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62" r:id="rId2"/>
    <p:sldId id="263" r:id="rId3"/>
  </p:sldIdLst>
  <p:sldSz cx="9601200" cy="7407275"/>
  <p:notesSz cx="6858000" cy="9144000"/>
  <p:defaultTextStyle>
    <a:defPPr>
      <a:defRPr lang="en-US"/>
    </a:defPPr>
    <a:lvl1pPr marL="0" algn="l" defTabSz="971808" rtl="0" eaLnBrk="1" latinLnBrk="0" hangingPunct="1">
      <a:defRPr sz="1913" kern="1200">
        <a:solidFill>
          <a:schemeClr val="tx1"/>
        </a:solidFill>
        <a:latin typeface="+mn-lt"/>
        <a:ea typeface="+mn-ea"/>
        <a:cs typeface="+mn-cs"/>
      </a:defRPr>
    </a:lvl1pPr>
    <a:lvl2pPr marL="485904" algn="l" defTabSz="971808" rtl="0" eaLnBrk="1" latinLnBrk="0" hangingPunct="1">
      <a:defRPr sz="1913" kern="1200">
        <a:solidFill>
          <a:schemeClr val="tx1"/>
        </a:solidFill>
        <a:latin typeface="+mn-lt"/>
        <a:ea typeface="+mn-ea"/>
        <a:cs typeface="+mn-cs"/>
      </a:defRPr>
    </a:lvl2pPr>
    <a:lvl3pPr marL="971808" algn="l" defTabSz="971808" rtl="0" eaLnBrk="1" latinLnBrk="0" hangingPunct="1">
      <a:defRPr sz="1913" kern="1200">
        <a:solidFill>
          <a:schemeClr val="tx1"/>
        </a:solidFill>
        <a:latin typeface="+mn-lt"/>
        <a:ea typeface="+mn-ea"/>
        <a:cs typeface="+mn-cs"/>
      </a:defRPr>
    </a:lvl3pPr>
    <a:lvl4pPr marL="1457712" algn="l" defTabSz="971808" rtl="0" eaLnBrk="1" latinLnBrk="0" hangingPunct="1">
      <a:defRPr sz="1913" kern="1200">
        <a:solidFill>
          <a:schemeClr val="tx1"/>
        </a:solidFill>
        <a:latin typeface="+mn-lt"/>
        <a:ea typeface="+mn-ea"/>
        <a:cs typeface="+mn-cs"/>
      </a:defRPr>
    </a:lvl4pPr>
    <a:lvl5pPr marL="1943616" algn="l" defTabSz="971808" rtl="0" eaLnBrk="1" latinLnBrk="0" hangingPunct="1">
      <a:defRPr sz="1913" kern="1200">
        <a:solidFill>
          <a:schemeClr val="tx1"/>
        </a:solidFill>
        <a:latin typeface="+mn-lt"/>
        <a:ea typeface="+mn-ea"/>
        <a:cs typeface="+mn-cs"/>
      </a:defRPr>
    </a:lvl5pPr>
    <a:lvl6pPr marL="2429520" algn="l" defTabSz="971808" rtl="0" eaLnBrk="1" latinLnBrk="0" hangingPunct="1">
      <a:defRPr sz="1913" kern="1200">
        <a:solidFill>
          <a:schemeClr val="tx1"/>
        </a:solidFill>
        <a:latin typeface="+mn-lt"/>
        <a:ea typeface="+mn-ea"/>
        <a:cs typeface="+mn-cs"/>
      </a:defRPr>
    </a:lvl6pPr>
    <a:lvl7pPr marL="2915425" algn="l" defTabSz="971808" rtl="0" eaLnBrk="1" latinLnBrk="0" hangingPunct="1">
      <a:defRPr sz="1913" kern="1200">
        <a:solidFill>
          <a:schemeClr val="tx1"/>
        </a:solidFill>
        <a:latin typeface="+mn-lt"/>
        <a:ea typeface="+mn-ea"/>
        <a:cs typeface="+mn-cs"/>
      </a:defRPr>
    </a:lvl7pPr>
    <a:lvl8pPr marL="3401328" algn="l" defTabSz="971808" rtl="0" eaLnBrk="1" latinLnBrk="0" hangingPunct="1">
      <a:defRPr sz="1913" kern="1200">
        <a:solidFill>
          <a:schemeClr val="tx1"/>
        </a:solidFill>
        <a:latin typeface="+mn-lt"/>
        <a:ea typeface="+mn-ea"/>
        <a:cs typeface="+mn-cs"/>
      </a:defRPr>
    </a:lvl8pPr>
    <a:lvl9pPr marL="3887233" algn="l" defTabSz="971808" rtl="0" eaLnBrk="1" latinLnBrk="0" hangingPunct="1">
      <a:defRPr sz="191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33" userDrawn="1">
          <p15:clr>
            <a:srgbClr val="A4A3A4"/>
          </p15:clr>
        </p15:guide>
        <p15:guide id="2" pos="30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E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AF704E-9676-4DDC-A6EC-E6A9CD617386}" v="108" dt="2019-11-05T07:07:13.3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284" y="-72"/>
      </p:cViewPr>
      <p:guideLst>
        <p:guide orient="horz" pos="2333"/>
        <p:guide pos="30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notesMaster" Target="notesMasters/notesMaster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on Husk" userId="e039be4357a459ef" providerId="LiveId" clId="{D4AF704E-9676-4DDC-A6EC-E6A9CD617386}"/>
    <pc:docChg chg="undo custSel addSld delSld modSld">
      <pc:chgData name="Jason Husk" userId="e039be4357a459ef" providerId="LiveId" clId="{D4AF704E-9676-4DDC-A6EC-E6A9CD617386}" dt="2019-11-05T07:07:50.985" v="1823" actId="6549"/>
      <pc:docMkLst>
        <pc:docMk/>
      </pc:docMkLst>
      <pc:sldChg chg="del">
        <pc:chgData name="Jason Husk" userId="e039be4357a459ef" providerId="LiveId" clId="{D4AF704E-9676-4DDC-A6EC-E6A9CD617386}" dt="2019-11-05T07:07:23.813" v="1816" actId="2696"/>
        <pc:sldMkLst>
          <pc:docMk/>
          <pc:sldMk cId="630493719" sldId="256"/>
        </pc:sldMkLst>
      </pc:sldChg>
      <pc:sldChg chg="modSp del">
        <pc:chgData name="Jason Husk" userId="e039be4357a459ef" providerId="LiveId" clId="{D4AF704E-9676-4DDC-A6EC-E6A9CD617386}" dt="2019-11-05T07:07:24.577" v="1817" actId="2696"/>
        <pc:sldMkLst>
          <pc:docMk/>
          <pc:sldMk cId="3633948030" sldId="257"/>
        </pc:sldMkLst>
        <pc:spChg chg="mod">
          <ac:chgData name="Jason Husk" userId="e039be4357a459ef" providerId="LiveId" clId="{D4AF704E-9676-4DDC-A6EC-E6A9CD617386}" dt="2019-11-05T03:51:58.493" v="1" actId="123"/>
          <ac:spMkLst>
            <pc:docMk/>
            <pc:sldMk cId="3633948030" sldId="257"/>
            <ac:spMk id="18" creationId="{00000000-0000-0000-0000-000000000000}"/>
          </ac:spMkLst>
        </pc:spChg>
      </pc:sldChg>
      <pc:sldChg chg="addSp delSp add del">
        <pc:chgData name="Jason Husk" userId="e039be4357a459ef" providerId="LiveId" clId="{D4AF704E-9676-4DDC-A6EC-E6A9CD617386}" dt="2019-11-05T04:02:37.807" v="166" actId="2696"/>
        <pc:sldMkLst>
          <pc:docMk/>
          <pc:sldMk cId="1443820998" sldId="258"/>
        </pc:sldMkLst>
        <pc:spChg chg="del">
          <ac:chgData name="Jason Husk" userId="e039be4357a459ef" providerId="LiveId" clId="{D4AF704E-9676-4DDC-A6EC-E6A9CD617386}" dt="2019-11-05T03:52:23.763" v="3" actId="478"/>
          <ac:spMkLst>
            <pc:docMk/>
            <pc:sldMk cId="1443820998" sldId="258"/>
            <ac:spMk id="2" creationId="{3C92CCA6-319A-4F99-BFFD-470599B24834}"/>
          </ac:spMkLst>
        </pc:spChg>
        <pc:spChg chg="del">
          <ac:chgData name="Jason Husk" userId="e039be4357a459ef" providerId="LiveId" clId="{D4AF704E-9676-4DDC-A6EC-E6A9CD617386}" dt="2019-11-05T03:52:23.763" v="3" actId="478"/>
          <ac:spMkLst>
            <pc:docMk/>
            <pc:sldMk cId="1443820998" sldId="258"/>
            <ac:spMk id="3" creationId="{EAF0F92D-0043-4010-A020-4432FDAB008B}"/>
          </ac:spMkLst>
        </pc:spChg>
        <pc:picChg chg="add">
          <ac:chgData name="Jason Husk" userId="e039be4357a459ef" providerId="LiveId" clId="{D4AF704E-9676-4DDC-A6EC-E6A9CD617386}" dt="2019-11-05T03:56:26.227" v="4"/>
          <ac:picMkLst>
            <pc:docMk/>
            <pc:sldMk cId="1443820998" sldId="258"/>
            <ac:picMk id="4" creationId="{31C63ABB-7083-455D-A2A7-3585153D9B86}"/>
          </ac:picMkLst>
        </pc:picChg>
        <pc:picChg chg="add">
          <ac:chgData name="Jason Husk" userId="e039be4357a459ef" providerId="LiveId" clId="{D4AF704E-9676-4DDC-A6EC-E6A9CD617386}" dt="2019-11-05T03:56:32.856" v="5"/>
          <ac:picMkLst>
            <pc:docMk/>
            <pc:sldMk cId="1443820998" sldId="258"/>
            <ac:picMk id="5" creationId="{1BA4421E-480C-44C0-AA47-87286BDCAE42}"/>
          </ac:picMkLst>
        </pc:picChg>
      </pc:sldChg>
      <pc:sldChg chg="addSp delSp modSp add del">
        <pc:chgData name="Jason Husk" userId="e039be4357a459ef" providerId="LiveId" clId="{D4AF704E-9676-4DDC-A6EC-E6A9CD617386}" dt="2019-11-05T04:06:41.632" v="176" actId="2696"/>
        <pc:sldMkLst>
          <pc:docMk/>
          <pc:sldMk cId="1092899084" sldId="259"/>
        </pc:sldMkLst>
        <pc:spChg chg="del">
          <ac:chgData name="Jason Husk" userId="e039be4357a459ef" providerId="LiveId" clId="{D4AF704E-9676-4DDC-A6EC-E6A9CD617386}" dt="2019-11-05T03:57:30.973" v="7"/>
          <ac:spMkLst>
            <pc:docMk/>
            <pc:sldMk cId="1092899084" sldId="259"/>
            <ac:spMk id="2" creationId="{B233A951-7A06-4B27-B8A0-5055B53D3744}"/>
          </ac:spMkLst>
        </pc:spChg>
        <pc:spChg chg="del">
          <ac:chgData name="Jason Husk" userId="e039be4357a459ef" providerId="LiveId" clId="{D4AF704E-9676-4DDC-A6EC-E6A9CD617386}" dt="2019-11-05T03:57:30.973" v="7"/>
          <ac:spMkLst>
            <pc:docMk/>
            <pc:sldMk cId="1092899084" sldId="259"/>
            <ac:spMk id="3" creationId="{D4AE5897-E4F6-438B-BACB-A8BC418FA09A}"/>
          </ac:spMkLst>
        </pc:spChg>
        <pc:picChg chg="add mod">
          <ac:chgData name="Jason Husk" userId="e039be4357a459ef" providerId="LiveId" clId="{D4AF704E-9676-4DDC-A6EC-E6A9CD617386}" dt="2019-11-05T03:57:32.259" v="8"/>
          <ac:picMkLst>
            <pc:docMk/>
            <pc:sldMk cId="1092899084" sldId="259"/>
            <ac:picMk id="5" creationId="{449FEB07-4C06-4D22-B003-BBCC5D4BBF9B}"/>
          </ac:picMkLst>
        </pc:picChg>
      </pc:sldChg>
      <pc:sldChg chg="addSp delSp modSp add del">
        <pc:chgData name="Jason Husk" userId="e039be4357a459ef" providerId="LiveId" clId="{D4AF704E-9676-4DDC-A6EC-E6A9CD617386}" dt="2019-11-05T04:06:44.399" v="178" actId="2696"/>
        <pc:sldMkLst>
          <pc:docMk/>
          <pc:sldMk cId="139331300" sldId="260"/>
        </pc:sldMkLst>
        <pc:spChg chg="del">
          <ac:chgData name="Jason Husk" userId="e039be4357a459ef" providerId="LiveId" clId="{D4AF704E-9676-4DDC-A6EC-E6A9CD617386}" dt="2019-11-05T03:58:06.848" v="10"/>
          <ac:spMkLst>
            <pc:docMk/>
            <pc:sldMk cId="139331300" sldId="260"/>
            <ac:spMk id="2" creationId="{918138A6-DC2C-44EC-9EB5-768EA410B5C6}"/>
          </ac:spMkLst>
        </pc:spChg>
        <pc:spChg chg="del">
          <ac:chgData name="Jason Husk" userId="e039be4357a459ef" providerId="LiveId" clId="{D4AF704E-9676-4DDC-A6EC-E6A9CD617386}" dt="2019-11-05T03:58:06.848" v="10"/>
          <ac:spMkLst>
            <pc:docMk/>
            <pc:sldMk cId="139331300" sldId="260"/>
            <ac:spMk id="3" creationId="{0BBCA462-CF55-4FF0-AA4E-5FC23B1F4B04}"/>
          </ac:spMkLst>
        </pc:spChg>
        <pc:spChg chg="add mod">
          <ac:chgData name="Jason Husk" userId="e039be4357a459ef" providerId="LiveId" clId="{D4AF704E-9676-4DDC-A6EC-E6A9CD617386}" dt="2019-11-05T03:58:59.865" v="26" actId="1076"/>
          <ac:spMkLst>
            <pc:docMk/>
            <pc:sldMk cId="139331300" sldId="260"/>
            <ac:spMk id="7" creationId="{1CE234D4-C577-4E84-AEE7-947781CECAC0}"/>
          </ac:spMkLst>
        </pc:spChg>
        <pc:spChg chg="add mod">
          <ac:chgData name="Jason Husk" userId="e039be4357a459ef" providerId="LiveId" clId="{D4AF704E-9676-4DDC-A6EC-E6A9CD617386}" dt="2019-11-05T03:59:05.720" v="34" actId="20577"/>
          <ac:spMkLst>
            <pc:docMk/>
            <pc:sldMk cId="139331300" sldId="260"/>
            <ac:spMk id="8" creationId="{41292077-3DA3-4C83-97B6-535EF8AA684D}"/>
          </ac:spMkLst>
        </pc:spChg>
        <pc:spChg chg="add mod">
          <ac:chgData name="Jason Husk" userId="e039be4357a459ef" providerId="LiveId" clId="{D4AF704E-9676-4DDC-A6EC-E6A9CD617386}" dt="2019-11-05T03:59:36.407" v="53" actId="1076"/>
          <ac:spMkLst>
            <pc:docMk/>
            <pc:sldMk cId="139331300" sldId="260"/>
            <ac:spMk id="9" creationId="{18D33205-D440-4C29-81BF-CBA9C135B678}"/>
          </ac:spMkLst>
        </pc:spChg>
        <pc:cxnChg chg="add mod">
          <ac:chgData name="Jason Husk" userId="e039be4357a459ef" providerId="LiveId" clId="{D4AF704E-9676-4DDC-A6EC-E6A9CD617386}" dt="2019-11-05T03:58:24.016" v="11" actId="11529"/>
          <ac:cxnSpMkLst>
            <pc:docMk/>
            <pc:sldMk cId="139331300" sldId="260"/>
            <ac:cxnSpMk id="5" creationId="{6346961A-A0EE-48F0-9E7B-AE3A53C34667}"/>
          </ac:cxnSpMkLst>
        </pc:cxnChg>
        <pc:cxnChg chg="add mod">
          <ac:chgData name="Jason Husk" userId="e039be4357a459ef" providerId="LiveId" clId="{D4AF704E-9676-4DDC-A6EC-E6A9CD617386}" dt="2019-11-05T03:58:32.348" v="12" actId="571"/>
          <ac:cxnSpMkLst>
            <pc:docMk/>
            <pc:sldMk cId="139331300" sldId="260"/>
            <ac:cxnSpMk id="6" creationId="{908C7050-5AC0-46A2-9377-7F9D35E3BEEA}"/>
          </ac:cxnSpMkLst>
        </pc:cxnChg>
      </pc:sldChg>
      <pc:sldChg chg="addSp modSp add del">
        <pc:chgData name="Jason Husk" userId="e039be4357a459ef" providerId="LiveId" clId="{D4AF704E-9676-4DDC-A6EC-E6A9CD617386}" dt="2019-11-05T04:06:44.395" v="177" actId="2696"/>
        <pc:sldMkLst>
          <pc:docMk/>
          <pc:sldMk cId="3457623846" sldId="261"/>
        </pc:sldMkLst>
        <pc:spChg chg="mod">
          <ac:chgData name="Jason Husk" userId="e039be4357a459ef" providerId="LiveId" clId="{D4AF704E-9676-4DDC-A6EC-E6A9CD617386}" dt="2019-11-05T04:00:52.851" v="146" actId="20577"/>
          <ac:spMkLst>
            <pc:docMk/>
            <pc:sldMk cId="3457623846" sldId="261"/>
            <ac:spMk id="7" creationId="{1CE234D4-C577-4E84-AEE7-947781CECAC0}"/>
          </ac:spMkLst>
        </pc:spChg>
        <pc:spChg chg="mod">
          <ac:chgData name="Jason Husk" userId="e039be4357a459ef" providerId="LiveId" clId="{D4AF704E-9676-4DDC-A6EC-E6A9CD617386}" dt="2019-11-05T04:00:59.687" v="156" actId="20577"/>
          <ac:spMkLst>
            <pc:docMk/>
            <pc:sldMk cId="3457623846" sldId="261"/>
            <ac:spMk id="8" creationId="{41292077-3DA3-4C83-97B6-535EF8AA684D}"/>
          </ac:spMkLst>
        </pc:spChg>
        <pc:spChg chg="mod">
          <ac:chgData name="Jason Husk" userId="e039be4357a459ef" providerId="LiveId" clId="{D4AF704E-9676-4DDC-A6EC-E6A9CD617386}" dt="2019-11-05T04:00:27.279" v="98" actId="20577"/>
          <ac:spMkLst>
            <pc:docMk/>
            <pc:sldMk cId="3457623846" sldId="261"/>
            <ac:spMk id="9" creationId="{18D33205-D440-4C29-81BF-CBA9C135B678}"/>
          </ac:spMkLst>
        </pc:spChg>
        <pc:spChg chg="add mod">
          <ac:chgData name="Jason Husk" userId="e039be4357a459ef" providerId="LiveId" clId="{D4AF704E-9676-4DDC-A6EC-E6A9CD617386}" dt="2019-11-05T04:01:23.856" v="165" actId="20577"/>
          <ac:spMkLst>
            <pc:docMk/>
            <pc:sldMk cId="3457623846" sldId="261"/>
            <ac:spMk id="10" creationId="{22E94941-9887-4D55-94B7-DA4DA9BF77D8}"/>
          </ac:spMkLst>
        </pc:spChg>
      </pc:sldChg>
      <pc:sldChg chg="addSp delSp modSp add modAnim">
        <pc:chgData name="Jason Husk" userId="e039be4357a459ef" providerId="LiveId" clId="{D4AF704E-9676-4DDC-A6EC-E6A9CD617386}" dt="2019-11-05T04:47:31.430" v="912" actId="1038"/>
        <pc:sldMkLst>
          <pc:docMk/>
          <pc:sldMk cId="2921062409" sldId="262"/>
        </pc:sldMkLst>
        <pc:spChg chg="add del mod">
          <ac:chgData name="Jason Husk" userId="e039be4357a459ef" providerId="LiveId" clId="{D4AF704E-9676-4DDC-A6EC-E6A9CD617386}" dt="2019-11-05T04:45:59.023" v="897" actId="478"/>
          <ac:spMkLst>
            <pc:docMk/>
            <pc:sldMk cId="2921062409" sldId="262"/>
            <ac:spMk id="2" creationId="{004DE734-CE52-4230-A16B-778AFD533847}"/>
          </ac:spMkLst>
        </pc:spChg>
        <pc:spChg chg="add del mod">
          <ac:chgData name="Jason Husk" userId="e039be4357a459ef" providerId="LiveId" clId="{D4AF704E-9676-4DDC-A6EC-E6A9CD617386}" dt="2019-11-05T04:19:40.535" v="600" actId="478"/>
          <ac:spMkLst>
            <pc:docMk/>
            <pc:sldMk cId="2921062409" sldId="262"/>
            <ac:spMk id="3" creationId="{31310104-D0B3-4E81-8CFE-435F58519675}"/>
          </ac:spMkLst>
        </pc:spChg>
        <pc:spChg chg="add del">
          <ac:chgData name="Jason Husk" userId="e039be4357a459ef" providerId="LiveId" clId="{D4AF704E-9676-4DDC-A6EC-E6A9CD617386}" dt="2019-11-05T04:20:35.266" v="601" actId="478"/>
          <ac:spMkLst>
            <pc:docMk/>
            <pc:sldMk cId="2921062409" sldId="262"/>
            <ac:spMk id="5" creationId="{1758AEBC-54E9-4714-8B45-F180BC3EB9A4}"/>
          </ac:spMkLst>
        </pc:spChg>
        <pc:spChg chg="add del mod">
          <ac:chgData name="Jason Husk" userId="e039be4357a459ef" providerId="LiveId" clId="{D4AF704E-9676-4DDC-A6EC-E6A9CD617386}" dt="2019-11-05T04:14:16.093" v="255" actId="478"/>
          <ac:spMkLst>
            <pc:docMk/>
            <pc:sldMk cId="2921062409" sldId="262"/>
            <ac:spMk id="6" creationId="{07658BEF-3DDE-4F9E-89AD-2813252CEAE4}"/>
          </ac:spMkLst>
        </pc:spChg>
        <pc:spChg chg="add del mod">
          <ac:chgData name="Jason Husk" userId="e039be4357a459ef" providerId="LiveId" clId="{D4AF704E-9676-4DDC-A6EC-E6A9CD617386}" dt="2019-11-05T04:10:12.030" v="191" actId="478"/>
          <ac:spMkLst>
            <pc:docMk/>
            <pc:sldMk cId="2921062409" sldId="262"/>
            <ac:spMk id="7" creationId="{995A0254-B2B6-45CE-A854-BF00ACFF3142}"/>
          </ac:spMkLst>
        </pc:spChg>
        <pc:spChg chg="add mod">
          <ac:chgData name="Jason Husk" userId="e039be4357a459ef" providerId="LiveId" clId="{D4AF704E-9676-4DDC-A6EC-E6A9CD617386}" dt="2019-11-05T04:12:38.377" v="251" actId="20577"/>
          <ac:spMkLst>
            <pc:docMk/>
            <pc:sldMk cId="2921062409" sldId="262"/>
            <ac:spMk id="11" creationId="{9C11E629-48BC-460C-98EA-26C7A7D718CE}"/>
          </ac:spMkLst>
        </pc:spChg>
        <pc:spChg chg="add mod">
          <ac:chgData name="Jason Husk" userId="e039be4357a459ef" providerId="LiveId" clId="{D4AF704E-9676-4DDC-A6EC-E6A9CD617386}" dt="2019-11-05T04:47:31.430" v="912" actId="1038"/>
          <ac:spMkLst>
            <pc:docMk/>
            <pc:sldMk cId="2921062409" sldId="262"/>
            <ac:spMk id="12" creationId="{0BB7D1DE-6540-4B2E-A9C4-EAE3D51242D2}"/>
          </ac:spMkLst>
        </pc:spChg>
        <pc:spChg chg="add mod">
          <ac:chgData name="Jason Husk" userId="e039be4357a459ef" providerId="LiveId" clId="{D4AF704E-9676-4DDC-A6EC-E6A9CD617386}" dt="2019-11-05T04:42:09.861" v="889" actId="3064"/>
          <ac:spMkLst>
            <pc:docMk/>
            <pc:sldMk cId="2921062409" sldId="262"/>
            <ac:spMk id="15" creationId="{B36ADFF6-806E-4FD9-91A1-B46753D259EA}"/>
          </ac:spMkLst>
        </pc:spChg>
        <pc:spChg chg="add mod">
          <ac:chgData name="Jason Husk" userId="e039be4357a459ef" providerId="LiveId" clId="{D4AF704E-9676-4DDC-A6EC-E6A9CD617386}" dt="2019-11-05T04:30:34.246" v="735" actId="3064"/>
          <ac:spMkLst>
            <pc:docMk/>
            <pc:sldMk cId="2921062409" sldId="262"/>
            <ac:spMk id="17" creationId="{B1E36BD9-1285-44D5-9BAD-67A0F309C620}"/>
          </ac:spMkLst>
        </pc:spChg>
        <pc:spChg chg="add mod">
          <ac:chgData name="Jason Husk" userId="e039be4357a459ef" providerId="LiveId" clId="{D4AF704E-9676-4DDC-A6EC-E6A9CD617386}" dt="2019-11-05T04:39:37.404" v="842" actId="1076"/>
          <ac:spMkLst>
            <pc:docMk/>
            <pc:sldMk cId="2921062409" sldId="262"/>
            <ac:spMk id="18" creationId="{9A506198-1CFB-4C58-A1E2-336492701728}"/>
          </ac:spMkLst>
        </pc:spChg>
        <pc:spChg chg="add mod">
          <ac:chgData name="Jason Husk" userId="e039be4357a459ef" providerId="LiveId" clId="{D4AF704E-9676-4DDC-A6EC-E6A9CD617386}" dt="2019-11-05T04:47:25.462" v="911" actId="1037"/>
          <ac:spMkLst>
            <pc:docMk/>
            <pc:sldMk cId="2921062409" sldId="262"/>
            <ac:spMk id="19" creationId="{3D30147C-0990-4512-A910-DB02977EE955}"/>
          </ac:spMkLst>
        </pc:spChg>
        <pc:spChg chg="add mod">
          <ac:chgData name="Jason Husk" userId="e039be4357a459ef" providerId="LiveId" clId="{D4AF704E-9676-4DDC-A6EC-E6A9CD617386}" dt="2019-11-05T04:41:46.752" v="886" actId="20577"/>
          <ac:spMkLst>
            <pc:docMk/>
            <pc:sldMk cId="2921062409" sldId="262"/>
            <ac:spMk id="23" creationId="{77F8F27E-36D4-44A6-A1FF-9CEF30C8E6EC}"/>
          </ac:spMkLst>
        </pc:spChg>
        <pc:picChg chg="add mod">
          <ac:chgData name="Jason Husk" userId="e039be4357a459ef" providerId="LiveId" clId="{D4AF704E-9676-4DDC-A6EC-E6A9CD617386}" dt="2019-11-05T04:06:10.391" v="173" actId="14100"/>
          <ac:picMkLst>
            <pc:docMk/>
            <pc:sldMk cId="2921062409" sldId="262"/>
            <ac:picMk id="4" creationId="{44CFB248-27A4-430C-8663-E6507025A663}"/>
          </ac:picMkLst>
        </pc:picChg>
        <pc:picChg chg="add mod">
          <ac:chgData name="Jason Husk" userId="e039be4357a459ef" providerId="LiveId" clId="{D4AF704E-9676-4DDC-A6EC-E6A9CD617386}" dt="2019-11-05T04:08:07.463" v="185" actId="14100"/>
          <ac:picMkLst>
            <pc:docMk/>
            <pc:sldMk cId="2921062409" sldId="262"/>
            <ac:picMk id="9" creationId="{F1711A41-C426-4437-84B6-E30281292C84}"/>
          </ac:picMkLst>
        </pc:picChg>
        <pc:picChg chg="add del mod">
          <ac:chgData name="Jason Husk" userId="e039be4357a459ef" providerId="LiveId" clId="{D4AF704E-9676-4DDC-A6EC-E6A9CD617386}" dt="2019-11-05T04:08:55.013" v="189" actId="478"/>
          <ac:picMkLst>
            <pc:docMk/>
            <pc:sldMk cId="2921062409" sldId="262"/>
            <ac:picMk id="10" creationId="{67DBB8D9-5602-4C6A-A157-CB2EEC98A4F4}"/>
          </ac:picMkLst>
        </pc:picChg>
        <pc:picChg chg="add mod">
          <ac:chgData name="Jason Husk" userId="e039be4357a459ef" providerId="LiveId" clId="{D4AF704E-9676-4DDC-A6EC-E6A9CD617386}" dt="2019-11-05T04:29:38.283" v="731" actId="1038"/>
          <ac:picMkLst>
            <pc:docMk/>
            <pc:sldMk cId="2921062409" sldId="262"/>
            <ac:picMk id="13" creationId="{563353AE-0123-41D8-8D36-5D5A35670D78}"/>
          </ac:picMkLst>
        </pc:picChg>
        <pc:picChg chg="add mod">
          <ac:chgData name="Jason Husk" userId="e039be4357a459ef" providerId="LiveId" clId="{D4AF704E-9676-4DDC-A6EC-E6A9CD617386}" dt="2019-11-05T04:47:16.428" v="909" actId="1037"/>
          <ac:picMkLst>
            <pc:docMk/>
            <pc:sldMk cId="2921062409" sldId="262"/>
            <ac:picMk id="14" creationId="{2DAB9842-9798-4619-9EE1-0422F0152E02}"/>
          </ac:picMkLst>
        </pc:picChg>
        <pc:picChg chg="add mod">
          <ac:chgData name="Jason Husk" userId="e039be4357a459ef" providerId="LiveId" clId="{D4AF704E-9676-4DDC-A6EC-E6A9CD617386}" dt="2019-11-05T04:39:54.681" v="844" actId="1076"/>
          <ac:picMkLst>
            <pc:docMk/>
            <pc:sldMk cId="2921062409" sldId="262"/>
            <ac:picMk id="16" creationId="{0C2CDECB-D6B8-4E48-8BB9-69E5FB740C3B}"/>
          </ac:picMkLst>
        </pc:picChg>
        <pc:picChg chg="add mod">
          <ac:chgData name="Jason Husk" userId="e039be4357a459ef" providerId="LiveId" clId="{D4AF704E-9676-4DDC-A6EC-E6A9CD617386}" dt="2019-11-05T04:47:14.204" v="908" actId="1037"/>
          <ac:picMkLst>
            <pc:docMk/>
            <pc:sldMk cId="2921062409" sldId="262"/>
            <ac:picMk id="20" creationId="{7038C946-0C3D-4589-B320-E77FDA33D149}"/>
          </ac:picMkLst>
        </pc:picChg>
        <pc:cxnChg chg="add mod">
          <ac:chgData name="Jason Husk" userId="e039be4357a459ef" providerId="LiveId" clId="{D4AF704E-9676-4DDC-A6EC-E6A9CD617386}" dt="2019-11-05T04:46:54.614" v="907" actId="1038"/>
          <ac:cxnSpMkLst>
            <pc:docMk/>
            <pc:sldMk cId="2921062409" sldId="262"/>
            <ac:cxnSpMk id="22" creationId="{DFAE8682-B308-414F-AC5B-3EB395E8800E}"/>
          </ac:cxnSpMkLst>
        </pc:cxnChg>
      </pc:sldChg>
      <pc:sldChg chg="addSp delSp modSp add modAnim">
        <pc:chgData name="Jason Husk" userId="e039be4357a459ef" providerId="LiveId" clId="{D4AF704E-9676-4DDC-A6EC-E6A9CD617386}" dt="2019-11-05T07:07:50.985" v="1823" actId="6549"/>
        <pc:sldMkLst>
          <pc:docMk/>
          <pc:sldMk cId="1426533555" sldId="263"/>
        </pc:sldMkLst>
        <pc:spChg chg="del">
          <ac:chgData name="Jason Husk" userId="e039be4357a459ef" providerId="LiveId" clId="{D4AF704E-9676-4DDC-A6EC-E6A9CD617386}" dt="2019-11-05T07:05:54.839" v="1800" actId="478"/>
          <ac:spMkLst>
            <pc:docMk/>
            <pc:sldMk cId="1426533555" sldId="263"/>
            <ac:spMk id="2" creationId="{004DE734-CE52-4230-A16B-778AFD533847}"/>
          </ac:spMkLst>
        </pc:spChg>
        <pc:spChg chg="del">
          <ac:chgData name="Jason Husk" userId="e039be4357a459ef" providerId="LiveId" clId="{D4AF704E-9676-4DDC-A6EC-E6A9CD617386}" dt="2019-11-05T07:05:59.847" v="1801" actId="478"/>
          <ac:spMkLst>
            <pc:docMk/>
            <pc:sldMk cId="1426533555" sldId="263"/>
            <ac:spMk id="3" creationId="{31310104-D0B3-4E81-8CFE-435F58519675}"/>
          </ac:spMkLst>
        </pc:spChg>
        <pc:spChg chg="add del">
          <ac:chgData name="Jason Husk" userId="e039be4357a459ef" providerId="LiveId" clId="{D4AF704E-9676-4DDC-A6EC-E6A9CD617386}" dt="2019-11-05T04:48:27.751" v="916" actId="478"/>
          <ac:spMkLst>
            <pc:docMk/>
            <pc:sldMk cId="1426533555" sldId="263"/>
            <ac:spMk id="4" creationId="{2814808F-2F9A-4054-AD8B-03BE7F978CAD}"/>
          </ac:spMkLst>
        </pc:spChg>
        <pc:spChg chg="add del">
          <ac:chgData name="Jason Husk" userId="e039be4357a459ef" providerId="LiveId" clId="{D4AF704E-9676-4DDC-A6EC-E6A9CD617386}" dt="2019-11-05T04:45:45.522" v="896" actId="478"/>
          <ac:spMkLst>
            <pc:docMk/>
            <pc:sldMk cId="1426533555" sldId="263"/>
            <ac:spMk id="5" creationId="{06AD8DC2-F71A-4A83-B916-0E854398B369}"/>
          </ac:spMkLst>
        </pc:spChg>
        <pc:spChg chg="add del">
          <ac:chgData name="Jason Husk" userId="e039be4357a459ef" providerId="LiveId" clId="{D4AF704E-9676-4DDC-A6EC-E6A9CD617386}" dt="2019-11-05T05:02:25.030" v="1407" actId="478"/>
          <ac:spMkLst>
            <pc:docMk/>
            <pc:sldMk cId="1426533555" sldId="263"/>
            <ac:spMk id="6" creationId="{0A241E19-055B-4582-AEA3-8B90D0F5BC60}"/>
          </ac:spMkLst>
        </pc:spChg>
        <pc:spChg chg="add del">
          <ac:chgData name="Jason Husk" userId="e039be4357a459ef" providerId="LiveId" clId="{D4AF704E-9676-4DDC-A6EC-E6A9CD617386}" dt="2019-11-05T05:03:28.975" v="1412" actId="478"/>
          <ac:spMkLst>
            <pc:docMk/>
            <pc:sldMk cId="1426533555" sldId="263"/>
            <ac:spMk id="7" creationId="{0485295D-F341-4CEA-A006-6957732CFAD0}"/>
          </ac:spMkLst>
        </pc:spChg>
        <pc:spChg chg="add mod">
          <ac:chgData name="Jason Husk" userId="e039be4357a459ef" providerId="LiveId" clId="{D4AF704E-9676-4DDC-A6EC-E6A9CD617386}" dt="2019-11-05T05:00:46.600" v="1399" actId="1035"/>
          <ac:spMkLst>
            <pc:docMk/>
            <pc:sldMk cId="1426533555" sldId="263"/>
            <ac:spMk id="10" creationId="{6F974F2E-576E-4433-815A-1F3D4CC4F07F}"/>
          </ac:spMkLst>
        </pc:spChg>
        <pc:spChg chg="add mod">
          <ac:chgData name="Jason Husk" userId="e039be4357a459ef" providerId="LiveId" clId="{D4AF704E-9676-4DDC-A6EC-E6A9CD617386}" dt="2019-11-05T07:07:50.985" v="1823" actId="6549"/>
          <ac:spMkLst>
            <pc:docMk/>
            <pc:sldMk cId="1426533555" sldId="263"/>
            <ac:spMk id="22" creationId="{7077F5AA-1E4F-403B-B6D4-043EC868EE69}"/>
          </ac:spMkLst>
        </pc:spChg>
        <pc:spChg chg="add mod">
          <ac:chgData name="Jason Husk" userId="e039be4357a459ef" providerId="LiveId" clId="{D4AF704E-9676-4DDC-A6EC-E6A9CD617386}" dt="2019-11-05T06:10:57.549" v="1675" actId="3064"/>
          <ac:spMkLst>
            <pc:docMk/>
            <pc:sldMk cId="1426533555" sldId="263"/>
            <ac:spMk id="24" creationId="{725FDF8A-1A53-446B-B458-3F9524E49E98}"/>
          </ac:spMkLst>
        </pc:spChg>
        <pc:spChg chg="add mod">
          <ac:chgData name="Jason Husk" userId="e039be4357a459ef" providerId="LiveId" clId="{D4AF704E-9676-4DDC-A6EC-E6A9CD617386}" dt="2019-11-05T06:12:38.298" v="1799" actId="1036"/>
          <ac:spMkLst>
            <pc:docMk/>
            <pc:sldMk cId="1426533555" sldId="263"/>
            <ac:spMk id="25" creationId="{282F1C58-1243-4D29-AEC4-79C6D940F1B3}"/>
          </ac:spMkLst>
        </pc:spChg>
        <pc:graphicFrameChg chg="add mod modGraphic">
          <ac:chgData name="Jason Husk" userId="e039be4357a459ef" providerId="LiveId" clId="{D4AF704E-9676-4DDC-A6EC-E6A9CD617386}" dt="2019-11-05T05:00:56.515" v="1406" actId="255"/>
          <ac:graphicFrameMkLst>
            <pc:docMk/>
            <pc:sldMk cId="1426533555" sldId="263"/>
            <ac:graphicFrameMk id="11" creationId="{F690668B-A167-4AC4-9780-065ACFFF94BE}"/>
          </ac:graphicFrameMkLst>
        </pc:graphicFrameChg>
        <pc:picChg chg="add mod">
          <ac:chgData name="Jason Husk" userId="e039be4357a459ef" providerId="LiveId" clId="{D4AF704E-9676-4DDC-A6EC-E6A9CD617386}" dt="2019-11-05T07:07:01.668" v="1814" actId="1037"/>
          <ac:picMkLst>
            <pc:docMk/>
            <pc:sldMk cId="1426533555" sldId="263"/>
            <ac:picMk id="8" creationId="{16C73007-2EE9-4210-9BA5-F851F15AC1A8}"/>
          </ac:picMkLst>
        </pc:picChg>
        <pc:picChg chg="add mod">
          <ac:chgData name="Jason Husk" userId="e039be4357a459ef" providerId="LiveId" clId="{D4AF704E-9676-4DDC-A6EC-E6A9CD617386}" dt="2019-11-05T04:48:20.458" v="915" actId="14100"/>
          <ac:picMkLst>
            <pc:docMk/>
            <pc:sldMk cId="1426533555" sldId="263"/>
            <ac:picMk id="9" creationId="{CBD09ECB-FF6F-434A-83B3-02FEB76546DA}"/>
          </ac:picMkLst>
        </pc:picChg>
        <pc:picChg chg="add mod">
          <ac:chgData name="Jason Husk" userId="e039be4357a459ef" providerId="LiveId" clId="{D4AF704E-9676-4DDC-A6EC-E6A9CD617386}" dt="2019-11-05T06:07:08.636" v="1444" actId="1035"/>
          <ac:picMkLst>
            <pc:docMk/>
            <pc:sldMk cId="1426533555" sldId="263"/>
            <ac:picMk id="13" creationId="{6B568945-9C46-44A0-B8F8-3C8805038C03}"/>
          </ac:picMkLst>
        </pc:picChg>
        <pc:picChg chg="add mod">
          <ac:chgData name="Jason Husk" userId="e039be4357a459ef" providerId="LiveId" clId="{D4AF704E-9676-4DDC-A6EC-E6A9CD617386}" dt="2019-11-05T06:07:03.455" v="1435" actId="1035"/>
          <ac:picMkLst>
            <pc:docMk/>
            <pc:sldMk cId="1426533555" sldId="263"/>
            <ac:picMk id="14" creationId="{C4F56F7B-3B56-4A1F-BB56-6C8E50BA3FE3}"/>
          </ac:picMkLst>
        </pc:picChg>
        <pc:picChg chg="add mod">
          <ac:chgData name="Jason Husk" userId="e039be4357a459ef" providerId="LiveId" clId="{D4AF704E-9676-4DDC-A6EC-E6A9CD617386}" dt="2019-11-05T06:07:08.636" v="1444" actId="1035"/>
          <ac:picMkLst>
            <pc:docMk/>
            <pc:sldMk cId="1426533555" sldId="263"/>
            <ac:picMk id="15" creationId="{9BFD1D51-C08A-4A09-A130-3A15D8DB4D67}"/>
          </ac:picMkLst>
        </pc:picChg>
        <pc:picChg chg="add mod">
          <ac:chgData name="Jason Husk" userId="e039be4357a459ef" providerId="LiveId" clId="{D4AF704E-9676-4DDC-A6EC-E6A9CD617386}" dt="2019-11-05T06:07:03.455" v="1435" actId="1035"/>
          <ac:picMkLst>
            <pc:docMk/>
            <pc:sldMk cId="1426533555" sldId="263"/>
            <ac:picMk id="16" creationId="{82581FEE-9797-4DE4-ABAD-5674FCE02255}"/>
          </ac:picMkLst>
        </pc:picChg>
        <pc:picChg chg="add mod">
          <ac:chgData name="Jason Husk" userId="e039be4357a459ef" providerId="LiveId" clId="{D4AF704E-9676-4DDC-A6EC-E6A9CD617386}" dt="2019-11-05T06:06:56.539" v="1432" actId="1076"/>
          <ac:picMkLst>
            <pc:docMk/>
            <pc:sldMk cId="1426533555" sldId="263"/>
            <ac:picMk id="17" creationId="{FDB0E9DC-0D3B-4856-95DD-2595EF619A35}"/>
          </ac:picMkLst>
        </pc:picChg>
        <pc:picChg chg="add mod">
          <ac:chgData name="Jason Husk" userId="e039be4357a459ef" providerId="LiveId" clId="{D4AF704E-9676-4DDC-A6EC-E6A9CD617386}" dt="2019-11-05T06:07:18.686" v="1446" actId="1076"/>
          <ac:picMkLst>
            <pc:docMk/>
            <pc:sldMk cId="1426533555" sldId="263"/>
            <ac:picMk id="18" creationId="{BFEADC2B-A446-4330-BFAB-E3B86F9B88D8}"/>
          </ac:picMkLst>
        </pc:picChg>
        <pc:picChg chg="add mod">
          <ac:chgData name="Jason Husk" userId="e039be4357a459ef" providerId="LiveId" clId="{D4AF704E-9676-4DDC-A6EC-E6A9CD617386}" dt="2019-11-05T06:07:26.811" v="1448" actId="1076"/>
          <ac:picMkLst>
            <pc:docMk/>
            <pc:sldMk cId="1426533555" sldId="263"/>
            <ac:picMk id="19" creationId="{829DDF20-39DF-4E4F-BA63-3F64E00EA537}"/>
          </ac:picMkLst>
        </pc:picChg>
        <pc:picChg chg="add mod">
          <ac:chgData name="Jason Husk" userId="e039be4357a459ef" providerId="LiveId" clId="{D4AF704E-9676-4DDC-A6EC-E6A9CD617386}" dt="2019-11-05T06:07:15.016" v="1445" actId="1076"/>
          <ac:picMkLst>
            <pc:docMk/>
            <pc:sldMk cId="1426533555" sldId="263"/>
            <ac:picMk id="20" creationId="{84E3362F-CEB4-449E-824B-CDC2F6A9269E}"/>
          </ac:picMkLst>
        </pc:picChg>
        <pc:picChg chg="add mod ord modCrop">
          <ac:chgData name="Jason Husk" userId="e039be4357a459ef" providerId="LiveId" clId="{D4AF704E-9676-4DDC-A6EC-E6A9CD617386}" dt="2019-11-05T06:07:30.518" v="1449" actId="167"/>
          <ac:picMkLst>
            <pc:docMk/>
            <pc:sldMk cId="1426533555" sldId="263"/>
            <ac:picMk id="21" creationId="{9C3E235E-C792-42E7-B9AF-92CFD794B3CD}"/>
          </ac:picMkLst>
        </pc:picChg>
        <pc:picChg chg="add mod">
          <ac:chgData name="Jason Husk" userId="e039be4357a459ef" providerId="LiveId" clId="{D4AF704E-9676-4DDC-A6EC-E6A9CD617386}" dt="2019-11-05T06:12:34.777" v="1796" actId="1036"/>
          <ac:picMkLst>
            <pc:docMk/>
            <pc:sldMk cId="1426533555" sldId="263"/>
            <ac:picMk id="23" creationId="{F1158401-AA27-44D6-B4BB-2729EC92C263}"/>
          </ac:picMkLst>
        </pc:picChg>
        <pc:cxnChg chg="add del mod">
          <ac:chgData name="Jason Husk" userId="e039be4357a459ef" providerId="LiveId" clId="{D4AF704E-9676-4DDC-A6EC-E6A9CD617386}" dt="2019-11-05T07:06:53.154" v="1809" actId="478"/>
          <ac:cxnSpMkLst>
            <pc:docMk/>
            <pc:sldMk cId="1426533555" sldId="263"/>
            <ac:cxnSpMk id="27" creationId="{FA51AF16-B465-4E81-9DEB-AF9158BE14BD}"/>
          </ac:cxnSpMkLst>
        </pc:cxnChg>
        <pc:cxnChg chg="add mod">
          <ac:chgData name="Jason Husk" userId="e039be4357a459ef" providerId="LiveId" clId="{D4AF704E-9676-4DDC-A6EC-E6A9CD617386}" dt="2019-11-05T07:07:13.336" v="1815" actId="571"/>
          <ac:cxnSpMkLst>
            <pc:docMk/>
            <pc:sldMk cId="1426533555" sldId="263"/>
            <ac:cxnSpMk id="28" creationId="{30CE5803-0EC3-471A-8581-3ECA1DA03682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BE2FD2-1719-4437-A3BC-3947A2C5A5A1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685800"/>
            <a:ext cx="4445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2CF303-763C-4C91-BAE9-6B248E48D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18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71808" rtl="0" eaLnBrk="1" latinLnBrk="0" hangingPunct="1">
      <a:defRPr sz="1275" kern="1200">
        <a:solidFill>
          <a:schemeClr val="tx1"/>
        </a:solidFill>
        <a:latin typeface="+mn-lt"/>
        <a:ea typeface="+mn-ea"/>
        <a:cs typeface="+mn-cs"/>
      </a:defRPr>
    </a:lvl1pPr>
    <a:lvl2pPr marL="485904" algn="l" defTabSz="971808" rtl="0" eaLnBrk="1" latinLnBrk="0" hangingPunct="1">
      <a:defRPr sz="1275" kern="1200">
        <a:solidFill>
          <a:schemeClr val="tx1"/>
        </a:solidFill>
        <a:latin typeface="+mn-lt"/>
        <a:ea typeface="+mn-ea"/>
        <a:cs typeface="+mn-cs"/>
      </a:defRPr>
    </a:lvl2pPr>
    <a:lvl3pPr marL="971808" algn="l" defTabSz="971808" rtl="0" eaLnBrk="1" latinLnBrk="0" hangingPunct="1">
      <a:defRPr sz="1275" kern="1200">
        <a:solidFill>
          <a:schemeClr val="tx1"/>
        </a:solidFill>
        <a:latin typeface="+mn-lt"/>
        <a:ea typeface="+mn-ea"/>
        <a:cs typeface="+mn-cs"/>
      </a:defRPr>
    </a:lvl3pPr>
    <a:lvl4pPr marL="1457712" algn="l" defTabSz="971808" rtl="0" eaLnBrk="1" latinLnBrk="0" hangingPunct="1">
      <a:defRPr sz="1275" kern="1200">
        <a:solidFill>
          <a:schemeClr val="tx1"/>
        </a:solidFill>
        <a:latin typeface="+mn-lt"/>
        <a:ea typeface="+mn-ea"/>
        <a:cs typeface="+mn-cs"/>
      </a:defRPr>
    </a:lvl4pPr>
    <a:lvl5pPr marL="1943616" algn="l" defTabSz="971808" rtl="0" eaLnBrk="1" latinLnBrk="0" hangingPunct="1">
      <a:defRPr sz="1275" kern="1200">
        <a:solidFill>
          <a:schemeClr val="tx1"/>
        </a:solidFill>
        <a:latin typeface="+mn-lt"/>
        <a:ea typeface="+mn-ea"/>
        <a:cs typeface="+mn-cs"/>
      </a:defRPr>
    </a:lvl5pPr>
    <a:lvl6pPr marL="2429520" algn="l" defTabSz="971808" rtl="0" eaLnBrk="1" latinLnBrk="0" hangingPunct="1">
      <a:defRPr sz="1275" kern="1200">
        <a:solidFill>
          <a:schemeClr val="tx1"/>
        </a:solidFill>
        <a:latin typeface="+mn-lt"/>
        <a:ea typeface="+mn-ea"/>
        <a:cs typeface="+mn-cs"/>
      </a:defRPr>
    </a:lvl6pPr>
    <a:lvl7pPr marL="2915425" algn="l" defTabSz="971808" rtl="0" eaLnBrk="1" latinLnBrk="0" hangingPunct="1">
      <a:defRPr sz="1275" kern="1200">
        <a:solidFill>
          <a:schemeClr val="tx1"/>
        </a:solidFill>
        <a:latin typeface="+mn-lt"/>
        <a:ea typeface="+mn-ea"/>
        <a:cs typeface="+mn-cs"/>
      </a:defRPr>
    </a:lvl7pPr>
    <a:lvl8pPr marL="3401328" algn="l" defTabSz="971808" rtl="0" eaLnBrk="1" latinLnBrk="0" hangingPunct="1">
      <a:defRPr sz="1275" kern="1200">
        <a:solidFill>
          <a:schemeClr val="tx1"/>
        </a:solidFill>
        <a:latin typeface="+mn-lt"/>
        <a:ea typeface="+mn-ea"/>
        <a:cs typeface="+mn-cs"/>
      </a:defRPr>
    </a:lvl8pPr>
    <a:lvl9pPr marL="3887233" algn="l" defTabSz="971808" rtl="0" eaLnBrk="1" latinLnBrk="0" hangingPunct="1">
      <a:defRPr sz="127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301057"/>
            <a:ext cx="8161020" cy="15877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180" y="4197455"/>
            <a:ext cx="6720840" cy="189297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0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0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21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61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02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42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83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23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6E127-EFE4-4640-ADF4-F427F013C096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6AE2-858E-487D-BEFB-728610E1F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710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6E127-EFE4-4640-ADF4-F427F013C096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6AE2-858E-487D-BEFB-728610E1F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07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60871" y="296635"/>
            <a:ext cx="2160270" cy="632018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0060" y="296635"/>
            <a:ext cx="6320790" cy="63201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6E127-EFE4-4640-ADF4-F427F013C096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6AE2-858E-487D-BEFB-728610E1F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4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6E127-EFE4-4640-ADF4-F427F013C096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6AE2-858E-487D-BEFB-728610E1F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73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429" y="4759860"/>
            <a:ext cx="8161020" cy="1471167"/>
          </a:xfrm>
        </p:spPr>
        <p:txBody>
          <a:bodyPr anchor="t"/>
          <a:lstStyle>
            <a:lvl1pPr algn="l">
              <a:defRPr sz="385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429" y="3139520"/>
            <a:ext cx="8161020" cy="1620341"/>
          </a:xfrm>
        </p:spPr>
        <p:txBody>
          <a:bodyPr anchor="b"/>
          <a:lstStyle>
            <a:lvl1pPr marL="0" indent="0">
              <a:buNone/>
              <a:defRPr sz="1927">
                <a:solidFill>
                  <a:schemeClr val="tx1">
                    <a:tint val="75000"/>
                  </a:schemeClr>
                </a:solidFill>
              </a:defRPr>
            </a:lvl1pPr>
            <a:lvl2pPr marL="440466" indent="0">
              <a:buNone/>
              <a:defRPr sz="1734">
                <a:solidFill>
                  <a:schemeClr val="tx1">
                    <a:tint val="75000"/>
                  </a:schemeClr>
                </a:solidFill>
              </a:defRPr>
            </a:lvl2pPr>
            <a:lvl3pPr marL="880933" indent="0">
              <a:buNone/>
              <a:defRPr sz="1541">
                <a:solidFill>
                  <a:schemeClr val="tx1">
                    <a:tint val="75000"/>
                  </a:schemeClr>
                </a:solidFill>
              </a:defRPr>
            </a:lvl3pPr>
            <a:lvl4pPr marL="1321399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4pPr>
            <a:lvl5pPr marL="1761866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5pPr>
            <a:lvl6pPr marL="2202332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6pPr>
            <a:lvl7pPr marL="2642799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7pPr>
            <a:lvl8pPr marL="3083265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8pPr>
            <a:lvl9pPr marL="3523732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6E127-EFE4-4640-ADF4-F427F013C096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6AE2-858E-487D-BEFB-728610E1F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922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60" y="1728366"/>
            <a:ext cx="4240530" cy="4888459"/>
          </a:xfrm>
        </p:spPr>
        <p:txBody>
          <a:bodyPr/>
          <a:lstStyle>
            <a:lvl1pPr>
              <a:defRPr sz="2698"/>
            </a:lvl1pPr>
            <a:lvl2pPr>
              <a:defRPr sz="2312"/>
            </a:lvl2pPr>
            <a:lvl3pPr>
              <a:defRPr sz="1927"/>
            </a:lvl3pPr>
            <a:lvl4pPr>
              <a:defRPr sz="1734"/>
            </a:lvl4pPr>
            <a:lvl5pPr>
              <a:defRPr sz="1734"/>
            </a:lvl5pPr>
            <a:lvl6pPr>
              <a:defRPr sz="1734"/>
            </a:lvl6pPr>
            <a:lvl7pPr>
              <a:defRPr sz="1734"/>
            </a:lvl7pPr>
            <a:lvl8pPr>
              <a:defRPr sz="1734"/>
            </a:lvl8pPr>
            <a:lvl9pPr>
              <a:defRPr sz="17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0610" y="1728366"/>
            <a:ext cx="4240530" cy="4888459"/>
          </a:xfrm>
        </p:spPr>
        <p:txBody>
          <a:bodyPr/>
          <a:lstStyle>
            <a:lvl1pPr>
              <a:defRPr sz="2698"/>
            </a:lvl1pPr>
            <a:lvl2pPr>
              <a:defRPr sz="2312"/>
            </a:lvl2pPr>
            <a:lvl3pPr>
              <a:defRPr sz="1927"/>
            </a:lvl3pPr>
            <a:lvl4pPr>
              <a:defRPr sz="1734"/>
            </a:lvl4pPr>
            <a:lvl5pPr>
              <a:defRPr sz="1734"/>
            </a:lvl5pPr>
            <a:lvl6pPr>
              <a:defRPr sz="1734"/>
            </a:lvl6pPr>
            <a:lvl7pPr>
              <a:defRPr sz="1734"/>
            </a:lvl7pPr>
            <a:lvl8pPr>
              <a:defRPr sz="1734"/>
            </a:lvl8pPr>
            <a:lvl9pPr>
              <a:defRPr sz="17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6E127-EFE4-4640-ADF4-F427F013C096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6AE2-858E-487D-BEFB-728610E1F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249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60" y="1658065"/>
            <a:ext cx="4242197" cy="691002"/>
          </a:xfrm>
        </p:spPr>
        <p:txBody>
          <a:bodyPr anchor="b"/>
          <a:lstStyle>
            <a:lvl1pPr marL="0" indent="0">
              <a:buNone/>
              <a:defRPr sz="2312" b="1"/>
            </a:lvl1pPr>
            <a:lvl2pPr marL="440466" indent="0">
              <a:buNone/>
              <a:defRPr sz="1927" b="1"/>
            </a:lvl2pPr>
            <a:lvl3pPr marL="880933" indent="0">
              <a:buNone/>
              <a:defRPr sz="1734" b="1"/>
            </a:lvl3pPr>
            <a:lvl4pPr marL="1321399" indent="0">
              <a:buNone/>
              <a:defRPr sz="1541" b="1"/>
            </a:lvl4pPr>
            <a:lvl5pPr marL="1761866" indent="0">
              <a:buNone/>
              <a:defRPr sz="1541" b="1"/>
            </a:lvl5pPr>
            <a:lvl6pPr marL="2202332" indent="0">
              <a:buNone/>
              <a:defRPr sz="1541" b="1"/>
            </a:lvl6pPr>
            <a:lvl7pPr marL="2642799" indent="0">
              <a:buNone/>
              <a:defRPr sz="1541" b="1"/>
            </a:lvl7pPr>
            <a:lvl8pPr marL="3083265" indent="0">
              <a:buNone/>
              <a:defRPr sz="1541" b="1"/>
            </a:lvl8pPr>
            <a:lvl9pPr marL="3523732" indent="0">
              <a:buNone/>
              <a:defRPr sz="154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" y="2349066"/>
            <a:ext cx="4242197" cy="4267757"/>
          </a:xfrm>
        </p:spPr>
        <p:txBody>
          <a:bodyPr/>
          <a:lstStyle>
            <a:lvl1pPr>
              <a:defRPr sz="2312"/>
            </a:lvl1pPr>
            <a:lvl2pPr>
              <a:defRPr sz="1927"/>
            </a:lvl2pPr>
            <a:lvl3pPr>
              <a:defRPr sz="1734"/>
            </a:lvl3pPr>
            <a:lvl4pPr>
              <a:defRPr sz="1541"/>
            </a:lvl4pPr>
            <a:lvl5pPr>
              <a:defRPr sz="1541"/>
            </a:lvl5pPr>
            <a:lvl6pPr>
              <a:defRPr sz="1541"/>
            </a:lvl6pPr>
            <a:lvl7pPr>
              <a:defRPr sz="1541"/>
            </a:lvl7pPr>
            <a:lvl8pPr>
              <a:defRPr sz="1541"/>
            </a:lvl8pPr>
            <a:lvl9pPr>
              <a:defRPr sz="154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7276" y="1658065"/>
            <a:ext cx="4243864" cy="691002"/>
          </a:xfrm>
        </p:spPr>
        <p:txBody>
          <a:bodyPr anchor="b"/>
          <a:lstStyle>
            <a:lvl1pPr marL="0" indent="0">
              <a:buNone/>
              <a:defRPr sz="2312" b="1"/>
            </a:lvl1pPr>
            <a:lvl2pPr marL="440466" indent="0">
              <a:buNone/>
              <a:defRPr sz="1927" b="1"/>
            </a:lvl2pPr>
            <a:lvl3pPr marL="880933" indent="0">
              <a:buNone/>
              <a:defRPr sz="1734" b="1"/>
            </a:lvl3pPr>
            <a:lvl4pPr marL="1321399" indent="0">
              <a:buNone/>
              <a:defRPr sz="1541" b="1"/>
            </a:lvl4pPr>
            <a:lvl5pPr marL="1761866" indent="0">
              <a:buNone/>
              <a:defRPr sz="1541" b="1"/>
            </a:lvl5pPr>
            <a:lvl6pPr marL="2202332" indent="0">
              <a:buNone/>
              <a:defRPr sz="1541" b="1"/>
            </a:lvl6pPr>
            <a:lvl7pPr marL="2642799" indent="0">
              <a:buNone/>
              <a:defRPr sz="1541" b="1"/>
            </a:lvl7pPr>
            <a:lvl8pPr marL="3083265" indent="0">
              <a:buNone/>
              <a:defRPr sz="1541" b="1"/>
            </a:lvl8pPr>
            <a:lvl9pPr marL="3523732" indent="0">
              <a:buNone/>
              <a:defRPr sz="154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7276" y="2349066"/>
            <a:ext cx="4243864" cy="4267757"/>
          </a:xfrm>
        </p:spPr>
        <p:txBody>
          <a:bodyPr/>
          <a:lstStyle>
            <a:lvl1pPr>
              <a:defRPr sz="2312"/>
            </a:lvl1pPr>
            <a:lvl2pPr>
              <a:defRPr sz="1927"/>
            </a:lvl2pPr>
            <a:lvl3pPr>
              <a:defRPr sz="1734"/>
            </a:lvl3pPr>
            <a:lvl4pPr>
              <a:defRPr sz="1541"/>
            </a:lvl4pPr>
            <a:lvl5pPr>
              <a:defRPr sz="1541"/>
            </a:lvl5pPr>
            <a:lvl6pPr>
              <a:defRPr sz="1541"/>
            </a:lvl6pPr>
            <a:lvl7pPr>
              <a:defRPr sz="1541"/>
            </a:lvl7pPr>
            <a:lvl8pPr>
              <a:defRPr sz="1541"/>
            </a:lvl8pPr>
            <a:lvl9pPr>
              <a:defRPr sz="154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6E127-EFE4-4640-ADF4-F427F013C096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6AE2-858E-487D-BEFB-728610E1F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08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6E127-EFE4-4640-ADF4-F427F013C096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6AE2-858E-487D-BEFB-728610E1F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22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6E127-EFE4-4640-ADF4-F427F013C096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6AE2-858E-487D-BEFB-728610E1F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056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1" y="294920"/>
            <a:ext cx="3158728" cy="1255121"/>
          </a:xfrm>
        </p:spPr>
        <p:txBody>
          <a:bodyPr anchor="b"/>
          <a:lstStyle>
            <a:lvl1pPr algn="l">
              <a:defRPr sz="192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3803" y="294920"/>
            <a:ext cx="5367338" cy="6321904"/>
          </a:xfrm>
        </p:spPr>
        <p:txBody>
          <a:bodyPr/>
          <a:lstStyle>
            <a:lvl1pPr>
              <a:defRPr sz="3083"/>
            </a:lvl1pPr>
            <a:lvl2pPr>
              <a:defRPr sz="2698"/>
            </a:lvl2pPr>
            <a:lvl3pPr>
              <a:defRPr sz="2312"/>
            </a:lvl3pPr>
            <a:lvl4pPr>
              <a:defRPr sz="1927"/>
            </a:lvl4pPr>
            <a:lvl5pPr>
              <a:defRPr sz="1927"/>
            </a:lvl5pPr>
            <a:lvl6pPr>
              <a:defRPr sz="1927"/>
            </a:lvl6pPr>
            <a:lvl7pPr>
              <a:defRPr sz="1927"/>
            </a:lvl7pPr>
            <a:lvl8pPr>
              <a:defRPr sz="1927"/>
            </a:lvl8pPr>
            <a:lvl9pPr>
              <a:defRPr sz="192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61" y="1550042"/>
            <a:ext cx="3158728" cy="5066782"/>
          </a:xfrm>
        </p:spPr>
        <p:txBody>
          <a:bodyPr/>
          <a:lstStyle>
            <a:lvl1pPr marL="0" indent="0">
              <a:buNone/>
              <a:defRPr sz="1349"/>
            </a:lvl1pPr>
            <a:lvl2pPr marL="440466" indent="0">
              <a:buNone/>
              <a:defRPr sz="1156"/>
            </a:lvl2pPr>
            <a:lvl3pPr marL="880933" indent="0">
              <a:buNone/>
              <a:defRPr sz="963"/>
            </a:lvl3pPr>
            <a:lvl4pPr marL="1321399" indent="0">
              <a:buNone/>
              <a:defRPr sz="867"/>
            </a:lvl4pPr>
            <a:lvl5pPr marL="1761866" indent="0">
              <a:buNone/>
              <a:defRPr sz="867"/>
            </a:lvl5pPr>
            <a:lvl6pPr marL="2202332" indent="0">
              <a:buNone/>
              <a:defRPr sz="867"/>
            </a:lvl6pPr>
            <a:lvl7pPr marL="2642799" indent="0">
              <a:buNone/>
              <a:defRPr sz="867"/>
            </a:lvl7pPr>
            <a:lvl8pPr marL="3083265" indent="0">
              <a:buNone/>
              <a:defRPr sz="867"/>
            </a:lvl8pPr>
            <a:lvl9pPr marL="3523732" indent="0">
              <a:buNone/>
              <a:defRPr sz="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6E127-EFE4-4640-ADF4-F427F013C096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6AE2-858E-487D-BEFB-728610E1F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748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902" y="5185093"/>
            <a:ext cx="5760720" cy="612129"/>
          </a:xfrm>
        </p:spPr>
        <p:txBody>
          <a:bodyPr anchor="b"/>
          <a:lstStyle>
            <a:lvl1pPr algn="l">
              <a:defRPr sz="192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902" y="661854"/>
            <a:ext cx="5760720" cy="4444365"/>
          </a:xfrm>
        </p:spPr>
        <p:txBody>
          <a:bodyPr/>
          <a:lstStyle>
            <a:lvl1pPr marL="0" indent="0">
              <a:buNone/>
              <a:defRPr sz="3083"/>
            </a:lvl1pPr>
            <a:lvl2pPr marL="440466" indent="0">
              <a:buNone/>
              <a:defRPr sz="2698"/>
            </a:lvl2pPr>
            <a:lvl3pPr marL="880933" indent="0">
              <a:buNone/>
              <a:defRPr sz="2312"/>
            </a:lvl3pPr>
            <a:lvl4pPr marL="1321399" indent="0">
              <a:buNone/>
              <a:defRPr sz="1927"/>
            </a:lvl4pPr>
            <a:lvl5pPr marL="1761866" indent="0">
              <a:buNone/>
              <a:defRPr sz="1927"/>
            </a:lvl5pPr>
            <a:lvl6pPr marL="2202332" indent="0">
              <a:buNone/>
              <a:defRPr sz="1927"/>
            </a:lvl6pPr>
            <a:lvl7pPr marL="2642799" indent="0">
              <a:buNone/>
              <a:defRPr sz="1927"/>
            </a:lvl7pPr>
            <a:lvl8pPr marL="3083265" indent="0">
              <a:buNone/>
              <a:defRPr sz="1927"/>
            </a:lvl8pPr>
            <a:lvl9pPr marL="3523732" indent="0">
              <a:buNone/>
              <a:defRPr sz="192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902" y="5797223"/>
            <a:ext cx="5760720" cy="869326"/>
          </a:xfrm>
        </p:spPr>
        <p:txBody>
          <a:bodyPr/>
          <a:lstStyle>
            <a:lvl1pPr marL="0" indent="0">
              <a:buNone/>
              <a:defRPr sz="1349"/>
            </a:lvl1pPr>
            <a:lvl2pPr marL="440466" indent="0">
              <a:buNone/>
              <a:defRPr sz="1156"/>
            </a:lvl2pPr>
            <a:lvl3pPr marL="880933" indent="0">
              <a:buNone/>
              <a:defRPr sz="963"/>
            </a:lvl3pPr>
            <a:lvl4pPr marL="1321399" indent="0">
              <a:buNone/>
              <a:defRPr sz="867"/>
            </a:lvl4pPr>
            <a:lvl5pPr marL="1761866" indent="0">
              <a:buNone/>
              <a:defRPr sz="867"/>
            </a:lvl5pPr>
            <a:lvl6pPr marL="2202332" indent="0">
              <a:buNone/>
              <a:defRPr sz="867"/>
            </a:lvl6pPr>
            <a:lvl7pPr marL="2642799" indent="0">
              <a:buNone/>
              <a:defRPr sz="867"/>
            </a:lvl7pPr>
            <a:lvl8pPr marL="3083265" indent="0">
              <a:buNone/>
              <a:defRPr sz="867"/>
            </a:lvl8pPr>
            <a:lvl9pPr marL="3523732" indent="0">
              <a:buNone/>
              <a:defRPr sz="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6E127-EFE4-4640-ADF4-F427F013C096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6AE2-858E-487D-BEFB-728610E1F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12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0060" y="296634"/>
            <a:ext cx="8641080" cy="1234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60" y="1728366"/>
            <a:ext cx="8641080" cy="4888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0060" y="6865447"/>
            <a:ext cx="2240280" cy="394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6E127-EFE4-4640-ADF4-F427F013C096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0410" y="6865447"/>
            <a:ext cx="3040380" cy="394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0860" y="6865447"/>
            <a:ext cx="2240280" cy="394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B6AE2-858E-487D-BEFB-728610E1F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35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880933" rtl="0" eaLnBrk="1" latinLnBrk="0" hangingPunct="1">
        <a:spcBef>
          <a:spcPct val="0"/>
        </a:spcBef>
        <a:buNone/>
        <a:defRPr sz="423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0350" indent="-330350" algn="l" defTabSz="880933" rtl="0" eaLnBrk="1" latinLnBrk="0" hangingPunct="1">
        <a:spcBef>
          <a:spcPct val="20000"/>
        </a:spcBef>
        <a:buFont typeface="Arial" panose="020B0604020202020204" pitchFamily="34" charset="0"/>
        <a:buChar char="•"/>
        <a:defRPr sz="3083" kern="1200">
          <a:solidFill>
            <a:schemeClr val="tx1"/>
          </a:solidFill>
          <a:latin typeface="+mn-lt"/>
          <a:ea typeface="+mn-ea"/>
          <a:cs typeface="+mn-cs"/>
        </a:defRPr>
      </a:lvl1pPr>
      <a:lvl2pPr marL="715758" indent="-275292" algn="l" defTabSz="880933" rtl="0" eaLnBrk="1" latinLnBrk="0" hangingPunct="1">
        <a:spcBef>
          <a:spcPct val="20000"/>
        </a:spcBef>
        <a:buFont typeface="Arial" panose="020B0604020202020204" pitchFamily="34" charset="0"/>
        <a:buChar char="–"/>
        <a:defRPr sz="2698" kern="1200">
          <a:solidFill>
            <a:schemeClr val="tx1"/>
          </a:solidFill>
          <a:latin typeface="+mn-lt"/>
          <a:ea typeface="+mn-ea"/>
          <a:cs typeface="+mn-cs"/>
        </a:defRPr>
      </a:lvl2pPr>
      <a:lvl3pPr marL="1101166" indent="-220233" algn="l" defTabSz="8809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312" kern="1200">
          <a:solidFill>
            <a:schemeClr val="tx1"/>
          </a:solidFill>
          <a:latin typeface="+mn-lt"/>
          <a:ea typeface="+mn-ea"/>
          <a:cs typeface="+mn-cs"/>
        </a:defRPr>
      </a:lvl3pPr>
      <a:lvl4pPr marL="1541633" indent="-220233" algn="l" defTabSz="880933" rtl="0" eaLnBrk="1" latinLnBrk="0" hangingPunct="1">
        <a:spcBef>
          <a:spcPct val="20000"/>
        </a:spcBef>
        <a:buFont typeface="Arial" panose="020B0604020202020204" pitchFamily="34" charset="0"/>
        <a:buChar char="–"/>
        <a:defRPr sz="1927" kern="1200">
          <a:solidFill>
            <a:schemeClr val="tx1"/>
          </a:solidFill>
          <a:latin typeface="+mn-lt"/>
          <a:ea typeface="+mn-ea"/>
          <a:cs typeface="+mn-cs"/>
        </a:defRPr>
      </a:lvl4pPr>
      <a:lvl5pPr marL="1982099" indent="-220233" algn="l" defTabSz="880933" rtl="0" eaLnBrk="1" latinLnBrk="0" hangingPunct="1">
        <a:spcBef>
          <a:spcPct val="20000"/>
        </a:spcBef>
        <a:buFont typeface="Arial" panose="020B0604020202020204" pitchFamily="34" charset="0"/>
        <a:buChar char="»"/>
        <a:defRPr sz="1927" kern="1200">
          <a:solidFill>
            <a:schemeClr val="tx1"/>
          </a:solidFill>
          <a:latin typeface="+mn-lt"/>
          <a:ea typeface="+mn-ea"/>
          <a:cs typeface="+mn-cs"/>
        </a:defRPr>
      </a:lvl5pPr>
      <a:lvl6pPr marL="2422566" indent="-220233" algn="l" defTabSz="88093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27" kern="1200">
          <a:solidFill>
            <a:schemeClr val="tx1"/>
          </a:solidFill>
          <a:latin typeface="+mn-lt"/>
          <a:ea typeface="+mn-ea"/>
          <a:cs typeface="+mn-cs"/>
        </a:defRPr>
      </a:lvl6pPr>
      <a:lvl7pPr marL="2863032" indent="-220233" algn="l" defTabSz="88093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27" kern="1200">
          <a:solidFill>
            <a:schemeClr val="tx1"/>
          </a:solidFill>
          <a:latin typeface="+mn-lt"/>
          <a:ea typeface="+mn-ea"/>
          <a:cs typeface="+mn-cs"/>
        </a:defRPr>
      </a:lvl7pPr>
      <a:lvl8pPr marL="3303499" indent="-220233" algn="l" defTabSz="88093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27" kern="1200">
          <a:solidFill>
            <a:schemeClr val="tx1"/>
          </a:solidFill>
          <a:latin typeface="+mn-lt"/>
          <a:ea typeface="+mn-ea"/>
          <a:cs typeface="+mn-cs"/>
        </a:defRPr>
      </a:lvl8pPr>
      <a:lvl9pPr marL="3743965" indent="-220233" algn="l" defTabSz="88093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2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0933" rtl="0" eaLnBrk="1" latinLnBrk="0" hangingPunct="1">
        <a:defRPr sz="1734" kern="1200">
          <a:solidFill>
            <a:schemeClr val="tx1"/>
          </a:solidFill>
          <a:latin typeface="+mn-lt"/>
          <a:ea typeface="+mn-ea"/>
          <a:cs typeface="+mn-cs"/>
        </a:defRPr>
      </a:lvl1pPr>
      <a:lvl2pPr marL="440466" algn="l" defTabSz="880933" rtl="0" eaLnBrk="1" latinLnBrk="0" hangingPunct="1">
        <a:defRPr sz="1734" kern="1200">
          <a:solidFill>
            <a:schemeClr val="tx1"/>
          </a:solidFill>
          <a:latin typeface="+mn-lt"/>
          <a:ea typeface="+mn-ea"/>
          <a:cs typeface="+mn-cs"/>
        </a:defRPr>
      </a:lvl2pPr>
      <a:lvl3pPr marL="880933" algn="l" defTabSz="880933" rtl="0" eaLnBrk="1" latinLnBrk="0" hangingPunct="1">
        <a:defRPr sz="1734" kern="1200">
          <a:solidFill>
            <a:schemeClr val="tx1"/>
          </a:solidFill>
          <a:latin typeface="+mn-lt"/>
          <a:ea typeface="+mn-ea"/>
          <a:cs typeface="+mn-cs"/>
        </a:defRPr>
      </a:lvl3pPr>
      <a:lvl4pPr marL="1321399" algn="l" defTabSz="880933" rtl="0" eaLnBrk="1" latinLnBrk="0" hangingPunct="1">
        <a:defRPr sz="1734" kern="1200">
          <a:solidFill>
            <a:schemeClr val="tx1"/>
          </a:solidFill>
          <a:latin typeface="+mn-lt"/>
          <a:ea typeface="+mn-ea"/>
          <a:cs typeface="+mn-cs"/>
        </a:defRPr>
      </a:lvl4pPr>
      <a:lvl5pPr marL="1761866" algn="l" defTabSz="880933" rtl="0" eaLnBrk="1" latinLnBrk="0" hangingPunct="1">
        <a:defRPr sz="1734" kern="1200">
          <a:solidFill>
            <a:schemeClr val="tx1"/>
          </a:solidFill>
          <a:latin typeface="+mn-lt"/>
          <a:ea typeface="+mn-ea"/>
          <a:cs typeface="+mn-cs"/>
        </a:defRPr>
      </a:lvl5pPr>
      <a:lvl6pPr marL="2202332" algn="l" defTabSz="880933" rtl="0" eaLnBrk="1" latinLnBrk="0" hangingPunct="1">
        <a:defRPr sz="1734" kern="1200">
          <a:solidFill>
            <a:schemeClr val="tx1"/>
          </a:solidFill>
          <a:latin typeface="+mn-lt"/>
          <a:ea typeface="+mn-ea"/>
          <a:cs typeface="+mn-cs"/>
        </a:defRPr>
      </a:lvl6pPr>
      <a:lvl7pPr marL="2642799" algn="l" defTabSz="880933" rtl="0" eaLnBrk="1" latinLnBrk="0" hangingPunct="1">
        <a:defRPr sz="1734" kern="1200">
          <a:solidFill>
            <a:schemeClr val="tx1"/>
          </a:solidFill>
          <a:latin typeface="+mn-lt"/>
          <a:ea typeface="+mn-ea"/>
          <a:cs typeface="+mn-cs"/>
        </a:defRPr>
      </a:lvl7pPr>
      <a:lvl8pPr marL="3083265" algn="l" defTabSz="880933" rtl="0" eaLnBrk="1" latinLnBrk="0" hangingPunct="1">
        <a:defRPr sz="1734" kern="1200">
          <a:solidFill>
            <a:schemeClr val="tx1"/>
          </a:solidFill>
          <a:latin typeface="+mn-lt"/>
          <a:ea typeface="+mn-ea"/>
          <a:cs typeface="+mn-cs"/>
        </a:defRPr>
      </a:lvl8pPr>
      <a:lvl9pPr marL="3523732" algn="l" defTabSz="880933" rtl="0" eaLnBrk="1" latinLnBrk="0" hangingPunct="1">
        <a:defRPr sz="17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13" Type="http://schemas.openxmlformats.org/officeDocument/2006/relationships/image" Target="../media/image18.png"/><Relationship Id="rId3" Type="http://schemas.openxmlformats.org/officeDocument/2006/relationships/image" Target="../media/image8.emf"/><Relationship Id="rId7" Type="http://schemas.openxmlformats.org/officeDocument/2006/relationships/image" Target="../media/image12.tiff"/><Relationship Id="rId12" Type="http://schemas.openxmlformats.org/officeDocument/2006/relationships/image" Target="../media/image17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6.tiff"/><Relationship Id="rId5" Type="http://schemas.openxmlformats.org/officeDocument/2006/relationships/image" Target="../media/image10.tiff"/><Relationship Id="rId10" Type="http://schemas.openxmlformats.org/officeDocument/2006/relationships/image" Target="../media/image15.gif"/><Relationship Id="rId4" Type="http://schemas.openxmlformats.org/officeDocument/2006/relationships/image" Target="../media/image9.JPG"/><Relationship Id="rId9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4CFB248-27A4-430C-8663-E6507025A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873" y="5488299"/>
            <a:ext cx="6321328" cy="1918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1711A41-C426-4437-84B6-E30281292C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651" y="198437"/>
            <a:ext cx="3158091" cy="1219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C11E629-48BC-460C-98EA-26C7A7D718CE}"/>
              </a:ext>
            </a:extLst>
          </p:cNvPr>
          <p:cNvSpPr/>
          <p:nvPr/>
        </p:nvSpPr>
        <p:spPr>
          <a:xfrm>
            <a:off x="6477000" y="1874837"/>
            <a:ext cx="3120927" cy="3733800"/>
          </a:xfrm>
          <a:prstGeom prst="rect">
            <a:avLst/>
          </a:prstGeom>
          <a:solidFill>
            <a:srgbClr val="003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algn="ctr"/>
            <a:r>
              <a:rPr lang="en-US" sz="3200" dirty="0">
                <a:latin typeface="Franklin Gothic Medium" panose="020B0603020102020204" pitchFamily="34" charset="0"/>
              </a:rPr>
              <a:t>Advanced materials </a:t>
            </a:r>
          </a:p>
          <a:p>
            <a:pPr algn="ctr"/>
            <a:r>
              <a:rPr lang="en-US" sz="3200" dirty="0">
                <a:latin typeface="Franklin Gothic Medium" panose="020B0603020102020204" pitchFamily="34" charset="0"/>
              </a:rPr>
              <a:t>for a </a:t>
            </a:r>
          </a:p>
          <a:p>
            <a:pPr algn="ctr"/>
            <a:r>
              <a:rPr lang="en-US" sz="3200" dirty="0">
                <a:latin typeface="Franklin Gothic Medium" panose="020B0603020102020204" pitchFamily="34" charset="0"/>
              </a:rPr>
              <a:t>cleaner </a:t>
            </a:r>
          </a:p>
          <a:p>
            <a:pPr algn="ctr"/>
            <a:r>
              <a:rPr lang="en-US" sz="3200" dirty="0">
                <a:latin typeface="Franklin Gothic Medium" panose="020B0603020102020204" pitchFamily="34" charset="0"/>
              </a:rPr>
              <a:t>future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BB7D1DE-6540-4B2E-A9C4-EAE3D51242D2}"/>
              </a:ext>
            </a:extLst>
          </p:cNvPr>
          <p:cNvSpPr/>
          <p:nvPr/>
        </p:nvSpPr>
        <p:spPr>
          <a:xfrm>
            <a:off x="3279873" y="7937"/>
            <a:ext cx="3120927" cy="5600700"/>
          </a:xfrm>
          <a:prstGeom prst="rect">
            <a:avLst/>
          </a:prstGeom>
          <a:solidFill>
            <a:srgbClr val="003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latin typeface="Franklin Gothic Medium" panose="020B0603020102020204" pitchFamily="34" charset="0"/>
              </a:rPr>
              <a:t>Find us online: mosaicmaterials.com</a:t>
            </a:r>
          </a:p>
          <a:p>
            <a:pPr algn="ctr"/>
            <a:endParaRPr lang="en-US" sz="1400" dirty="0">
              <a:latin typeface="Franklin Gothic Medium" panose="020B0603020102020204" pitchFamily="34" charset="0"/>
            </a:endParaRPr>
          </a:p>
          <a:p>
            <a:pPr algn="ctr"/>
            <a:endParaRPr lang="en-US" sz="1400" dirty="0">
              <a:latin typeface="Franklin Gothic Medium" panose="020B0603020102020204" pitchFamily="34" charset="0"/>
            </a:endParaRPr>
          </a:p>
          <a:p>
            <a:pPr algn="ctr"/>
            <a:endParaRPr lang="en-US" sz="1400" dirty="0">
              <a:latin typeface="Franklin Gothic Medium" panose="020B0603020102020204" pitchFamily="34" charset="0"/>
            </a:endParaRPr>
          </a:p>
          <a:p>
            <a:pPr algn="ctr"/>
            <a:r>
              <a:rPr lang="en-US" sz="1400" dirty="0">
                <a:latin typeface="Franklin Gothic Medium" panose="020B0603020102020204" pitchFamily="34" charset="0"/>
              </a:rPr>
              <a:t>Visit us in Alameda, CA</a:t>
            </a:r>
          </a:p>
          <a:p>
            <a:pPr algn="ctr"/>
            <a:endParaRPr lang="en-US" sz="1400" dirty="0">
              <a:latin typeface="Franklin Gothic Medium" panose="020B0603020102020204" pitchFamily="34" charset="0"/>
            </a:endParaRPr>
          </a:p>
          <a:p>
            <a:pPr algn="ctr"/>
            <a:endParaRPr lang="en-US" sz="1400" dirty="0">
              <a:latin typeface="Franklin Gothic Medium" panose="020B0603020102020204" pitchFamily="34" charset="0"/>
            </a:endParaRPr>
          </a:p>
          <a:p>
            <a:pPr algn="ctr"/>
            <a:endParaRPr lang="en-US" sz="1400" dirty="0">
              <a:latin typeface="Franklin Gothic Medium" panose="020B0603020102020204" pitchFamily="34" charset="0"/>
            </a:endParaRPr>
          </a:p>
          <a:p>
            <a:pPr algn="ctr"/>
            <a:r>
              <a:rPr lang="en-US" sz="1400" dirty="0">
                <a:latin typeface="Franklin Gothic Medium" panose="020B0603020102020204" pitchFamily="34" charset="0"/>
              </a:rPr>
              <a:t>Contact us directly:</a:t>
            </a:r>
          </a:p>
          <a:p>
            <a:pPr algn="ctr"/>
            <a:endParaRPr lang="en-US" sz="1400" dirty="0">
              <a:latin typeface="Franklin Gothic Medium" panose="020B0603020102020204" pitchFamily="34" charset="0"/>
            </a:endParaRPr>
          </a:p>
          <a:p>
            <a:pPr algn="ctr"/>
            <a:r>
              <a:rPr lang="en-US" sz="1400" dirty="0">
                <a:latin typeface="Franklin Gothic Medium" panose="020B0603020102020204" pitchFamily="34" charset="0"/>
              </a:rPr>
              <a:t>Jason Husk</a:t>
            </a:r>
          </a:p>
          <a:p>
            <a:pPr algn="ctr"/>
            <a:r>
              <a:rPr lang="en-US" sz="1400" dirty="0">
                <a:latin typeface="Franklin Gothic Medium" panose="020B0603020102020204" pitchFamily="34" charset="0"/>
              </a:rPr>
              <a:t>VP of Business Development</a:t>
            </a:r>
          </a:p>
          <a:p>
            <a:pPr algn="ctr"/>
            <a:r>
              <a:rPr lang="en-US" sz="1400" dirty="0">
                <a:latin typeface="Franklin Gothic Medium" panose="020B0603020102020204" pitchFamily="34" charset="0"/>
              </a:rPr>
              <a:t>jhusk@mosaicmaterials.com</a:t>
            </a:r>
          </a:p>
          <a:p>
            <a:pPr algn="ctr"/>
            <a:r>
              <a:rPr lang="en-US" sz="1400" dirty="0">
                <a:latin typeface="Franklin Gothic Medium" panose="020B0603020102020204" pitchFamily="34" charset="0"/>
              </a:rPr>
              <a:t>+1-925-289-9623</a:t>
            </a:r>
          </a:p>
          <a:p>
            <a:pPr algn="ctr"/>
            <a:endParaRPr lang="en-US" sz="1400" dirty="0">
              <a:latin typeface="Franklin Gothic Medium" panose="020B0603020102020204" pitchFamily="34" charset="0"/>
            </a:endParaRPr>
          </a:p>
          <a:p>
            <a:pPr algn="ctr"/>
            <a:r>
              <a:rPr lang="en-US" sz="1400" dirty="0">
                <a:latin typeface="Franklin Gothic Medium" panose="020B0603020102020204" pitchFamily="34" charset="0"/>
              </a:rPr>
              <a:t>Dr. Thomas McDonald</a:t>
            </a:r>
          </a:p>
          <a:p>
            <a:pPr algn="ctr"/>
            <a:r>
              <a:rPr lang="en-US" sz="1400" dirty="0">
                <a:latin typeface="Franklin Gothic Medium" panose="020B0603020102020204" pitchFamily="34" charset="0"/>
              </a:rPr>
              <a:t>CEO &amp; Co-Founder</a:t>
            </a:r>
          </a:p>
          <a:p>
            <a:pPr algn="ctr"/>
            <a:r>
              <a:rPr lang="en-US" sz="1400" dirty="0">
                <a:latin typeface="Franklin Gothic Medium" panose="020B0603020102020204" pitchFamily="34" charset="0"/>
              </a:rPr>
              <a:t>tmcdonald@mosaicmaterials.com</a:t>
            </a:r>
          </a:p>
          <a:p>
            <a:pPr algn="ctr"/>
            <a:r>
              <a:rPr lang="en-US" sz="1400" dirty="0">
                <a:latin typeface="Franklin Gothic Medium" panose="020B0603020102020204" pitchFamily="34" charset="0"/>
              </a:rPr>
              <a:t>+1-303-578-9567</a:t>
            </a:r>
          </a:p>
        </p:txBody>
      </p:sp>
      <p:pic>
        <p:nvPicPr>
          <p:cNvPr id="13" name="Picture 24" descr="Image result for virginia class submarine site:navy.mil">
            <a:extLst>
              <a:ext uri="{FF2B5EF4-FFF2-40B4-BE49-F238E27FC236}">
                <a16:creationId xmlns:a16="http://schemas.microsoft.com/office/drawing/2014/main" xmlns="" id="{563353AE-0123-41D8-8D36-5D5A35670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0" y="1883008"/>
            <a:ext cx="2026070" cy="134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Image result for factory stack site:.gov">
            <a:extLst>
              <a:ext uri="{FF2B5EF4-FFF2-40B4-BE49-F238E27FC236}">
                <a16:creationId xmlns:a16="http://schemas.microsoft.com/office/drawing/2014/main" xmlns="" id="{2DAB9842-9798-4619-9EE1-0422F0152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030816"/>
            <a:ext cx="2023535" cy="134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36ADFF6-806E-4FD9-91A1-B46753D259EA}"/>
              </a:ext>
            </a:extLst>
          </p:cNvPr>
          <p:cNvSpPr txBox="1"/>
          <p:nvPr/>
        </p:nvSpPr>
        <p:spPr>
          <a:xfrm>
            <a:off x="-9817" y="29819"/>
            <a:ext cx="3206943" cy="1750687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2000" dirty="0">
                <a:solidFill>
                  <a:srgbClr val="003E4D"/>
                </a:solidFill>
                <a:latin typeface="Franklin Gothic Medium" panose="020B0603020102020204" pitchFamily="34" charset="0"/>
              </a:rPr>
              <a:t>Mosaic Materials provides materials and systems for advanced gas separations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C2CDECB-D6B8-4E48-8BB9-69E5FB740C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30" y="4751416"/>
            <a:ext cx="878807" cy="1344575"/>
          </a:xfrm>
          <a:prstGeom prst="rect">
            <a:avLst/>
          </a:prstGeom>
          <a:solidFill>
            <a:schemeClr val="bg1"/>
          </a:solidFill>
          <a:ln w="12700">
            <a:solidFill>
              <a:srgbClr val="003E4D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1E36BD9-1285-44D5-9BAD-67A0F309C620}"/>
              </a:ext>
            </a:extLst>
          </p:cNvPr>
          <p:cNvSpPr txBox="1"/>
          <p:nvPr/>
        </p:nvSpPr>
        <p:spPr>
          <a:xfrm>
            <a:off x="2057400" y="1872925"/>
            <a:ext cx="1084334" cy="135465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600" dirty="0">
                <a:solidFill>
                  <a:srgbClr val="003E4D"/>
                </a:solidFill>
                <a:latin typeface="Franklin Gothic Medium" panose="020B0603020102020204" pitchFamily="34" charset="0"/>
              </a:rPr>
              <a:t>Life Support Systems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A506198-1CFB-4C58-A1E2-336492701728}"/>
              </a:ext>
            </a:extLst>
          </p:cNvPr>
          <p:cNvSpPr txBox="1"/>
          <p:nvPr/>
        </p:nvSpPr>
        <p:spPr>
          <a:xfrm>
            <a:off x="-3162" y="3317212"/>
            <a:ext cx="1170068" cy="1344575"/>
          </a:xfrm>
          <a:prstGeom prst="rect">
            <a:avLst/>
          </a:prstGeom>
          <a:noFill/>
        </p:spPr>
        <p:txBody>
          <a:bodyPr wrap="square" lIns="0" rIns="91440" rtlCol="0" anchor="ctr" anchorCtr="0">
            <a:noAutofit/>
          </a:bodyPr>
          <a:lstStyle/>
          <a:p>
            <a:pPr algn="r"/>
            <a:r>
              <a:rPr lang="en-US" sz="1600" dirty="0">
                <a:solidFill>
                  <a:srgbClr val="003E4D"/>
                </a:solidFill>
                <a:latin typeface="Franklin Gothic Medium" panose="020B0603020102020204" pitchFamily="34" charset="0"/>
              </a:rPr>
              <a:t>Aerospace &amp; Space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D30147C-0990-4512-A910-DB02977EE955}"/>
              </a:ext>
            </a:extLst>
          </p:cNvPr>
          <p:cNvSpPr txBox="1"/>
          <p:nvPr/>
        </p:nvSpPr>
        <p:spPr>
          <a:xfrm>
            <a:off x="-9816" y="6030816"/>
            <a:ext cx="1183375" cy="1340482"/>
          </a:xfrm>
          <a:prstGeom prst="rect">
            <a:avLst/>
          </a:prstGeom>
          <a:noFill/>
        </p:spPr>
        <p:txBody>
          <a:bodyPr wrap="square" lIns="0" rtlCol="0" anchor="ctr" anchorCtr="0">
            <a:noAutofit/>
          </a:bodyPr>
          <a:lstStyle/>
          <a:p>
            <a:pPr algn="r"/>
            <a:r>
              <a:rPr lang="en-US" sz="1800" dirty="0">
                <a:solidFill>
                  <a:srgbClr val="003E4D"/>
                </a:solidFill>
                <a:latin typeface="Franklin Gothic Medium" panose="020B0603020102020204" pitchFamily="34" charset="0"/>
              </a:rPr>
              <a:t>Carbon Capture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038C946-0C3D-4589-B320-E77FDA33D1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" y="3318838"/>
            <a:ext cx="2037550" cy="1354652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DFAE8682-B308-414F-AC5B-3EB395E8800E}"/>
              </a:ext>
            </a:extLst>
          </p:cNvPr>
          <p:cNvCxnSpPr/>
          <p:nvPr/>
        </p:nvCxnSpPr>
        <p:spPr>
          <a:xfrm>
            <a:off x="6540" y="1751744"/>
            <a:ext cx="3193860" cy="0"/>
          </a:xfrm>
          <a:prstGeom prst="line">
            <a:avLst/>
          </a:prstGeom>
          <a:ln w="15875">
            <a:solidFill>
              <a:srgbClr val="003E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7F8F27E-36D4-44A6-A1FF-9CEF30C8E6EC}"/>
              </a:ext>
            </a:extLst>
          </p:cNvPr>
          <p:cNvSpPr txBox="1"/>
          <p:nvPr/>
        </p:nvSpPr>
        <p:spPr>
          <a:xfrm>
            <a:off x="910137" y="4745257"/>
            <a:ext cx="2286989" cy="1350733"/>
          </a:xfrm>
          <a:prstGeom prst="rect">
            <a:avLst/>
          </a:prstGeom>
          <a:noFill/>
        </p:spPr>
        <p:txBody>
          <a:bodyPr wrap="square" lIns="91440" rtlCol="0" anchor="ctr" anchorCtr="0">
            <a:noAutofit/>
          </a:bodyPr>
          <a:lstStyle/>
          <a:p>
            <a:r>
              <a:rPr lang="en-US" sz="1600" dirty="0">
                <a:solidFill>
                  <a:srgbClr val="003E4D"/>
                </a:solidFill>
                <a:latin typeface="Franklin Gothic Medium" panose="020B0603020102020204" pitchFamily="34" charset="0"/>
              </a:rPr>
              <a:t>Chemicals, Energy, </a:t>
            </a:r>
          </a:p>
          <a:p>
            <a:r>
              <a:rPr lang="en-US" sz="1600" dirty="0">
                <a:solidFill>
                  <a:srgbClr val="003E4D"/>
                </a:solidFill>
                <a:latin typeface="Franklin Gothic Medium" panose="020B0603020102020204" pitchFamily="34" charset="0"/>
              </a:rPr>
              <a:t>&amp; Fuels</a:t>
            </a:r>
          </a:p>
        </p:txBody>
      </p:sp>
    </p:spTree>
    <p:extLst>
      <p:ext uri="{BB962C8B-B14F-4D97-AF65-F5344CB8AC3E}">
        <p14:creationId xmlns:p14="http://schemas.microsoft.com/office/powerpoint/2010/main" val="292106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C3E235E-C792-42E7-B9AF-92CFD794B3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74" t="5363" r="13654" b="86412"/>
          <a:stretch/>
        </p:blipFill>
        <p:spPr>
          <a:xfrm>
            <a:off x="7280609" y="1629307"/>
            <a:ext cx="2320591" cy="810579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Copy of Graph1.eps">
            <a:extLst>
              <a:ext uri="{FF2B5EF4-FFF2-40B4-BE49-F238E27FC236}">
                <a16:creationId xmlns:a16="http://schemas.microsoft.com/office/drawing/2014/main" xmlns="" id="{16C73007-2EE9-4210-9BA5-F851F15AC1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1417638"/>
            <a:ext cx="3017936" cy="2293613"/>
          </a:xfrm>
          <a:prstGeom prst="rect">
            <a:avLst/>
          </a:prstGeom>
        </p:spPr>
      </p:pic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xmlns="" id="{CBD09ECB-FF6F-434A-83B3-02FEB76546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43" t="22793" r="21900" b="18176"/>
          <a:stretch/>
        </p:blipFill>
        <p:spPr>
          <a:xfrm>
            <a:off x="-8224" y="5833"/>
            <a:ext cx="3193592" cy="3469204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F974F2E-576E-4433-815A-1F3D4CC4F07F}"/>
              </a:ext>
            </a:extLst>
          </p:cNvPr>
          <p:cNvSpPr txBox="1"/>
          <p:nvPr/>
        </p:nvSpPr>
        <p:spPr>
          <a:xfrm>
            <a:off x="-8224" y="3551237"/>
            <a:ext cx="3232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3E4D"/>
                </a:solidFill>
                <a:latin typeface="Franklin Gothic Medium" panose="020B0603020102020204" pitchFamily="34" charset="0"/>
              </a:rPr>
              <a:t>Our structured solid adsorbent yields multiple benefits to the warfighter:</a:t>
            </a: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xmlns="" id="{F690668B-A167-4AC4-9780-065ACFFF94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5760704"/>
              </p:ext>
            </p:extLst>
          </p:nvPr>
        </p:nvGraphicFramePr>
        <p:xfrm>
          <a:off x="38100" y="4715885"/>
          <a:ext cx="3162300" cy="256915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581150">
                  <a:extLst>
                    <a:ext uri="{9D8B030D-6E8A-4147-A177-3AD203B41FA5}">
                      <a16:colId xmlns:a16="http://schemas.microsoft.com/office/drawing/2014/main" xmlns="" val="85367929"/>
                    </a:ext>
                  </a:extLst>
                </a:gridCol>
                <a:gridCol w="1581150">
                  <a:extLst>
                    <a:ext uri="{9D8B030D-6E8A-4147-A177-3AD203B41FA5}">
                      <a16:colId xmlns:a16="http://schemas.microsoft.com/office/drawing/2014/main" xmlns="" val="1833237316"/>
                    </a:ext>
                  </a:extLst>
                </a:gridCol>
              </a:tblGrid>
              <a:tr h="49651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Franklin Gothic Medium" panose="020B0603020102020204" pitchFamily="34" charset="0"/>
                        </a:rPr>
                        <a:t>Attributes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Franklin Gothic Medium" panose="020B0603020102020204" pitchFamily="34" charset="0"/>
                        </a:rPr>
                        <a:t>Benefits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865850671"/>
                  </a:ext>
                </a:extLst>
              </a:tr>
              <a:tr h="50841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Franklin Gothic Medium" panose="020B0603020102020204" pitchFamily="34" charset="0"/>
                        </a:rPr>
                        <a:t>Higher CO</a:t>
                      </a:r>
                      <a:r>
                        <a:rPr lang="en-US" sz="1400" baseline="-25000" dirty="0">
                          <a:latin typeface="Franklin Gothic Medium" panose="020B0603020102020204" pitchFamily="34" charset="0"/>
                        </a:rPr>
                        <a:t>2</a:t>
                      </a:r>
                      <a:r>
                        <a:rPr lang="en-US" sz="1400" dirty="0">
                          <a:latin typeface="Franklin Gothic Medium" panose="020B0603020102020204" pitchFamily="34" charset="0"/>
                        </a:rPr>
                        <a:t> capacity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Franklin Gothic Medium" panose="020B0603020102020204" pitchFamily="34" charset="0"/>
                        </a:rPr>
                        <a:t>Longer mission life, less weight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521014260"/>
                  </a:ext>
                </a:extLst>
              </a:tr>
              <a:tr h="50841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Franklin Gothic Medium" panose="020B0603020102020204" pitchFamily="34" charset="0"/>
                        </a:rPr>
                        <a:t>Solid state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Franklin Gothic Medium" panose="020B0603020102020204" pitchFamily="34" charset="0"/>
                        </a:rPr>
                        <a:t>Easier, cleaner to maintain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83563384"/>
                  </a:ext>
                </a:extLst>
              </a:tr>
              <a:tr h="50841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Franklin Gothic Medium" panose="020B0603020102020204" pitchFamily="34" charset="0"/>
                        </a:rPr>
                        <a:t>Rapid uptake &amp; regeneration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Franklin Gothic Medium" panose="020B0603020102020204" pitchFamily="34" charset="0"/>
                        </a:rPr>
                        <a:t>Less energy usage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140109255"/>
                  </a:ext>
                </a:extLst>
              </a:tr>
              <a:tr h="50841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Franklin Gothic Medium" panose="020B0603020102020204" pitchFamily="34" charset="0"/>
                        </a:rPr>
                        <a:t>Drop-in ACRU replacement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Franklin Gothic Medium" panose="020B0603020102020204" pitchFamily="34" charset="0"/>
                        </a:rPr>
                        <a:t>Lower cost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150871458"/>
                  </a:ext>
                </a:extLst>
              </a:tr>
            </a:tbl>
          </a:graphicData>
        </a:graphic>
      </p:graphicFrame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xmlns="" id="{6B568945-9C46-44A0-B8F8-3C8805038C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68" r="23264"/>
          <a:stretch/>
        </p:blipFill>
        <p:spPr>
          <a:xfrm>
            <a:off x="8077200" y="3932237"/>
            <a:ext cx="1440658" cy="1047750"/>
          </a:xfrm>
          <a:prstGeom prst="rect">
            <a:avLst/>
          </a:prstGeom>
        </p:spPr>
      </p:pic>
      <p:pic>
        <p:nvPicPr>
          <p:cNvPr id="14" name="Picture 42" descr="Logo_SM.jpg">
            <a:extLst>
              <a:ext uri="{FF2B5EF4-FFF2-40B4-BE49-F238E27FC236}">
                <a16:creationId xmlns:a16="http://schemas.microsoft.com/office/drawing/2014/main" xmlns="" id="{C4F56F7B-3B56-4A1F-BB56-6C8E50BA3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075237"/>
            <a:ext cx="138747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3">
            <a:extLst>
              <a:ext uri="{FF2B5EF4-FFF2-40B4-BE49-F238E27FC236}">
                <a16:creationId xmlns:a16="http://schemas.microsoft.com/office/drawing/2014/main" xmlns="" id="{9BFD1D51-C08A-4A09-A130-3A15D8DB4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5137" y="3856037"/>
            <a:ext cx="1109663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4">
            <a:extLst>
              <a:ext uri="{FF2B5EF4-FFF2-40B4-BE49-F238E27FC236}">
                <a16:creationId xmlns:a16="http://schemas.microsoft.com/office/drawing/2014/main" xmlns="" id="{82581FEE-9797-4DE4-ABAD-5674FCE02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3075" y="5075237"/>
            <a:ext cx="1101725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5">
            <a:extLst>
              <a:ext uri="{FF2B5EF4-FFF2-40B4-BE49-F238E27FC236}">
                <a16:creationId xmlns:a16="http://schemas.microsoft.com/office/drawing/2014/main" xmlns="" id="{FDB0E9DC-0D3B-4856-95DD-2595EF619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7912" y="6065837"/>
            <a:ext cx="157162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Image result for aecom logo">
            <a:extLst>
              <a:ext uri="{FF2B5EF4-FFF2-40B4-BE49-F238E27FC236}">
                <a16:creationId xmlns:a16="http://schemas.microsoft.com/office/drawing/2014/main" xmlns="" id="{BFEADC2B-A446-4330-BFAB-E3B86F9B8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2154" y="2560778"/>
            <a:ext cx="1948446" cy="54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29DDF20-39DF-4E4F-BA63-3F64E00EA53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5022" b="38180"/>
          <a:stretch/>
        </p:blipFill>
        <p:spPr>
          <a:xfrm>
            <a:off x="6787561" y="960437"/>
            <a:ext cx="2585039" cy="6927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4E3362F-CEB4-449E-824B-CDC2F6A926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27912" y="3094037"/>
            <a:ext cx="1926532" cy="79828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077F5AA-1E4F-403B-B6D4-043EC868EE69}"/>
              </a:ext>
            </a:extLst>
          </p:cNvPr>
          <p:cNvSpPr txBox="1"/>
          <p:nvPr/>
        </p:nvSpPr>
        <p:spPr>
          <a:xfrm>
            <a:off x="6389006" y="19973"/>
            <a:ext cx="3232581" cy="923330"/>
          </a:xfrm>
          <a:prstGeom prst="rect">
            <a:avLst/>
          </a:prstGeom>
          <a:noFill/>
        </p:spPr>
        <p:txBody>
          <a:bodyPr wrap="square" lIns="91440" rIns="0" rtlCol="0">
            <a:spAutoFit/>
          </a:bodyPr>
          <a:lstStyle/>
          <a:p>
            <a:pPr algn="ctr"/>
            <a:r>
              <a:rPr lang="en-US" sz="1800" dirty="0">
                <a:solidFill>
                  <a:srgbClr val="003E4D"/>
                </a:solidFill>
                <a:latin typeface="Franklin Gothic Medium" panose="020B0603020102020204" pitchFamily="34" charset="0"/>
              </a:rPr>
              <a:t>Support for development and deployment across public and private industries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1158401-AA27-44D6-B4BB-2729EC92C2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75676" y="5030574"/>
            <a:ext cx="3104255" cy="225446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25FDF8A-1A53-446B-B458-3F9524E49E98}"/>
              </a:ext>
            </a:extLst>
          </p:cNvPr>
          <p:cNvSpPr txBox="1"/>
          <p:nvPr/>
        </p:nvSpPr>
        <p:spPr>
          <a:xfrm>
            <a:off x="3297469" y="80933"/>
            <a:ext cx="3073267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800" dirty="0">
                <a:solidFill>
                  <a:srgbClr val="003E4D"/>
                </a:solidFill>
                <a:latin typeface="Franklin Gothic Medium" panose="020B0603020102020204" pitchFamily="34" charset="0"/>
              </a:rPr>
              <a:t>Mosaic’s cooperative adsorption yields higher working capacities and lower energy requirements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82F1C58-1243-4D29-AEC4-79C6D940F1B3}"/>
              </a:ext>
            </a:extLst>
          </p:cNvPr>
          <p:cNvSpPr txBox="1"/>
          <p:nvPr/>
        </p:nvSpPr>
        <p:spPr>
          <a:xfrm>
            <a:off x="3296547" y="3904198"/>
            <a:ext cx="3104254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800" dirty="0">
                <a:solidFill>
                  <a:srgbClr val="003E4D"/>
                </a:solidFill>
                <a:latin typeface="Franklin Gothic Medium" panose="020B0603020102020204" pitchFamily="34" charset="0"/>
              </a:rPr>
              <a:t>Our step-shaped adsorption drives a step change in improving life support system performance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FA51AF16-B465-4E81-9DEB-AF9158BE14BD}"/>
              </a:ext>
            </a:extLst>
          </p:cNvPr>
          <p:cNvCxnSpPr/>
          <p:nvPr/>
        </p:nvCxnSpPr>
        <p:spPr>
          <a:xfrm>
            <a:off x="3276600" y="19973"/>
            <a:ext cx="0" cy="73814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30CE5803-0EC3-471A-8581-3ECA1DA03682}"/>
              </a:ext>
            </a:extLst>
          </p:cNvPr>
          <p:cNvCxnSpPr/>
          <p:nvPr/>
        </p:nvCxnSpPr>
        <p:spPr>
          <a:xfrm>
            <a:off x="6477000" y="19973"/>
            <a:ext cx="0" cy="73814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653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1088</TotalTime>
  <Words>139</Words>
  <Application>Microsoft Office PowerPoint</Application>
  <PresentationFormat>Custom</PresentationFormat>
  <Paragraphs>43</Paragraphs>
  <Slides>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Roth</dc:creator>
  <cp:lastModifiedBy>Ian Roth</cp:lastModifiedBy>
  <cp:revision>9</cp:revision>
  <dcterms:created xsi:type="dcterms:W3CDTF">2019-09-19T20:40:35Z</dcterms:created>
  <dcterms:modified xsi:type="dcterms:W3CDTF">2019-11-05T12:18:15Z</dcterms:modified>
</cp:coreProperties>
</file>