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notesMasterIdLst>
    <p:notesMasterId r:id="rId22"/>
  </p:notesMasterIdLst>
  <p:sldIdLst>
    <p:sldId id="266" r:id="rId5"/>
    <p:sldId id="436" r:id="rId6"/>
    <p:sldId id="780" r:id="rId7"/>
    <p:sldId id="444" r:id="rId8"/>
    <p:sldId id="787" r:id="rId9"/>
    <p:sldId id="785" r:id="rId10"/>
    <p:sldId id="445" r:id="rId11"/>
    <p:sldId id="456" r:id="rId12"/>
    <p:sldId id="2147378547" r:id="rId13"/>
    <p:sldId id="779" r:id="rId14"/>
    <p:sldId id="270" r:id="rId15"/>
    <p:sldId id="776" r:id="rId16"/>
    <p:sldId id="441" r:id="rId17"/>
    <p:sldId id="274" r:id="rId18"/>
    <p:sldId id="442" r:id="rId19"/>
    <p:sldId id="2147378546" r:id="rId20"/>
    <p:sldId id="78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559815-C358-B00F-84D3-2AD2977A4D68}" name="Kelly B. Carruthers" initials="KC" userId="S::kelly.b.carruthers@ausgar.com::a7c354c7-f040-4bf7-8f7f-02a3e5e6b81c" providerId="AD"/>
  <p188:author id="{159DC666-ED4B-D287-72C3-6A1DCA67B3CF}" name="Christopher D. Dillman" initials="CD" userId="S::christopher.d.dillman@ausgar.com::077be47d-244c-4ec5-a789-727ba64e922a" providerId="AD"/>
  <p188:author id="{206AFD72-285E-9EF6-C338-8F376390561D}" name="Victoria M. Starke" initials="VS" userId="S::victoria.m.starke@ausgar.com::943d8248-7b50-4c3a-801c-5cfbb636d160" providerId="AD"/>
  <p188:author id="{4FCDA88B-4E38-E6B8-6C35-3967F8BF6000}" name="Victoria M. Starke" initials="VMS" userId="Victoria M. Starke" providerId="None"/>
  <p188:author id="{09801590-B2C8-F1C2-E9EA-68E4C8DD4B71}" name="Deborah Y. McCormick" initials="DM" userId="S::deborah.y.mccormick@ausgar.com::71855c6b-fca1-42e0-a88a-bff52a509121" providerId="AD"/>
  <p188:author id="{BF4711A4-31B2-7D65-8218-BD2D8723037D}" name="Richard P. Weiss" initials="RPW" userId="S::Richard.P.Weiss@ausgar.com::96268811-608c-4235-b2ca-89c2e028bbe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Kelly B. Carruthers" initials="KC" lastIdx="1" clrIdx="6">
    <p:extLst>
      <p:ext uri="{19B8F6BF-5375-455C-9EA6-DF929625EA0E}">
        <p15:presenceInfo xmlns:p15="http://schemas.microsoft.com/office/powerpoint/2012/main" userId="S::kelly.b.carruthers@ausgar.com::a7c354c7-f040-4bf7-8f7f-02a3e5e6b81c" providerId="AD"/>
      </p:ext>
    </p:extLst>
  </p:cmAuthor>
  <p:cmAuthor id="3" name="Author" initials="A" lastIdx="3" clrIdx="2"/>
  <p:cmAuthor id="4" name="Anthony L. Simmons" initials="AS" lastIdx="3" clrIdx="3">
    <p:extLst>
      <p:ext uri="{19B8F6BF-5375-455C-9EA6-DF929625EA0E}">
        <p15:presenceInfo xmlns:p15="http://schemas.microsoft.com/office/powerpoint/2012/main" userId="S::anthony.l.simmons@ausgar.com::53a6d748-2234-46f3-943d-535586aeb20c" providerId="AD"/>
      </p:ext>
    </p:extLst>
  </p:cmAuthor>
  <p:cmAuthor id="5" name="Victoria M. Starke" initials="VMS" lastIdx="2" clrIdx="4">
    <p:extLst>
      <p:ext uri="{19B8F6BF-5375-455C-9EA6-DF929625EA0E}">
        <p15:presenceInfo xmlns:p15="http://schemas.microsoft.com/office/powerpoint/2012/main" userId="Victoria M. Starke" providerId="None"/>
      </p:ext>
    </p:extLst>
  </p:cmAuthor>
  <p:cmAuthor id="6" name="Deborah Y. McCormick" initials="DM" lastIdx="6" clrIdx="5">
    <p:extLst>
      <p:ext uri="{19B8F6BF-5375-455C-9EA6-DF929625EA0E}">
        <p15:presenceInfo xmlns:p15="http://schemas.microsoft.com/office/powerpoint/2012/main" userId="S::deborah.y.mccormick@ausgar.com::71855c6b-fca1-42e0-a88a-bff52a5091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9D3"/>
    <a:srgbClr val="021221"/>
    <a:srgbClr val="EDEAEC"/>
    <a:srgbClr val="06A950"/>
    <a:srgbClr val="AA2E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C9D741-4CD8-B85D-675C-BDDA353D67E4}" v="2" dt="2025-02-26T18:48:50.229"/>
    <p1510:client id="{59680A6B-518E-4A75-ADC7-07827072E89C}" v="9" dt="2025-02-26T18:51:20.641"/>
    <p1510:client id="{5D2D4A12-D5B7-8DDE-75D4-98FF813DDC96}" v="3" dt="2025-02-26T18:48:54.415"/>
    <p1510:client id="{EDF68CFD-4BAB-56FA-3D20-1736756F6AA7}" v="2" dt="2025-02-26T18:41:37.3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6247" autoAdjust="0"/>
  </p:normalViewPr>
  <p:slideViewPr>
    <p:cSldViewPr snapToGrid="0">
      <p:cViewPr varScale="1">
        <p:scale>
          <a:sx n="106" d="100"/>
          <a:sy n="106" d="100"/>
        </p:scale>
        <p:origin x="245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ausgartechnologiesinc.sharepoint.com/sites/DoNSBIRExperimentation/Shared%20Documents/07_Reporting%20Tools/Metrics/Pie%20Chart%20Generator.xlsm"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Column2</c:v>
                </c:pt>
              </c:strCache>
            </c:strRef>
          </c:tx>
          <c:spPr>
            <a:scene3d>
              <a:camera prst="orthographicFront"/>
              <a:lightRig rig="threePt" dir="t"/>
            </a:scene3d>
            <a:sp3d>
              <a:bevelT/>
            </a:sp3d>
          </c:spPr>
          <c:dPt>
            <c:idx val="0"/>
            <c:bubble3D val="0"/>
            <c:spPr>
              <a:solidFill>
                <a:schemeClr val="accent1"/>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01-01A7-4ABC-BAAB-439511BED6D3}"/>
              </c:ext>
            </c:extLst>
          </c:dPt>
          <c:dPt>
            <c:idx val="1"/>
            <c:bubble3D val="0"/>
            <c:spPr>
              <a:solidFill>
                <a:schemeClr val="accent2"/>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03-01A7-4ABC-BAAB-439511BED6D3}"/>
              </c:ext>
            </c:extLst>
          </c:dPt>
          <c:dPt>
            <c:idx val="2"/>
            <c:bubble3D val="0"/>
            <c:spPr>
              <a:solidFill>
                <a:schemeClr val="accent3"/>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05-01A7-4ABC-BAAB-439511BED6D3}"/>
              </c:ext>
            </c:extLst>
          </c:dPt>
          <c:dPt>
            <c:idx val="3"/>
            <c:bubble3D val="0"/>
            <c:spPr>
              <a:solidFill>
                <a:schemeClr val="accent4"/>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07-01A7-4ABC-BAAB-439511BED6D3}"/>
              </c:ext>
            </c:extLst>
          </c:dPt>
          <c:dPt>
            <c:idx val="4"/>
            <c:bubble3D val="0"/>
            <c:spPr>
              <a:solidFill>
                <a:schemeClr val="accent5"/>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09-01A7-4ABC-BAAB-439511BED6D3}"/>
              </c:ext>
            </c:extLst>
          </c:dPt>
          <c:dPt>
            <c:idx val="5"/>
            <c:bubble3D val="0"/>
            <c:spPr>
              <a:solidFill>
                <a:schemeClr val="accent6"/>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0B-01A7-4ABC-BAAB-439511BED6D3}"/>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0D-01A7-4ABC-BAAB-439511BED6D3}"/>
              </c:ext>
            </c:extLst>
          </c:dPt>
          <c:dPt>
            <c:idx val="7"/>
            <c:bubble3D val="0"/>
            <c:spPr>
              <a:solidFill>
                <a:srgbClr val="C00000"/>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0F-01A7-4ABC-BAAB-439511BED6D3}"/>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11-01A7-4ABC-BAAB-439511BED6D3}"/>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13-01A7-4ABC-BAAB-439511BED6D3}"/>
              </c:ext>
            </c:extLst>
          </c:dPt>
          <c:dPt>
            <c:idx val="10"/>
            <c:bubble3D val="0"/>
            <c:spPr>
              <a:solidFill>
                <a:schemeClr val="accent5">
                  <a:lumMod val="60000"/>
                </a:schemeClr>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15-01A7-4ABC-BAAB-439511BED6D3}"/>
              </c:ext>
            </c:extLst>
          </c:dPt>
          <c:dPt>
            <c:idx val="11"/>
            <c:bubble3D val="0"/>
            <c:spPr>
              <a:solidFill>
                <a:schemeClr val="accent6">
                  <a:lumMod val="60000"/>
                </a:schemeClr>
              </a:solidFill>
              <a:ln>
                <a:noFill/>
              </a:ln>
              <a:effectLst>
                <a:outerShdw blurRad="63500" sx="102000" sy="102000" algn="ctr" rotWithShape="0">
                  <a:prstClr val="black">
                    <a:alpha val="20000"/>
                  </a:prstClr>
                </a:outerShdw>
              </a:effectLst>
              <a:scene3d>
                <a:camera prst="orthographicFront"/>
                <a:lightRig rig="threePt" dir="t"/>
              </a:scene3d>
              <a:sp3d>
                <a:bevelT/>
              </a:sp3d>
            </c:spPr>
            <c:extLst>
              <c:ext xmlns:c16="http://schemas.microsoft.com/office/drawing/2014/chart" uri="{C3380CC4-5D6E-409C-BE32-E72D297353CC}">
                <c16:uniqueId val="{00000017-01A7-4ABC-BAAB-439511BED6D3}"/>
              </c:ext>
            </c:extLst>
          </c:dPt>
          <c:dLbls>
            <c:dLbl>
              <c:idx val="0"/>
              <c:tx>
                <c:rich>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r>
                      <a:rPr lang="en-US"/>
                      <a:t>NAVAIR</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1A7-4ABC-BAAB-439511BED6D3}"/>
                </c:ext>
              </c:extLst>
            </c:dLbl>
            <c:dLbl>
              <c:idx val="1"/>
              <c:tx>
                <c:rich>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r>
                      <a:rPr lang="en-US">
                        <a:solidFill>
                          <a:schemeClr val="bg1"/>
                        </a:solidFill>
                      </a:rPr>
                      <a:t>LABS</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1A7-4ABC-BAAB-439511BED6D3}"/>
                </c:ext>
              </c:extLst>
            </c:dLbl>
            <c:dLbl>
              <c:idx val="2"/>
              <c:layout>
                <c:manualLayout>
                  <c:x val="-0.12640077789163878"/>
                  <c:y val="3.5267888292725619E-2"/>
                </c:manualLayout>
              </c:layout>
              <c:tx>
                <c:rich>
                  <a:bodyPr rot="0" spcFirstLastPara="1" vertOverflow="ellipsis" vert="horz" wrap="square" lIns="38100" tIns="19050" rIns="38100" bIns="19050" anchor="ctr" anchorCtr="1">
                    <a:noAutofit/>
                  </a:bodyPr>
                  <a:lstStyle/>
                  <a:p>
                    <a:pPr>
                      <a:defRPr sz="1330" b="1" i="0" u="none" strike="noStrike" kern="1200" spc="0" baseline="0">
                        <a:solidFill>
                          <a:schemeClr val="bg1"/>
                        </a:solidFill>
                        <a:latin typeface="+mn-lt"/>
                        <a:ea typeface="+mn-ea"/>
                        <a:cs typeface="+mn-cs"/>
                      </a:defRPr>
                    </a:pPr>
                    <a:r>
                      <a:rPr lang="en-US"/>
                      <a:t>NAVWAR</a:t>
                    </a:r>
                  </a:p>
                </c:rich>
              </c:tx>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layout>
                    <c:manualLayout>
                      <c:w val="0.13430089608140358"/>
                      <c:h val="9.4121578318389354E-2"/>
                    </c:manualLayout>
                  </c15:layout>
                  <c15:showDataLabelsRange val="0"/>
                </c:ext>
                <c:ext xmlns:c16="http://schemas.microsoft.com/office/drawing/2014/chart" uri="{C3380CC4-5D6E-409C-BE32-E72D297353CC}">
                  <c16:uniqueId val="{00000005-01A7-4ABC-BAAB-439511BED6D3}"/>
                </c:ext>
              </c:extLst>
            </c:dLbl>
            <c:dLbl>
              <c:idx val="3"/>
              <c:tx>
                <c:rich>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r>
                      <a:rPr lang="en-US"/>
                      <a:t>ONR</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1A7-4ABC-BAAB-439511BED6D3}"/>
                </c:ext>
              </c:extLst>
            </c:dLbl>
            <c:dLbl>
              <c:idx val="4"/>
              <c:layout>
                <c:manualLayout>
                  <c:x val="-8.814795656116893E-2"/>
                  <c:y val="-0.11271176220762265"/>
                </c:manualLayout>
              </c:layout>
              <c:tx>
                <c:rich>
                  <a:bodyPr rot="0" spcFirstLastPara="1" vertOverflow="ellipsis" vert="horz" wrap="square" lIns="38100" tIns="19050" rIns="38100" bIns="19050" anchor="ctr" anchorCtr="1">
                    <a:noAutofit/>
                  </a:bodyPr>
                  <a:lstStyle/>
                  <a:p>
                    <a:pPr>
                      <a:defRPr sz="1330" b="1" i="0" u="none" strike="noStrike" kern="1200" spc="0" baseline="0">
                        <a:solidFill>
                          <a:schemeClr val="bg1"/>
                        </a:solidFill>
                        <a:latin typeface="+mn-lt"/>
                        <a:ea typeface="+mn-ea"/>
                        <a:cs typeface="+mn-cs"/>
                      </a:defRPr>
                    </a:pPr>
                    <a:r>
                      <a:rPr lang="en-US"/>
                      <a:t>NAVSUP</a:t>
                    </a:r>
                  </a:p>
                </c:rich>
              </c:tx>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layout>
                    <c:manualLayout>
                      <c:w val="9.6463801519769771E-2"/>
                      <c:h val="0.10628695238675262"/>
                    </c:manualLayout>
                  </c15:layout>
                  <c15:showDataLabelsRange val="0"/>
                </c:ext>
                <c:ext xmlns:c16="http://schemas.microsoft.com/office/drawing/2014/chart" uri="{C3380CC4-5D6E-409C-BE32-E72D297353CC}">
                  <c16:uniqueId val="{00000009-01A7-4ABC-BAAB-439511BED6D3}"/>
                </c:ext>
              </c:extLst>
            </c:dLbl>
            <c:dLbl>
              <c:idx val="5"/>
              <c:tx>
                <c:rich>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r>
                      <a:rPr lang="en-US"/>
                      <a:t>VENUES</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01A7-4ABC-BAAB-439511BED6D3}"/>
                </c:ext>
              </c:extLst>
            </c:dLbl>
            <c:dLbl>
              <c:idx val="6"/>
              <c:tx>
                <c:rich>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r>
                      <a:rPr lang="en-US"/>
                      <a:t>NAVSEA</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01A7-4ABC-BAAB-439511BED6D3}"/>
                </c:ext>
              </c:extLst>
            </c:dLbl>
            <c:dLbl>
              <c:idx val="7"/>
              <c:tx>
                <c:rich>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r>
                      <a:rPr lang="en-US">
                        <a:solidFill>
                          <a:schemeClr val="bg1"/>
                        </a:solidFill>
                      </a:rPr>
                      <a:t>MSCS</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01A7-4ABC-BAAB-439511BED6D3}"/>
                </c:ext>
              </c:extLst>
            </c:dLbl>
            <c:dLbl>
              <c:idx val="8"/>
              <c:tx>
                <c:rich>
                  <a:bodyPr rot="0" spcFirstLastPara="1" vertOverflow="ellipsis" vert="horz" wrap="square" lIns="38100" tIns="19050" rIns="38100" bIns="19050" anchor="ctr" anchorCtr="1">
                    <a:noAutofit/>
                  </a:bodyPr>
                  <a:lstStyle/>
                  <a:p>
                    <a:pPr>
                      <a:defRPr sz="1330" b="1" i="0" u="none" strike="noStrike" kern="1200" spc="0" baseline="0">
                        <a:solidFill>
                          <a:schemeClr val="bg1"/>
                        </a:solidFill>
                        <a:latin typeface="+mn-lt"/>
                        <a:ea typeface="+mn-ea"/>
                        <a:cs typeface="+mn-cs"/>
                      </a:defRPr>
                    </a:pPr>
                    <a:r>
                      <a:rPr lang="en-US"/>
                      <a:t>NWDC/FLEX</a:t>
                    </a:r>
                  </a:p>
                </c:rich>
              </c:tx>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layout>
                    <c:manualLayout>
                      <c:w val="8.3990034081868517E-2"/>
                      <c:h val="0.10436610384964264"/>
                    </c:manualLayout>
                  </c15:layout>
                  <c15:showDataLabelsRange val="0"/>
                </c:ext>
                <c:ext xmlns:c16="http://schemas.microsoft.com/office/drawing/2014/chart" uri="{C3380CC4-5D6E-409C-BE32-E72D297353CC}">
                  <c16:uniqueId val="{00000011-01A7-4ABC-BAAB-439511BED6D3}"/>
                </c:ext>
              </c:extLst>
            </c:dLbl>
            <c:dLbl>
              <c:idx val="9"/>
              <c:tx>
                <c:rich>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r>
                      <a:rPr lang="en-US"/>
                      <a:t>SSP</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01A7-4ABC-BAAB-439511BED6D3}"/>
                </c:ext>
              </c:extLst>
            </c:dLbl>
            <c:dLbl>
              <c:idx val="10"/>
              <c:tx>
                <c:rich>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r>
                      <a:rPr lang="en-US"/>
                      <a:t>NAVFAC</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01A7-4ABC-BAAB-439511BED6D3}"/>
                </c:ext>
              </c:extLst>
            </c:dLbl>
            <c:dLbl>
              <c:idx val="11"/>
              <c:tx>
                <c:rich>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r>
                      <a:rPr lang="en-US">
                        <a:solidFill>
                          <a:schemeClr val="bg1"/>
                        </a:solidFill>
                      </a:rPr>
                      <a:t>PMOs</a:t>
                    </a:r>
                    <a:endParaRPr lang="en-US"/>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01A7-4ABC-BAAB-439511BED6D3}"/>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solidFill>
                    <a:latin typeface="+mn-lt"/>
                    <a:ea typeface="+mn-ea"/>
                    <a:cs typeface="+mn-cs"/>
                  </a:defRPr>
                </a:pPr>
                <a:endParaRPr lang="en-US"/>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Sheet1!$A$2:$A$13</c:f>
              <c:strCache>
                <c:ptCount val="12"/>
                <c:pt idx="0">
                  <c:v>Air Force</c:v>
                </c:pt>
                <c:pt idx="1">
                  <c:v>USMC</c:v>
                </c:pt>
                <c:pt idx="2">
                  <c:v>NSA/CSS</c:v>
                </c:pt>
                <c:pt idx="3">
                  <c:v>DARPA</c:v>
                </c:pt>
                <c:pt idx="4">
                  <c:v>Space Force</c:v>
                </c:pt>
                <c:pt idx="5">
                  <c:v>DHA</c:v>
                </c:pt>
                <c:pt idx="6">
                  <c:v>Navy</c:v>
                </c:pt>
                <c:pt idx="7">
                  <c:v>DISA</c:v>
                </c:pt>
                <c:pt idx="8">
                  <c:v>MDA</c:v>
                </c:pt>
                <c:pt idx="9">
                  <c:v>JITDA</c:v>
                </c:pt>
                <c:pt idx="10">
                  <c:v>NRO</c:v>
                </c:pt>
                <c:pt idx="11">
                  <c:v>Army </c:v>
                </c:pt>
              </c:strCache>
            </c:strRef>
          </c:cat>
          <c:val>
            <c:numRef>
              <c:f>Sheet1!$B$2:$B$13</c:f>
              <c:numCache>
                <c:formatCode>General</c:formatCode>
                <c:ptCount val="12"/>
                <c:pt idx="0">
                  <c:v>14.2</c:v>
                </c:pt>
                <c:pt idx="1">
                  <c:v>14.2</c:v>
                </c:pt>
                <c:pt idx="2">
                  <c:v>14.2</c:v>
                </c:pt>
                <c:pt idx="3">
                  <c:v>14.2</c:v>
                </c:pt>
                <c:pt idx="4">
                  <c:v>14.2</c:v>
                </c:pt>
                <c:pt idx="5">
                  <c:v>14.2</c:v>
                </c:pt>
                <c:pt idx="6">
                  <c:v>14.2</c:v>
                </c:pt>
                <c:pt idx="7">
                  <c:v>14.2</c:v>
                </c:pt>
                <c:pt idx="8">
                  <c:v>14.2</c:v>
                </c:pt>
                <c:pt idx="9">
                  <c:v>14.2</c:v>
                </c:pt>
                <c:pt idx="10">
                  <c:v>14.2</c:v>
                </c:pt>
                <c:pt idx="11">
                  <c:v>14.2</c:v>
                </c:pt>
              </c:numCache>
            </c:numRef>
          </c:val>
          <c:extLst>
            <c:ext xmlns:c16="http://schemas.microsoft.com/office/drawing/2014/chart" uri="{C3380CC4-5D6E-409C-BE32-E72D297353CC}">
              <c16:uniqueId val="{00000018-01A7-4ABC-BAAB-439511BED6D3}"/>
            </c:ext>
          </c:extLst>
        </c:ser>
        <c:dLbls>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a:t>FY</a:t>
            </a:r>
            <a:r>
              <a:rPr lang="en-US" baseline="0"/>
              <a:t> 24 </a:t>
            </a:r>
            <a:r>
              <a:rPr lang="en-US"/>
              <a:t>Outcomes/Results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bg1">
                  <a:lumMod val="50000"/>
                </a:scheme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C917-4A74-8FCA-4F842810B4CC}"/>
              </c:ext>
            </c:extLst>
          </c:dPt>
          <c:dPt>
            <c:idx val="1"/>
            <c:bubble3D val="0"/>
            <c:spPr>
              <a:solidFill>
                <a:schemeClr val="accent6"/>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C917-4A74-8FCA-4F842810B4CC}"/>
              </c:ext>
            </c:extLst>
          </c:dPt>
          <c:dPt>
            <c:idx val="2"/>
            <c:bubble3D val="0"/>
            <c:spPr>
              <a:solidFill>
                <a:schemeClr val="accent1"/>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C917-4A74-8FCA-4F842810B4CC}"/>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C917-4A74-8FCA-4F842810B4CC}"/>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917-4A74-8FCA-4F842810B4CC}"/>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17-4A74-8FCA-4F842810B4CC}"/>
                </c:ext>
              </c:extLst>
            </c:dLbl>
            <c:dLbl>
              <c:idx val="2"/>
              <c:layout>
                <c:manualLayout>
                  <c:x val="8.8516294838145229E-2"/>
                  <c:y val="3.2054534849810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917-4A74-8FCA-4F842810B4CC}"/>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917-4A74-8FCA-4F842810B4C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SYSCOM!$B$6:$E$6</c:f>
              <c:strCache>
                <c:ptCount val="4"/>
                <c:pt idx="0">
                  <c:v>Outreach/Advisory Support</c:v>
                </c:pt>
                <c:pt idx="1">
                  <c:v>Facilitated Opportunities</c:v>
                </c:pt>
                <c:pt idx="2">
                  <c:v>Process Support</c:v>
                </c:pt>
                <c:pt idx="3">
                  <c:v>Experimentation</c:v>
                </c:pt>
              </c:strCache>
            </c:strRef>
          </c:cat>
          <c:val>
            <c:numRef>
              <c:f>SYSCOM!$B$7:$E$7</c:f>
              <c:numCache>
                <c:formatCode>General</c:formatCode>
                <c:ptCount val="4"/>
                <c:pt idx="0">
                  <c:v>134</c:v>
                </c:pt>
                <c:pt idx="1">
                  <c:v>73</c:v>
                </c:pt>
                <c:pt idx="2">
                  <c:v>61</c:v>
                </c:pt>
                <c:pt idx="3">
                  <c:v>21</c:v>
                </c:pt>
              </c:numCache>
            </c:numRef>
          </c:val>
          <c:extLst>
            <c:ext xmlns:c16="http://schemas.microsoft.com/office/drawing/2014/chart" uri="{C3380CC4-5D6E-409C-BE32-E72D297353CC}">
              <c16:uniqueId val="{00000008-C917-4A74-8FCA-4F842810B4CC}"/>
            </c:ext>
          </c:extLst>
        </c:ser>
        <c:dLbls>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0.56655533683289594"/>
          <c:y val="0.28672827354913971"/>
          <c:w val="0.41677799650043745"/>
          <c:h val="0.5586264216972878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9AF19-AB1C-4C81-9363-7FB92499559C}" type="datetimeFigureOut">
              <a:rPr lang="en-US" smtClean="0"/>
              <a:t>3/5/2025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9D3303-511B-476A-A05E-52889A091D17}" type="slidenum">
              <a:rPr lang="en-US" smtClean="0"/>
              <a:t>‹#›</a:t>
            </a:fld>
            <a:endParaRPr lang="en-US"/>
          </a:p>
        </p:txBody>
      </p:sp>
    </p:spTree>
    <p:extLst>
      <p:ext uri="{BB962C8B-B14F-4D97-AF65-F5344CB8AC3E}">
        <p14:creationId xmlns:p14="http://schemas.microsoft.com/office/powerpoint/2010/main" val="2496015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Experiments are exploring a theory about the technology.</a:t>
            </a:r>
          </a:p>
          <a:p>
            <a:endParaRPr lang="en-US"/>
          </a:p>
          <a:p>
            <a:r>
              <a:rPr lang="en-US"/>
              <a:t>T&amp;Es are designed to determine if a technology meets specific standards.</a:t>
            </a:r>
          </a:p>
        </p:txBody>
      </p:sp>
      <p:sp>
        <p:nvSpPr>
          <p:cNvPr id="4" name="Slide Number Placeholder 3"/>
          <p:cNvSpPr>
            <a:spLocks noGrp="1"/>
          </p:cNvSpPr>
          <p:nvPr>
            <p:ph type="sldNum" sz="quarter" idx="5"/>
          </p:nvPr>
        </p:nvSpPr>
        <p:spPr/>
        <p:txBody>
          <a:bodyPr/>
          <a:lstStyle/>
          <a:p>
            <a:fld id="{6E9D3303-511B-476A-A05E-52889A091D17}" type="slidenum">
              <a:rPr lang="en-US" smtClean="0"/>
              <a:t>7</a:t>
            </a:fld>
            <a:endParaRPr lang="en-US"/>
          </a:p>
        </p:txBody>
      </p:sp>
    </p:spTree>
    <p:extLst>
      <p:ext uri="{BB962C8B-B14F-4D97-AF65-F5344CB8AC3E}">
        <p14:creationId xmlns:p14="http://schemas.microsoft.com/office/powerpoint/2010/main" val="2859593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Selecting the right event is critical for an experiment to be successful, because not all events are created equal.  </a:t>
            </a:r>
          </a:p>
          <a:p>
            <a:endParaRPr lang="en-US"/>
          </a:p>
          <a:p>
            <a:r>
              <a:rPr lang="en-US"/>
              <a:t>Besides the obviously differences like the venue or the potential for international participants, a key difference in events is largely depending on the number of elements taking part, and the associated deconfliction that is required.  As such, events can be categorized by their size.  With only a few elements that need to be coordinated, small events can provide each experiment with a lot of latitude.  Large events on the other hand need to deconflict the many elements and must keep closer control over experiments to ensure they don’t interfere with each other.  The lack of flexibility associated with large events is offset by the fact that they often can provide a much wider exposure and have many more opportunity to integrate with other elements.  Depending on what a particular technology or initiative needs one size event might be a better fit over others.  </a:t>
            </a:r>
          </a:p>
          <a:p>
            <a:endParaRPr lang="en-US"/>
          </a:p>
          <a:p>
            <a:r>
              <a:rPr lang="en-US"/>
              <a:t>Establishing contract with Event staff, a developer team can try to determine if they will be a good match.</a:t>
            </a:r>
          </a:p>
          <a:p>
            <a:endParaRPr lang="en-US"/>
          </a:p>
        </p:txBody>
      </p:sp>
      <p:sp>
        <p:nvSpPr>
          <p:cNvPr id="4" name="Slide Number Placeholder 3"/>
          <p:cNvSpPr>
            <a:spLocks noGrp="1"/>
          </p:cNvSpPr>
          <p:nvPr>
            <p:ph type="sldNum" sz="quarter" idx="5"/>
          </p:nvPr>
        </p:nvSpPr>
        <p:spPr/>
        <p:txBody>
          <a:bodyPr/>
          <a:lstStyle/>
          <a:p>
            <a:fld id="{6E9D3303-511B-476A-A05E-52889A091D17}" type="slidenum">
              <a:rPr lang="en-US" smtClean="0"/>
              <a:t>8</a:t>
            </a:fld>
            <a:endParaRPr lang="en-US"/>
          </a:p>
        </p:txBody>
      </p:sp>
    </p:spTree>
    <p:extLst>
      <p:ext uri="{BB962C8B-B14F-4D97-AF65-F5344CB8AC3E}">
        <p14:creationId xmlns:p14="http://schemas.microsoft.com/office/powerpoint/2010/main" val="8243288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0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F150C3-DEE9-4B69-884A-F1CFFBA7C95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342" y="1"/>
            <a:ext cx="9143997" cy="6858000"/>
          </a:xfrm>
          <a:prstGeom prst="rect">
            <a:avLst/>
          </a:prstGeom>
        </p:spPr>
      </p:pic>
      <p:sp>
        <p:nvSpPr>
          <p:cNvPr id="8" name="Text Placeholder 2">
            <a:extLst>
              <a:ext uri="{FF2B5EF4-FFF2-40B4-BE49-F238E27FC236}">
                <a16:creationId xmlns:a16="http://schemas.microsoft.com/office/drawing/2014/main" id="{B2D3A075-C659-4B84-994D-0EDA5AAF6601}"/>
              </a:ext>
            </a:extLst>
          </p:cNvPr>
          <p:cNvSpPr>
            <a:spLocks noGrp="1"/>
          </p:cNvSpPr>
          <p:nvPr>
            <p:ph type="body" idx="1" hasCustomPrompt="1"/>
          </p:nvPr>
        </p:nvSpPr>
        <p:spPr>
          <a:xfrm>
            <a:off x="3343275" y="5367438"/>
            <a:ext cx="2457450" cy="694018"/>
          </a:xfrm>
        </p:spPr>
        <p:txBody>
          <a:bodyPr anchor="ctr"/>
          <a:lstStyle>
            <a:lvl1pPr marL="0" indent="0" algn="ctr">
              <a:buNone/>
              <a:defRPr sz="1800" b="1">
                <a:solidFill>
                  <a:srgbClr val="EDEAEC"/>
                </a:solidFill>
                <a:latin typeface="+mj-lt"/>
              </a:defRPr>
            </a:lvl1pPr>
            <a:lvl2pPr marL="342875" indent="0">
              <a:buNone/>
              <a:defRPr sz="1500">
                <a:solidFill>
                  <a:schemeClr val="tx1">
                    <a:tint val="75000"/>
                  </a:schemeClr>
                </a:solidFill>
              </a:defRPr>
            </a:lvl2pPr>
            <a:lvl3pPr marL="685749" indent="0">
              <a:buNone/>
              <a:defRPr sz="1350">
                <a:solidFill>
                  <a:schemeClr val="tx1">
                    <a:tint val="75000"/>
                  </a:schemeClr>
                </a:solidFill>
              </a:defRPr>
            </a:lvl3pPr>
            <a:lvl4pPr marL="1028624" indent="0">
              <a:buNone/>
              <a:defRPr sz="1200">
                <a:solidFill>
                  <a:schemeClr val="tx1">
                    <a:tint val="75000"/>
                  </a:schemeClr>
                </a:solidFill>
              </a:defRPr>
            </a:lvl4pPr>
            <a:lvl5pPr marL="1371498" indent="0">
              <a:buNone/>
              <a:defRPr sz="1200">
                <a:solidFill>
                  <a:schemeClr val="tx1">
                    <a:tint val="75000"/>
                  </a:schemeClr>
                </a:solidFill>
              </a:defRPr>
            </a:lvl5pPr>
            <a:lvl6pPr marL="1714373" indent="0">
              <a:buNone/>
              <a:defRPr sz="1200">
                <a:solidFill>
                  <a:schemeClr val="tx1">
                    <a:tint val="75000"/>
                  </a:schemeClr>
                </a:solidFill>
              </a:defRPr>
            </a:lvl6pPr>
            <a:lvl7pPr marL="2057246" indent="0">
              <a:buNone/>
              <a:defRPr sz="1200">
                <a:solidFill>
                  <a:schemeClr val="tx1">
                    <a:tint val="75000"/>
                  </a:schemeClr>
                </a:solidFill>
              </a:defRPr>
            </a:lvl7pPr>
            <a:lvl8pPr marL="2400120" indent="0">
              <a:buNone/>
              <a:defRPr sz="1200">
                <a:solidFill>
                  <a:schemeClr val="tx1">
                    <a:tint val="75000"/>
                  </a:schemeClr>
                </a:solidFill>
              </a:defRPr>
            </a:lvl8pPr>
            <a:lvl9pPr marL="2742995" indent="0">
              <a:buNone/>
              <a:defRPr sz="1200">
                <a:solidFill>
                  <a:schemeClr val="tx1">
                    <a:tint val="75000"/>
                  </a:schemeClr>
                </a:solidFill>
              </a:defRPr>
            </a:lvl9pPr>
          </a:lstStyle>
          <a:p>
            <a:pPr lvl="0"/>
            <a:r>
              <a:rPr lang="en-US"/>
              <a:t>Date</a:t>
            </a:r>
          </a:p>
        </p:txBody>
      </p:sp>
      <p:sp>
        <p:nvSpPr>
          <p:cNvPr id="9" name="Title 1">
            <a:extLst>
              <a:ext uri="{FF2B5EF4-FFF2-40B4-BE49-F238E27FC236}">
                <a16:creationId xmlns:a16="http://schemas.microsoft.com/office/drawing/2014/main" id="{3A7A630E-6DBF-4A19-B161-48FC048D0BF7}"/>
              </a:ext>
            </a:extLst>
          </p:cNvPr>
          <p:cNvSpPr>
            <a:spLocks noGrp="1"/>
          </p:cNvSpPr>
          <p:nvPr>
            <p:ph type="ctrTitle"/>
          </p:nvPr>
        </p:nvSpPr>
        <p:spPr>
          <a:xfrm>
            <a:off x="1577341" y="1391347"/>
            <a:ext cx="5989319" cy="3234112"/>
          </a:xfrm>
        </p:spPr>
        <p:txBody>
          <a:bodyPr anchor="ctr">
            <a:normAutofit/>
          </a:bodyPr>
          <a:lstStyle>
            <a:lvl1pPr algn="ctr">
              <a:defRPr sz="3300">
                <a:solidFill>
                  <a:srgbClr val="EDEAEC"/>
                </a:solidFill>
              </a:defRPr>
            </a:lvl1pPr>
          </a:lstStyle>
          <a:p>
            <a:r>
              <a:rPr lang="en-US"/>
              <a:t>Click to edit Master title style</a:t>
            </a:r>
          </a:p>
        </p:txBody>
      </p:sp>
      <p:sp>
        <p:nvSpPr>
          <p:cNvPr id="11" name="TextBox 10">
            <a:extLst>
              <a:ext uri="{FF2B5EF4-FFF2-40B4-BE49-F238E27FC236}">
                <a16:creationId xmlns:a16="http://schemas.microsoft.com/office/drawing/2014/main" id="{AAEA23EA-5C64-404A-80EB-225F4B591D20}"/>
              </a:ext>
            </a:extLst>
          </p:cNvPr>
          <p:cNvSpPr txBox="1"/>
          <p:nvPr userDrawn="1"/>
        </p:nvSpPr>
        <p:spPr>
          <a:xfrm>
            <a:off x="2919046" y="5985764"/>
            <a:ext cx="3305908" cy="369332"/>
          </a:xfrm>
          <a:prstGeom prst="rect">
            <a:avLst/>
          </a:prstGeom>
          <a:noFill/>
        </p:spPr>
        <p:txBody>
          <a:bodyPr wrap="square" rtlCol="0">
            <a:spAutoFit/>
          </a:bodyPr>
          <a:lstStyle/>
          <a:p>
            <a:pPr algn="ctr"/>
            <a:r>
              <a:rPr lang="en-US" sz="1800" b="1">
                <a:solidFill>
                  <a:srgbClr val="06A950"/>
                </a:solidFill>
              </a:rPr>
              <a:t>UNCLASSIFIED</a:t>
            </a:r>
          </a:p>
        </p:txBody>
      </p:sp>
      <p:sp>
        <p:nvSpPr>
          <p:cNvPr id="16" name="TextBox 15">
            <a:extLst>
              <a:ext uri="{FF2B5EF4-FFF2-40B4-BE49-F238E27FC236}">
                <a16:creationId xmlns:a16="http://schemas.microsoft.com/office/drawing/2014/main" id="{3D00D588-8234-48C6-9F5A-E2B801D535F2}"/>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EDEAEC"/>
                </a:solidFill>
                <a:latin typeface="+mj-lt"/>
              </a:rPr>
              <a:t>Applied Agility, Dedication, and Ingenuity</a:t>
            </a:r>
          </a:p>
        </p:txBody>
      </p:sp>
      <p:sp>
        <p:nvSpPr>
          <p:cNvPr id="17" name="TextBox 16">
            <a:extLst>
              <a:ext uri="{FF2B5EF4-FFF2-40B4-BE49-F238E27FC236}">
                <a16:creationId xmlns:a16="http://schemas.microsoft.com/office/drawing/2014/main" id="{0AEF5921-4373-4B60-8539-3407FF354C8B}"/>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EDEAEC"/>
                </a:solidFill>
                <a:latin typeface="+mj-lt"/>
              </a:rPr>
              <a:t>Small Business Innovation Research (SBIR)</a:t>
            </a:r>
          </a:p>
          <a:p>
            <a:pPr algn="ctr"/>
            <a:r>
              <a:rPr lang="en-US" sz="1200">
                <a:solidFill>
                  <a:srgbClr val="EDEAEC"/>
                </a:solidFill>
                <a:latin typeface="+mj-lt"/>
              </a:rPr>
              <a:t>Small Business Technology Transfer (STTR) </a:t>
            </a:r>
          </a:p>
        </p:txBody>
      </p:sp>
      <p:sp>
        <p:nvSpPr>
          <p:cNvPr id="18" name="Footer Placeholder 4">
            <a:extLst>
              <a:ext uri="{FF2B5EF4-FFF2-40B4-BE49-F238E27FC236}">
                <a16:creationId xmlns:a16="http://schemas.microsoft.com/office/drawing/2014/main" id="{B60D3200-3394-444F-B8A9-D10C5F17ACAF}"/>
              </a:ext>
            </a:extLst>
          </p:cNvPr>
          <p:cNvSpPr>
            <a:spLocks noGrp="1"/>
          </p:cNvSpPr>
          <p:nvPr>
            <p:ph type="ftr" sz="quarter" idx="3"/>
          </p:nvPr>
        </p:nvSpPr>
        <p:spPr>
          <a:xfrm>
            <a:off x="3026664" y="6365228"/>
            <a:ext cx="3090672" cy="365125"/>
          </a:xfrm>
          <a:prstGeom prst="rect">
            <a:avLst/>
          </a:prstGeom>
        </p:spPr>
        <p:txBody>
          <a:bodyPr vert="horz" lIns="91440" tIns="45720" rIns="91440" bIns="45720" rtlCol="0" anchor="ctr"/>
          <a:lstStyle>
            <a:lvl1pPr algn="ctr">
              <a:defRPr sz="1200">
                <a:solidFill>
                  <a:srgbClr val="EDEAEC"/>
                </a:solidFill>
              </a:defRPr>
            </a:lvl1pPr>
          </a:lstStyle>
          <a:p>
            <a:r>
              <a:rPr lang="en-US"/>
              <a:t>Distribution Statement X</a:t>
            </a:r>
          </a:p>
        </p:txBody>
      </p:sp>
      <p:sp>
        <p:nvSpPr>
          <p:cNvPr id="19" name="Slide Number Placeholder 5">
            <a:extLst>
              <a:ext uri="{FF2B5EF4-FFF2-40B4-BE49-F238E27FC236}">
                <a16:creationId xmlns:a16="http://schemas.microsoft.com/office/drawing/2014/main" id="{2FAED175-EE03-4F7D-A02F-D5F505EECAE1}"/>
              </a:ext>
            </a:extLst>
          </p:cNvPr>
          <p:cNvSpPr>
            <a:spLocks noGrp="1"/>
          </p:cNvSpPr>
          <p:nvPr>
            <p:ph type="sldNum" sz="quarter" idx="4"/>
          </p:nvPr>
        </p:nvSpPr>
        <p:spPr>
          <a:xfrm>
            <a:off x="8232993" y="6364910"/>
            <a:ext cx="832104" cy="365760"/>
          </a:xfrm>
          <a:prstGeom prst="rect">
            <a:avLst/>
          </a:prstGeom>
        </p:spPr>
        <p:txBody>
          <a:bodyPr vert="horz" lIns="91440" tIns="45720" rIns="91440" bIns="45720" rtlCol="0" anchor="ctr"/>
          <a:lstStyle>
            <a:lvl1pPr algn="r">
              <a:defRPr sz="1200">
                <a:solidFill>
                  <a:schemeClr val="tx1">
                    <a:tint val="75000"/>
                  </a:schemeClr>
                </a:solidFill>
              </a:defRPr>
            </a:lvl1pPr>
          </a:lstStyle>
          <a:p>
            <a:fld id="{A7DC75CF-7D68-4A0C-850D-6E33D1D84A08}" type="slidenum">
              <a:rPr lang="en-US" smtClean="0"/>
              <a:pPr/>
              <a:t>‹#›</a:t>
            </a:fld>
            <a:endParaRPr lang="en-US"/>
          </a:p>
        </p:txBody>
      </p:sp>
      <p:pic>
        <p:nvPicPr>
          <p:cNvPr id="2" name="Picture 1" descr="A logo with a rope around it&#10;&#10;Description automatically generated">
            <a:extLst>
              <a:ext uri="{FF2B5EF4-FFF2-40B4-BE49-F238E27FC236}">
                <a16:creationId xmlns:a16="http://schemas.microsoft.com/office/drawing/2014/main" id="{BDB67651-91A7-6DBB-8432-66E4F981C7EA}"/>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9801" b="89801" l="2778" r="96481">
                        <a14:foregroundMark x1="31574" y1="13068" x2="22963" y2="14422"/>
                        <a14:foregroundMark x1="22963" y1="14422" x2="15000" y2="20398"/>
                        <a14:foregroundMark x1="15000" y1="20398" x2="6019" y2="40080"/>
                        <a14:foregroundMark x1="6019" y1="40080" x2="8148" y2="65179"/>
                        <a14:foregroundMark x1="11574" y1="28287" x2="4074" y2="41434"/>
                        <a14:foregroundMark x1="4074" y1="41434" x2="8056" y2="66295"/>
                        <a14:foregroundMark x1="8056" y1="66295" x2="27963" y2="85339"/>
                        <a14:foregroundMark x1="27963" y1="85339" x2="36574" y2="89163"/>
                        <a14:foregroundMark x1="36574" y1="89163" x2="55741" y2="90359"/>
                        <a14:foregroundMark x1="55741" y1="90359" x2="82407" y2="77849"/>
                        <a14:foregroundMark x1="82407" y1="77849" x2="88519" y2="72590"/>
                        <a14:foregroundMark x1="88519" y1="72590" x2="93704" y2="62789"/>
                        <a14:foregroundMark x1="93704" y1="62789" x2="93796" y2="36733"/>
                        <a14:foregroundMark x1="93796" y1="36733" x2="76296" y2="18725"/>
                        <a14:foregroundMark x1="76296" y1="18725" x2="65463" y2="13147"/>
                        <a14:foregroundMark x1="65463" y1="13147" x2="38889" y2="10040"/>
                        <a14:foregroundMark x1="38889" y1="10040" x2="32593" y2="13307"/>
                        <a14:foregroundMark x1="28519" y1="13307" x2="53241" y2="10916"/>
                        <a14:foregroundMark x1="53241" y1="10916" x2="78241" y2="19203"/>
                        <a14:foregroundMark x1="78241" y1="19203" x2="95093" y2="37211"/>
                        <a14:foregroundMark x1="95093" y1="37211" x2="94722" y2="58884"/>
                        <a14:foregroundMark x1="94722" y1="58884" x2="93426" y2="63665"/>
                        <a14:foregroundMark x1="82870" y1="76574" x2="72407" y2="85418"/>
                        <a14:foregroundMark x1="72407" y1="85418" x2="61389" y2="89641"/>
                        <a14:foregroundMark x1="22500" y1="83426" x2="5741" y2="56653"/>
                        <a14:foregroundMark x1="5741" y1="56653" x2="2778" y2="47171"/>
                        <a14:foregroundMark x1="2778" y1="47171" x2="3519" y2="41195"/>
                        <a14:foregroundMark x1="3519" y1="43825" x2="4537" y2="62231"/>
                        <a14:foregroundMark x1="4537" y1="62231" x2="16481" y2="78167"/>
                        <a14:foregroundMark x1="16481" y1="78167" x2="17778" y2="78964"/>
                        <a14:foregroundMark x1="40556" y1="9482" x2="61481" y2="10279"/>
                        <a14:foregroundMark x1="61481" y1="10279" x2="79722" y2="17052"/>
                        <a14:foregroundMark x1="79722" y1="17052" x2="86204" y2="23904"/>
                        <a14:foregroundMark x1="86204" y1="23904" x2="96204" y2="47968"/>
                        <a14:foregroundMark x1="96204" y1="47968" x2="96481" y2="55378"/>
                        <a14:foregroundMark x1="96481" y1="55378" x2="94630" y2="62231"/>
                      </a14:backgroundRemoval>
                    </a14:imgEffect>
                  </a14:imgLayer>
                </a14:imgProps>
              </a:ext>
            </a:extLst>
          </a:blip>
          <a:stretch>
            <a:fillRect/>
          </a:stretch>
        </p:blipFill>
        <p:spPr>
          <a:xfrm>
            <a:off x="8100190" y="80497"/>
            <a:ext cx="964907" cy="1121259"/>
          </a:xfrm>
          <a:prstGeom prst="rect">
            <a:avLst/>
          </a:prstGeom>
        </p:spPr>
      </p:pic>
      <p:pic>
        <p:nvPicPr>
          <p:cNvPr id="4" name="Picture 3">
            <a:extLst>
              <a:ext uri="{FF2B5EF4-FFF2-40B4-BE49-F238E27FC236}">
                <a16:creationId xmlns:a16="http://schemas.microsoft.com/office/drawing/2014/main" id="{69392649-A25F-72DA-70BE-C7E40F8DF13A}"/>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110664" y="171354"/>
            <a:ext cx="977621" cy="939546"/>
          </a:xfrm>
          <a:prstGeom prst="rect">
            <a:avLst/>
          </a:prstGeom>
        </p:spPr>
      </p:pic>
    </p:spTree>
    <p:extLst>
      <p:ext uri="{BB962C8B-B14F-4D97-AF65-F5344CB8AC3E}">
        <p14:creationId xmlns:p14="http://schemas.microsoft.com/office/powerpoint/2010/main" val="1286695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0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F150C3-DEE9-4B69-884A-F1CFFBA7C95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342" y="1"/>
            <a:ext cx="9143997" cy="6858000"/>
          </a:xfrm>
          <a:prstGeom prst="rect">
            <a:avLst/>
          </a:prstGeom>
        </p:spPr>
      </p:pic>
      <p:sp>
        <p:nvSpPr>
          <p:cNvPr id="9" name="Title 1">
            <a:extLst>
              <a:ext uri="{FF2B5EF4-FFF2-40B4-BE49-F238E27FC236}">
                <a16:creationId xmlns:a16="http://schemas.microsoft.com/office/drawing/2014/main" id="{3A7A630E-6DBF-4A19-B161-48FC048D0BF7}"/>
              </a:ext>
            </a:extLst>
          </p:cNvPr>
          <p:cNvSpPr>
            <a:spLocks noGrp="1"/>
          </p:cNvSpPr>
          <p:nvPr>
            <p:ph type="ctrTitle"/>
          </p:nvPr>
        </p:nvSpPr>
        <p:spPr>
          <a:xfrm>
            <a:off x="1577345" y="1391347"/>
            <a:ext cx="5989319" cy="3234112"/>
          </a:xfrm>
        </p:spPr>
        <p:txBody>
          <a:bodyPr anchor="ctr">
            <a:normAutofit/>
          </a:bodyPr>
          <a:lstStyle>
            <a:lvl1pPr algn="ctr">
              <a:defRPr sz="3300">
                <a:solidFill>
                  <a:srgbClr val="EDEAEC"/>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F0A8F52D-2944-4B3F-B65F-84D809DBEA3B}"/>
              </a:ext>
            </a:extLst>
          </p:cNvPr>
          <p:cNvSpPr>
            <a:spLocks noGrp="1"/>
          </p:cNvSpPr>
          <p:nvPr>
            <p:ph type="ftr" sz="quarter" idx="11"/>
          </p:nvPr>
        </p:nvSpPr>
        <p:spPr/>
        <p:txBody>
          <a:bodyPr/>
          <a:lstStyle/>
          <a:p>
            <a:r>
              <a:rPr lang="en-US"/>
              <a:t>Distribution Statement X</a:t>
            </a:r>
          </a:p>
        </p:txBody>
      </p:sp>
      <p:sp>
        <p:nvSpPr>
          <p:cNvPr id="6" name="Slide Number Placeholder 5">
            <a:extLst>
              <a:ext uri="{FF2B5EF4-FFF2-40B4-BE49-F238E27FC236}">
                <a16:creationId xmlns:a16="http://schemas.microsoft.com/office/drawing/2014/main" id="{14D5C03E-8374-41CF-983D-50158A27E4F7}"/>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13" name="Text Placeholder 2">
            <a:extLst>
              <a:ext uri="{FF2B5EF4-FFF2-40B4-BE49-F238E27FC236}">
                <a16:creationId xmlns:a16="http://schemas.microsoft.com/office/drawing/2014/main" id="{DBA0DCE4-3AB8-48B5-9488-0C0FF83D32C4}"/>
              </a:ext>
            </a:extLst>
          </p:cNvPr>
          <p:cNvSpPr>
            <a:spLocks noGrp="1"/>
          </p:cNvSpPr>
          <p:nvPr>
            <p:ph type="body" idx="1" hasCustomPrompt="1"/>
          </p:nvPr>
        </p:nvSpPr>
        <p:spPr>
          <a:xfrm>
            <a:off x="3343275" y="5367438"/>
            <a:ext cx="2457450" cy="694018"/>
          </a:xfrm>
        </p:spPr>
        <p:txBody>
          <a:bodyPr anchor="ctr"/>
          <a:lstStyle>
            <a:lvl1pPr marL="0" indent="0" algn="ctr">
              <a:buNone/>
              <a:defRPr sz="1800" b="1">
                <a:solidFill>
                  <a:srgbClr val="EDEAEC"/>
                </a:solidFill>
                <a:latin typeface="+mj-lt"/>
              </a:defRPr>
            </a:lvl1pPr>
            <a:lvl2pPr marL="342875" indent="0">
              <a:buNone/>
              <a:defRPr sz="1500">
                <a:solidFill>
                  <a:schemeClr val="tx1">
                    <a:tint val="75000"/>
                  </a:schemeClr>
                </a:solidFill>
              </a:defRPr>
            </a:lvl2pPr>
            <a:lvl3pPr marL="685749" indent="0">
              <a:buNone/>
              <a:defRPr sz="1350">
                <a:solidFill>
                  <a:schemeClr val="tx1">
                    <a:tint val="75000"/>
                  </a:schemeClr>
                </a:solidFill>
              </a:defRPr>
            </a:lvl3pPr>
            <a:lvl4pPr marL="1028624" indent="0">
              <a:buNone/>
              <a:defRPr sz="1200">
                <a:solidFill>
                  <a:schemeClr val="tx1">
                    <a:tint val="75000"/>
                  </a:schemeClr>
                </a:solidFill>
              </a:defRPr>
            </a:lvl4pPr>
            <a:lvl5pPr marL="1371498" indent="0">
              <a:buNone/>
              <a:defRPr sz="1200">
                <a:solidFill>
                  <a:schemeClr val="tx1">
                    <a:tint val="75000"/>
                  </a:schemeClr>
                </a:solidFill>
              </a:defRPr>
            </a:lvl5pPr>
            <a:lvl6pPr marL="1714373" indent="0">
              <a:buNone/>
              <a:defRPr sz="1200">
                <a:solidFill>
                  <a:schemeClr val="tx1">
                    <a:tint val="75000"/>
                  </a:schemeClr>
                </a:solidFill>
              </a:defRPr>
            </a:lvl6pPr>
            <a:lvl7pPr marL="2057246" indent="0">
              <a:buNone/>
              <a:defRPr sz="1200">
                <a:solidFill>
                  <a:schemeClr val="tx1">
                    <a:tint val="75000"/>
                  </a:schemeClr>
                </a:solidFill>
              </a:defRPr>
            </a:lvl7pPr>
            <a:lvl8pPr marL="2400120" indent="0">
              <a:buNone/>
              <a:defRPr sz="1200">
                <a:solidFill>
                  <a:schemeClr val="tx1">
                    <a:tint val="75000"/>
                  </a:schemeClr>
                </a:solidFill>
              </a:defRPr>
            </a:lvl8pPr>
            <a:lvl9pPr marL="2742995" indent="0">
              <a:buNone/>
              <a:defRPr sz="1200">
                <a:solidFill>
                  <a:schemeClr val="tx1">
                    <a:tint val="75000"/>
                  </a:schemeClr>
                </a:solidFill>
              </a:defRPr>
            </a:lvl9pPr>
          </a:lstStyle>
          <a:p>
            <a:pPr lvl="0"/>
            <a:r>
              <a:rPr lang="en-US"/>
              <a:t>Date</a:t>
            </a:r>
          </a:p>
        </p:txBody>
      </p:sp>
      <p:sp>
        <p:nvSpPr>
          <p:cNvPr id="17" name="TextBox 16">
            <a:extLst>
              <a:ext uri="{FF2B5EF4-FFF2-40B4-BE49-F238E27FC236}">
                <a16:creationId xmlns:a16="http://schemas.microsoft.com/office/drawing/2014/main" id="{DB8C4F82-E274-42AE-AFB6-B0174DC1E976}"/>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EDEAEC"/>
                </a:solidFill>
                <a:latin typeface="+mj-lt"/>
              </a:rPr>
              <a:t>Applied Agility, Dedication, and Ingenuity</a:t>
            </a:r>
          </a:p>
        </p:txBody>
      </p:sp>
      <p:sp>
        <p:nvSpPr>
          <p:cNvPr id="18" name="TextBox 17">
            <a:extLst>
              <a:ext uri="{FF2B5EF4-FFF2-40B4-BE49-F238E27FC236}">
                <a16:creationId xmlns:a16="http://schemas.microsoft.com/office/drawing/2014/main" id="{49FAB4B7-E9C2-4CCD-B051-657556B0B021}"/>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EDEAEC"/>
                </a:solidFill>
                <a:latin typeface="+mj-lt"/>
              </a:rPr>
              <a:t>Small Business Innovation Research (SBIR)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EDEAEC"/>
                </a:solidFill>
                <a:latin typeface="+mj-lt"/>
              </a:rPr>
              <a:t>Small Business Technology Transfer (STTR) </a:t>
            </a:r>
          </a:p>
        </p:txBody>
      </p:sp>
      <p:pic>
        <p:nvPicPr>
          <p:cNvPr id="2" name="Picture 1" descr="A logo with an anchor and text&#10;&#10;Description automatically generated">
            <a:extLst>
              <a:ext uri="{FF2B5EF4-FFF2-40B4-BE49-F238E27FC236}">
                <a16:creationId xmlns:a16="http://schemas.microsoft.com/office/drawing/2014/main" id="{8B03F124-B3D5-019D-12C6-AD58C93E07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8363" y="-150254"/>
            <a:ext cx="1015963" cy="1806156"/>
          </a:xfrm>
          <a:prstGeom prst="rect">
            <a:avLst/>
          </a:prstGeom>
        </p:spPr>
      </p:pic>
    </p:spTree>
    <p:extLst>
      <p:ext uri="{BB962C8B-B14F-4D97-AF65-F5344CB8AC3E}">
        <p14:creationId xmlns:p14="http://schemas.microsoft.com/office/powerpoint/2010/main" val="4040282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Quad_A_01">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3D7E8EA-BD8C-44E5-9E54-43FA70DC67A9}"/>
              </a:ext>
            </a:extLst>
          </p:cNvPr>
          <p:cNvSpPr/>
          <p:nvPr userDrawn="1"/>
        </p:nvSpPr>
        <p:spPr>
          <a:xfrm>
            <a:off x="-2" y="0"/>
            <a:ext cx="9143996" cy="6858000"/>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Rectangle 41">
            <a:extLst>
              <a:ext uri="{FF2B5EF4-FFF2-40B4-BE49-F238E27FC236}">
                <a16:creationId xmlns:a16="http://schemas.microsoft.com/office/drawing/2014/main" id="{112FC871-BDFF-4144-B175-CBCCA4F6D9D5}"/>
              </a:ext>
            </a:extLst>
          </p:cNvPr>
          <p:cNvSpPr/>
          <p:nvPr userDrawn="1"/>
        </p:nvSpPr>
        <p:spPr>
          <a:xfrm>
            <a:off x="4675611" y="1319923"/>
            <a:ext cx="4219216" cy="222783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42">
            <a:extLst>
              <a:ext uri="{FF2B5EF4-FFF2-40B4-BE49-F238E27FC236}">
                <a16:creationId xmlns:a16="http://schemas.microsoft.com/office/drawing/2014/main" id="{19EBB5D9-F4CE-4B44-A2FE-D510337F2CBB}"/>
              </a:ext>
            </a:extLst>
          </p:cNvPr>
          <p:cNvSpPr/>
          <p:nvPr userDrawn="1"/>
        </p:nvSpPr>
        <p:spPr>
          <a:xfrm>
            <a:off x="4675611" y="3802416"/>
            <a:ext cx="4219216" cy="222783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a:extLst>
              <a:ext uri="{FF2B5EF4-FFF2-40B4-BE49-F238E27FC236}">
                <a16:creationId xmlns:a16="http://schemas.microsoft.com/office/drawing/2014/main" id="{8075F3A5-B89A-4767-B1AE-116258A000CD}"/>
              </a:ext>
            </a:extLst>
          </p:cNvPr>
          <p:cNvSpPr/>
          <p:nvPr userDrawn="1"/>
        </p:nvSpPr>
        <p:spPr>
          <a:xfrm>
            <a:off x="247611" y="1319923"/>
            <a:ext cx="4219216" cy="222783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FB3C02EA-2F5A-4F09-B633-2C39E0F5D5D6}"/>
              </a:ext>
            </a:extLst>
          </p:cNvPr>
          <p:cNvSpPr/>
          <p:nvPr userDrawn="1"/>
        </p:nvSpPr>
        <p:spPr>
          <a:xfrm>
            <a:off x="247611" y="3802416"/>
            <a:ext cx="4219216" cy="222783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81B3D245-B48F-4070-8B08-B7B525C7DECD}"/>
              </a:ext>
            </a:extLst>
          </p:cNvPr>
          <p:cNvSpPr>
            <a:spLocks noGrp="1"/>
          </p:cNvSpPr>
          <p:nvPr>
            <p:ph type="title"/>
          </p:nvPr>
        </p:nvSpPr>
        <p:spPr>
          <a:xfrm>
            <a:off x="1578483" y="193398"/>
            <a:ext cx="5987034" cy="768096"/>
          </a:xfrm>
        </p:spPr>
        <p:txBody>
          <a:bodyPr>
            <a:noAutofit/>
          </a:bodyPr>
          <a:lstStyle>
            <a:lvl1pPr algn="ctr">
              <a:defRPr sz="3600" b="1"/>
            </a:lvl1pPr>
          </a:lstStyle>
          <a:p>
            <a:r>
              <a:rPr lang="en-US"/>
              <a:t>Click to edit Master title style</a:t>
            </a:r>
          </a:p>
        </p:txBody>
      </p:sp>
      <p:sp>
        <p:nvSpPr>
          <p:cNvPr id="3" name="Content Placeholder 2">
            <a:extLst>
              <a:ext uri="{FF2B5EF4-FFF2-40B4-BE49-F238E27FC236}">
                <a16:creationId xmlns:a16="http://schemas.microsoft.com/office/drawing/2014/main" id="{5731CC45-9728-4D06-9F1B-6FD279C1CE2B}"/>
              </a:ext>
            </a:extLst>
          </p:cNvPr>
          <p:cNvSpPr>
            <a:spLocks noGrp="1"/>
          </p:cNvSpPr>
          <p:nvPr>
            <p:ph idx="1"/>
          </p:nvPr>
        </p:nvSpPr>
        <p:spPr>
          <a:xfrm>
            <a:off x="246274" y="1828344"/>
            <a:ext cx="4216907" cy="1726192"/>
          </a:xfrm>
        </p:spPr>
        <p:txBody>
          <a:bodyPr>
            <a:normAutofit/>
          </a:bodyPr>
          <a:lstStyle>
            <a:lvl1pPr>
              <a:defRPr sz="1350">
                <a:solidFill>
                  <a:srgbClr val="EDEAEC"/>
                </a:solidFill>
              </a:defRPr>
            </a:lvl1pPr>
            <a:lvl2pPr>
              <a:defRPr sz="1200">
                <a:solidFill>
                  <a:srgbClr val="EDEAEC"/>
                </a:solidFill>
              </a:defRPr>
            </a:lvl2pPr>
            <a:lvl3pPr>
              <a:defRPr sz="1050">
                <a:solidFill>
                  <a:srgbClr val="EDEAEC"/>
                </a:solidFill>
              </a:defRPr>
            </a:lvl3pPr>
            <a:lvl4pPr>
              <a:defRPr sz="900">
                <a:solidFill>
                  <a:srgbClr val="EDEAEC"/>
                </a:solidFill>
              </a:defRPr>
            </a:lvl4pPr>
            <a:lvl5pPr>
              <a:defRPr sz="900">
                <a:solidFill>
                  <a:srgbClr val="EDEA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FAA4CF4-7080-4DB4-8349-CC5886F8A887}"/>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6" name="Slide Number Placeholder 5">
            <a:extLst>
              <a:ext uri="{FF2B5EF4-FFF2-40B4-BE49-F238E27FC236}">
                <a16:creationId xmlns:a16="http://schemas.microsoft.com/office/drawing/2014/main" id="{052194C4-8DA6-4122-A375-513E83603C6D}"/>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28" name="TextBox 27">
            <a:extLst>
              <a:ext uri="{FF2B5EF4-FFF2-40B4-BE49-F238E27FC236}">
                <a16:creationId xmlns:a16="http://schemas.microsoft.com/office/drawing/2014/main" id="{DE03FE57-35FB-4BD0-B32E-5AFCB5B805E2}"/>
              </a:ext>
            </a:extLst>
          </p:cNvPr>
          <p:cNvSpPr txBox="1"/>
          <p:nvPr userDrawn="1"/>
        </p:nvSpPr>
        <p:spPr>
          <a:xfrm>
            <a:off x="2919046" y="6181348"/>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9" name="TextBox 28">
            <a:extLst>
              <a:ext uri="{FF2B5EF4-FFF2-40B4-BE49-F238E27FC236}">
                <a16:creationId xmlns:a16="http://schemas.microsoft.com/office/drawing/2014/main" id="{EBBA3C81-A94D-40BC-B582-E98716A798F7}"/>
              </a:ext>
            </a:extLst>
          </p:cNvPr>
          <p:cNvSpPr txBox="1"/>
          <p:nvPr userDrawn="1"/>
        </p:nvSpPr>
        <p:spPr>
          <a:xfrm>
            <a:off x="2919046" y="4"/>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8" name="Text Placeholder 7">
            <a:extLst>
              <a:ext uri="{FF2B5EF4-FFF2-40B4-BE49-F238E27FC236}">
                <a16:creationId xmlns:a16="http://schemas.microsoft.com/office/drawing/2014/main" id="{4865F963-4FAE-4EA3-B3E4-531D20A8AE59}"/>
              </a:ext>
            </a:extLst>
          </p:cNvPr>
          <p:cNvSpPr>
            <a:spLocks noGrp="1"/>
          </p:cNvSpPr>
          <p:nvPr>
            <p:ph type="body" sz="quarter" idx="16"/>
          </p:nvPr>
        </p:nvSpPr>
        <p:spPr>
          <a:xfrm>
            <a:off x="246274" y="1317597"/>
            <a:ext cx="4218829" cy="501644"/>
          </a:xfrm>
        </p:spPr>
        <p:txBody>
          <a:bodyPr>
            <a:normAutofit/>
          </a:bodyPr>
          <a:lstStyle>
            <a:lvl1pPr marL="0" indent="0" algn="ctr">
              <a:buNone/>
              <a:defRPr sz="2100">
                <a:solidFill>
                  <a:srgbClr val="EDEAEC"/>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44" name="Content Placeholder 2">
            <a:extLst>
              <a:ext uri="{FF2B5EF4-FFF2-40B4-BE49-F238E27FC236}">
                <a16:creationId xmlns:a16="http://schemas.microsoft.com/office/drawing/2014/main" id="{3880ED54-58A1-42F3-8C1B-62DC7ED0819F}"/>
              </a:ext>
            </a:extLst>
          </p:cNvPr>
          <p:cNvSpPr>
            <a:spLocks noGrp="1"/>
          </p:cNvSpPr>
          <p:nvPr>
            <p:ph idx="17"/>
          </p:nvPr>
        </p:nvSpPr>
        <p:spPr>
          <a:xfrm>
            <a:off x="4670046" y="1822730"/>
            <a:ext cx="4214408" cy="1726192"/>
          </a:xfrm>
        </p:spPr>
        <p:txBody>
          <a:bodyPr>
            <a:normAutofit/>
          </a:bodyPr>
          <a:lstStyle>
            <a:lvl1pPr>
              <a:defRPr sz="1350">
                <a:solidFill>
                  <a:srgbClr val="EDEAEC"/>
                </a:solidFill>
              </a:defRPr>
            </a:lvl1pPr>
            <a:lvl2pPr>
              <a:defRPr sz="1200">
                <a:solidFill>
                  <a:srgbClr val="EDEAEC"/>
                </a:solidFill>
              </a:defRPr>
            </a:lvl2pPr>
            <a:lvl3pPr>
              <a:defRPr sz="1050">
                <a:solidFill>
                  <a:srgbClr val="EDEAEC"/>
                </a:solidFill>
              </a:defRPr>
            </a:lvl3pPr>
            <a:lvl4pPr>
              <a:defRPr sz="900">
                <a:solidFill>
                  <a:srgbClr val="EDEAEC"/>
                </a:solidFill>
              </a:defRPr>
            </a:lvl4pPr>
            <a:lvl5pPr>
              <a:defRPr sz="900">
                <a:solidFill>
                  <a:srgbClr val="EDEA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5" name="Text Placeholder 7">
            <a:extLst>
              <a:ext uri="{FF2B5EF4-FFF2-40B4-BE49-F238E27FC236}">
                <a16:creationId xmlns:a16="http://schemas.microsoft.com/office/drawing/2014/main" id="{4E707711-D37F-49FC-B528-C8FE72EFDB6F}"/>
              </a:ext>
            </a:extLst>
          </p:cNvPr>
          <p:cNvSpPr>
            <a:spLocks noGrp="1"/>
          </p:cNvSpPr>
          <p:nvPr>
            <p:ph type="body" sz="quarter" idx="18"/>
          </p:nvPr>
        </p:nvSpPr>
        <p:spPr>
          <a:xfrm>
            <a:off x="4675618" y="1317597"/>
            <a:ext cx="4213637" cy="501644"/>
          </a:xfrm>
        </p:spPr>
        <p:txBody>
          <a:bodyPr>
            <a:normAutofit/>
          </a:bodyPr>
          <a:lstStyle>
            <a:lvl1pPr marL="0" indent="0" algn="ctr">
              <a:buNone/>
              <a:defRPr sz="2100">
                <a:solidFill>
                  <a:srgbClr val="EDEAEC"/>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46" name="Content Placeholder 2">
            <a:extLst>
              <a:ext uri="{FF2B5EF4-FFF2-40B4-BE49-F238E27FC236}">
                <a16:creationId xmlns:a16="http://schemas.microsoft.com/office/drawing/2014/main" id="{9C2C832C-A73A-45BA-BB77-E483DEE862A8}"/>
              </a:ext>
            </a:extLst>
          </p:cNvPr>
          <p:cNvSpPr>
            <a:spLocks noGrp="1"/>
          </p:cNvSpPr>
          <p:nvPr>
            <p:ph idx="19"/>
          </p:nvPr>
        </p:nvSpPr>
        <p:spPr>
          <a:xfrm>
            <a:off x="235901" y="4281697"/>
            <a:ext cx="4216907" cy="1726192"/>
          </a:xfrm>
        </p:spPr>
        <p:txBody>
          <a:bodyPr>
            <a:normAutofit/>
          </a:bodyPr>
          <a:lstStyle>
            <a:lvl1pPr>
              <a:defRPr sz="1350">
                <a:solidFill>
                  <a:srgbClr val="EDEAEC"/>
                </a:solidFill>
              </a:defRPr>
            </a:lvl1pPr>
            <a:lvl2pPr>
              <a:defRPr sz="1200">
                <a:solidFill>
                  <a:srgbClr val="EDEAEC"/>
                </a:solidFill>
              </a:defRPr>
            </a:lvl2pPr>
            <a:lvl3pPr>
              <a:defRPr sz="1050">
                <a:solidFill>
                  <a:srgbClr val="EDEAEC"/>
                </a:solidFill>
              </a:defRPr>
            </a:lvl3pPr>
            <a:lvl4pPr>
              <a:defRPr sz="900">
                <a:solidFill>
                  <a:srgbClr val="EDEAEC"/>
                </a:solidFill>
              </a:defRPr>
            </a:lvl4pPr>
            <a:lvl5pPr>
              <a:defRPr sz="900">
                <a:solidFill>
                  <a:srgbClr val="EDEA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7" name="Text Placeholder 7">
            <a:extLst>
              <a:ext uri="{FF2B5EF4-FFF2-40B4-BE49-F238E27FC236}">
                <a16:creationId xmlns:a16="http://schemas.microsoft.com/office/drawing/2014/main" id="{DB48CB16-EFAF-4CCE-9742-A2E1F1FB88F6}"/>
              </a:ext>
            </a:extLst>
          </p:cNvPr>
          <p:cNvSpPr>
            <a:spLocks noGrp="1"/>
          </p:cNvSpPr>
          <p:nvPr>
            <p:ph type="body" sz="quarter" idx="20"/>
          </p:nvPr>
        </p:nvSpPr>
        <p:spPr>
          <a:xfrm>
            <a:off x="246274" y="3801198"/>
            <a:ext cx="4218829" cy="494190"/>
          </a:xfrm>
        </p:spPr>
        <p:txBody>
          <a:bodyPr>
            <a:normAutofit/>
          </a:bodyPr>
          <a:lstStyle>
            <a:lvl1pPr marL="0" indent="0" algn="ctr">
              <a:buNone/>
              <a:defRPr sz="2100">
                <a:solidFill>
                  <a:srgbClr val="EDEAEC"/>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48" name="Content Placeholder 2">
            <a:extLst>
              <a:ext uri="{FF2B5EF4-FFF2-40B4-BE49-F238E27FC236}">
                <a16:creationId xmlns:a16="http://schemas.microsoft.com/office/drawing/2014/main" id="{0A4F68E8-4AD6-41F5-B0AE-42BC0C594F0B}"/>
              </a:ext>
            </a:extLst>
          </p:cNvPr>
          <p:cNvSpPr>
            <a:spLocks noGrp="1"/>
          </p:cNvSpPr>
          <p:nvPr>
            <p:ph idx="21"/>
          </p:nvPr>
        </p:nvSpPr>
        <p:spPr>
          <a:xfrm>
            <a:off x="4670046" y="4281697"/>
            <a:ext cx="4214408" cy="1726192"/>
          </a:xfrm>
        </p:spPr>
        <p:txBody>
          <a:bodyPr>
            <a:normAutofit/>
          </a:bodyPr>
          <a:lstStyle>
            <a:lvl1pPr>
              <a:defRPr sz="1350">
                <a:solidFill>
                  <a:srgbClr val="EDEAEC"/>
                </a:solidFill>
              </a:defRPr>
            </a:lvl1pPr>
            <a:lvl2pPr>
              <a:defRPr sz="1200">
                <a:solidFill>
                  <a:srgbClr val="EDEAEC"/>
                </a:solidFill>
              </a:defRPr>
            </a:lvl2pPr>
            <a:lvl3pPr>
              <a:defRPr sz="1050">
                <a:solidFill>
                  <a:srgbClr val="EDEAEC"/>
                </a:solidFill>
              </a:defRPr>
            </a:lvl3pPr>
            <a:lvl4pPr>
              <a:defRPr sz="900">
                <a:solidFill>
                  <a:srgbClr val="EDEAEC"/>
                </a:solidFill>
              </a:defRPr>
            </a:lvl4pPr>
            <a:lvl5pPr>
              <a:defRPr sz="900">
                <a:solidFill>
                  <a:srgbClr val="EDEA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 name="Text Placeholder 7">
            <a:extLst>
              <a:ext uri="{FF2B5EF4-FFF2-40B4-BE49-F238E27FC236}">
                <a16:creationId xmlns:a16="http://schemas.microsoft.com/office/drawing/2014/main" id="{11561A80-3969-4652-8DFC-46B4B0BC5E45}"/>
              </a:ext>
            </a:extLst>
          </p:cNvPr>
          <p:cNvSpPr>
            <a:spLocks noGrp="1"/>
          </p:cNvSpPr>
          <p:nvPr>
            <p:ph type="body" sz="quarter" idx="22"/>
          </p:nvPr>
        </p:nvSpPr>
        <p:spPr>
          <a:xfrm>
            <a:off x="4674841" y="3802416"/>
            <a:ext cx="4214408" cy="492972"/>
          </a:xfrm>
        </p:spPr>
        <p:txBody>
          <a:bodyPr>
            <a:normAutofit/>
          </a:bodyPr>
          <a:lstStyle>
            <a:lvl1pPr marL="0" indent="0" algn="ctr">
              <a:buNone/>
              <a:defRPr sz="2100">
                <a:solidFill>
                  <a:srgbClr val="EDEAEC"/>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pic>
        <p:nvPicPr>
          <p:cNvPr id="30" name="Picture 29">
            <a:extLst>
              <a:ext uri="{FF2B5EF4-FFF2-40B4-BE49-F238E27FC236}">
                <a16:creationId xmlns:a16="http://schemas.microsoft.com/office/drawing/2014/main" id="{2F4C9BDD-4422-4220-A520-0D0F55B4F4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38" name="TextBox 37">
            <a:extLst>
              <a:ext uri="{FF2B5EF4-FFF2-40B4-BE49-F238E27FC236}">
                <a16:creationId xmlns:a16="http://schemas.microsoft.com/office/drawing/2014/main" id="{5046D382-37A8-4FC5-92D0-542CFE9CD298}"/>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39" name="TextBox 38">
            <a:extLst>
              <a:ext uri="{FF2B5EF4-FFF2-40B4-BE49-F238E27FC236}">
                <a16:creationId xmlns:a16="http://schemas.microsoft.com/office/drawing/2014/main" id="{BD5516AE-449D-4C51-A703-3ECFE74BA064}"/>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021221"/>
                </a:solidFill>
                <a:latin typeface="+mj-lt"/>
              </a:rPr>
              <a:t>Small Business Innovation Research (SBIR)</a:t>
            </a:r>
          </a:p>
          <a:p>
            <a:pPr algn="ctr"/>
            <a:r>
              <a:rPr lang="en-US" sz="1200">
                <a:solidFill>
                  <a:srgbClr val="021221"/>
                </a:solidFill>
                <a:latin typeface="+mj-lt"/>
              </a:rPr>
              <a:t>Small Business Technology Transfer (STTR) </a:t>
            </a:r>
          </a:p>
        </p:txBody>
      </p:sp>
    </p:spTree>
    <p:extLst>
      <p:ext uri="{BB962C8B-B14F-4D97-AF65-F5344CB8AC3E}">
        <p14:creationId xmlns:p14="http://schemas.microsoft.com/office/powerpoint/2010/main" val="1977299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Quad_A_02">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3D7E8EA-BD8C-44E5-9E54-43FA70DC67A9}"/>
              </a:ext>
            </a:extLst>
          </p:cNvPr>
          <p:cNvSpPr/>
          <p:nvPr userDrawn="1"/>
        </p:nvSpPr>
        <p:spPr>
          <a:xfrm>
            <a:off x="-2" y="0"/>
            <a:ext cx="9143996" cy="6858000"/>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Rectangle 41">
            <a:extLst>
              <a:ext uri="{FF2B5EF4-FFF2-40B4-BE49-F238E27FC236}">
                <a16:creationId xmlns:a16="http://schemas.microsoft.com/office/drawing/2014/main" id="{112FC871-BDFF-4144-B175-CBCCA4F6D9D5}"/>
              </a:ext>
            </a:extLst>
          </p:cNvPr>
          <p:cNvSpPr/>
          <p:nvPr userDrawn="1"/>
        </p:nvSpPr>
        <p:spPr>
          <a:xfrm>
            <a:off x="4675611" y="1319923"/>
            <a:ext cx="4219216" cy="222783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42">
            <a:extLst>
              <a:ext uri="{FF2B5EF4-FFF2-40B4-BE49-F238E27FC236}">
                <a16:creationId xmlns:a16="http://schemas.microsoft.com/office/drawing/2014/main" id="{19EBB5D9-F4CE-4B44-A2FE-D510337F2CBB}"/>
              </a:ext>
            </a:extLst>
          </p:cNvPr>
          <p:cNvSpPr/>
          <p:nvPr userDrawn="1"/>
        </p:nvSpPr>
        <p:spPr>
          <a:xfrm>
            <a:off x="4675611" y="3802416"/>
            <a:ext cx="4219216" cy="222783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a:extLst>
              <a:ext uri="{FF2B5EF4-FFF2-40B4-BE49-F238E27FC236}">
                <a16:creationId xmlns:a16="http://schemas.microsoft.com/office/drawing/2014/main" id="{8075F3A5-B89A-4767-B1AE-116258A000CD}"/>
              </a:ext>
            </a:extLst>
          </p:cNvPr>
          <p:cNvSpPr/>
          <p:nvPr userDrawn="1"/>
        </p:nvSpPr>
        <p:spPr>
          <a:xfrm>
            <a:off x="247611" y="1319923"/>
            <a:ext cx="4219216" cy="222783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FB3C02EA-2F5A-4F09-B633-2C39E0F5D5D6}"/>
              </a:ext>
            </a:extLst>
          </p:cNvPr>
          <p:cNvSpPr/>
          <p:nvPr userDrawn="1"/>
        </p:nvSpPr>
        <p:spPr>
          <a:xfrm>
            <a:off x="247611" y="3802416"/>
            <a:ext cx="4219216" cy="222783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a:extLst>
              <a:ext uri="{FF2B5EF4-FFF2-40B4-BE49-F238E27FC236}">
                <a16:creationId xmlns:a16="http://schemas.microsoft.com/office/drawing/2014/main" id="{5731CC45-9728-4D06-9F1B-6FD279C1CE2B}"/>
              </a:ext>
            </a:extLst>
          </p:cNvPr>
          <p:cNvSpPr>
            <a:spLocks noGrp="1"/>
          </p:cNvSpPr>
          <p:nvPr>
            <p:ph idx="1"/>
          </p:nvPr>
        </p:nvSpPr>
        <p:spPr>
          <a:xfrm>
            <a:off x="240102" y="1829033"/>
            <a:ext cx="4216907" cy="1726192"/>
          </a:xfrm>
        </p:spPr>
        <p:txBody>
          <a:bodyPr>
            <a:normAutofit/>
          </a:bodyPr>
          <a:lstStyle>
            <a:lvl1pPr>
              <a:defRPr sz="1350">
                <a:solidFill>
                  <a:srgbClr val="EDEAEC"/>
                </a:solidFill>
              </a:defRPr>
            </a:lvl1pPr>
            <a:lvl2pPr>
              <a:defRPr sz="1200">
                <a:solidFill>
                  <a:srgbClr val="EDEAEC"/>
                </a:solidFill>
              </a:defRPr>
            </a:lvl2pPr>
            <a:lvl3pPr>
              <a:defRPr sz="1050">
                <a:solidFill>
                  <a:srgbClr val="EDEAEC"/>
                </a:solidFill>
              </a:defRPr>
            </a:lvl3pPr>
            <a:lvl4pPr>
              <a:defRPr sz="900">
                <a:solidFill>
                  <a:srgbClr val="EDEAEC"/>
                </a:solidFill>
              </a:defRPr>
            </a:lvl4pPr>
            <a:lvl5pPr>
              <a:defRPr sz="900">
                <a:solidFill>
                  <a:srgbClr val="EDEA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FAA4CF4-7080-4DB4-8349-CC5886F8A887}"/>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6" name="Slide Number Placeholder 5">
            <a:extLst>
              <a:ext uri="{FF2B5EF4-FFF2-40B4-BE49-F238E27FC236}">
                <a16:creationId xmlns:a16="http://schemas.microsoft.com/office/drawing/2014/main" id="{052194C4-8DA6-4122-A375-513E83603C6D}"/>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8" name="Text Placeholder 7">
            <a:extLst>
              <a:ext uri="{FF2B5EF4-FFF2-40B4-BE49-F238E27FC236}">
                <a16:creationId xmlns:a16="http://schemas.microsoft.com/office/drawing/2014/main" id="{4865F963-4FAE-4EA3-B3E4-531D20A8AE59}"/>
              </a:ext>
            </a:extLst>
          </p:cNvPr>
          <p:cNvSpPr>
            <a:spLocks noGrp="1"/>
          </p:cNvSpPr>
          <p:nvPr>
            <p:ph type="body" sz="quarter" idx="16"/>
          </p:nvPr>
        </p:nvSpPr>
        <p:spPr>
          <a:xfrm>
            <a:off x="246274" y="1317597"/>
            <a:ext cx="4218829" cy="501644"/>
          </a:xfrm>
        </p:spPr>
        <p:txBody>
          <a:bodyPr>
            <a:normAutofit/>
          </a:bodyPr>
          <a:lstStyle>
            <a:lvl1pPr marL="0" indent="0" algn="ctr">
              <a:buNone/>
              <a:defRPr sz="2100">
                <a:solidFill>
                  <a:srgbClr val="EDEAEC"/>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44" name="Content Placeholder 2">
            <a:extLst>
              <a:ext uri="{FF2B5EF4-FFF2-40B4-BE49-F238E27FC236}">
                <a16:creationId xmlns:a16="http://schemas.microsoft.com/office/drawing/2014/main" id="{3880ED54-58A1-42F3-8C1B-62DC7ED0819F}"/>
              </a:ext>
            </a:extLst>
          </p:cNvPr>
          <p:cNvSpPr>
            <a:spLocks noGrp="1"/>
          </p:cNvSpPr>
          <p:nvPr>
            <p:ph idx="17"/>
          </p:nvPr>
        </p:nvSpPr>
        <p:spPr>
          <a:xfrm>
            <a:off x="4686192" y="1819241"/>
            <a:ext cx="4214408" cy="1726192"/>
          </a:xfrm>
        </p:spPr>
        <p:txBody>
          <a:bodyPr>
            <a:normAutofit/>
          </a:bodyPr>
          <a:lstStyle>
            <a:lvl1pPr>
              <a:defRPr sz="1350">
                <a:solidFill>
                  <a:srgbClr val="EDEAEC"/>
                </a:solidFill>
              </a:defRPr>
            </a:lvl1pPr>
            <a:lvl2pPr>
              <a:defRPr sz="1200">
                <a:solidFill>
                  <a:srgbClr val="EDEAEC"/>
                </a:solidFill>
              </a:defRPr>
            </a:lvl2pPr>
            <a:lvl3pPr>
              <a:defRPr sz="1050">
                <a:solidFill>
                  <a:srgbClr val="EDEAEC"/>
                </a:solidFill>
              </a:defRPr>
            </a:lvl3pPr>
            <a:lvl4pPr>
              <a:defRPr sz="900">
                <a:solidFill>
                  <a:srgbClr val="EDEAEC"/>
                </a:solidFill>
              </a:defRPr>
            </a:lvl4pPr>
            <a:lvl5pPr>
              <a:defRPr sz="900">
                <a:solidFill>
                  <a:srgbClr val="EDEA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5" name="Text Placeholder 7">
            <a:extLst>
              <a:ext uri="{FF2B5EF4-FFF2-40B4-BE49-F238E27FC236}">
                <a16:creationId xmlns:a16="http://schemas.microsoft.com/office/drawing/2014/main" id="{4E707711-D37F-49FC-B528-C8FE72EFDB6F}"/>
              </a:ext>
            </a:extLst>
          </p:cNvPr>
          <p:cNvSpPr>
            <a:spLocks noGrp="1"/>
          </p:cNvSpPr>
          <p:nvPr>
            <p:ph type="body" sz="quarter" idx="18"/>
          </p:nvPr>
        </p:nvSpPr>
        <p:spPr>
          <a:xfrm>
            <a:off x="4675618" y="1317597"/>
            <a:ext cx="4213637" cy="501644"/>
          </a:xfrm>
        </p:spPr>
        <p:txBody>
          <a:bodyPr>
            <a:normAutofit/>
          </a:bodyPr>
          <a:lstStyle>
            <a:lvl1pPr marL="0" indent="0" algn="ctr">
              <a:buNone/>
              <a:defRPr sz="2100">
                <a:solidFill>
                  <a:srgbClr val="EDEAEC"/>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46" name="Content Placeholder 2">
            <a:extLst>
              <a:ext uri="{FF2B5EF4-FFF2-40B4-BE49-F238E27FC236}">
                <a16:creationId xmlns:a16="http://schemas.microsoft.com/office/drawing/2014/main" id="{9C2C832C-A73A-45BA-BB77-E483DEE862A8}"/>
              </a:ext>
            </a:extLst>
          </p:cNvPr>
          <p:cNvSpPr>
            <a:spLocks noGrp="1"/>
          </p:cNvSpPr>
          <p:nvPr>
            <p:ph idx="19"/>
          </p:nvPr>
        </p:nvSpPr>
        <p:spPr>
          <a:xfrm>
            <a:off x="246273" y="4290744"/>
            <a:ext cx="4216907" cy="1726192"/>
          </a:xfrm>
        </p:spPr>
        <p:txBody>
          <a:bodyPr>
            <a:normAutofit/>
          </a:bodyPr>
          <a:lstStyle>
            <a:lvl1pPr>
              <a:defRPr sz="1350">
                <a:solidFill>
                  <a:srgbClr val="EDEAEC"/>
                </a:solidFill>
              </a:defRPr>
            </a:lvl1pPr>
            <a:lvl2pPr>
              <a:defRPr sz="1200">
                <a:solidFill>
                  <a:srgbClr val="EDEAEC"/>
                </a:solidFill>
              </a:defRPr>
            </a:lvl2pPr>
            <a:lvl3pPr>
              <a:defRPr sz="1050">
                <a:solidFill>
                  <a:srgbClr val="EDEAEC"/>
                </a:solidFill>
              </a:defRPr>
            </a:lvl3pPr>
            <a:lvl4pPr>
              <a:defRPr sz="900">
                <a:solidFill>
                  <a:srgbClr val="EDEAEC"/>
                </a:solidFill>
              </a:defRPr>
            </a:lvl4pPr>
            <a:lvl5pPr>
              <a:defRPr sz="900">
                <a:solidFill>
                  <a:srgbClr val="EDEA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7" name="Text Placeholder 7">
            <a:extLst>
              <a:ext uri="{FF2B5EF4-FFF2-40B4-BE49-F238E27FC236}">
                <a16:creationId xmlns:a16="http://schemas.microsoft.com/office/drawing/2014/main" id="{DB48CB16-EFAF-4CCE-9742-A2E1F1FB88F6}"/>
              </a:ext>
            </a:extLst>
          </p:cNvPr>
          <p:cNvSpPr>
            <a:spLocks noGrp="1"/>
          </p:cNvSpPr>
          <p:nvPr>
            <p:ph type="body" sz="quarter" idx="20"/>
          </p:nvPr>
        </p:nvSpPr>
        <p:spPr>
          <a:xfrm>
            <a:off x="246274" y="3801198"/>
            <a:ext cx="4218829" cy="494190"/>
          </a:xfrm>
        </p:spPr>
        <p:txBody>
          <a:bodyPr>
            <a:normAutofit/>
          </a:bodyPr>
          <a:lstStyle>
            <a:lvl1pPr marL="0" indent="0" algn="ctr">
              <a:buNone/>
              <a:defRPr sz="2100">
                <a:solidFill>
                  <a:srgbClr val="EDEAEC"/>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48" name="Content Placeholder 2">
            <a:extLst>
              <a:ext uri="{FF2B5EF4-FFF2-40B4-BE49-F238E27FC236}">
                <a16:creationId xmlns:a16="http://schemas.microsoft.com/office/drawing/2014/main" id="{0A4F68E8-4AD6-41F5-B0AE-42BC0C594F0B}"/>
              </a:ext>
            </a:extLst>
          </p:cNvPr>
          <p:cNvSpPr>
            <a:spLocks noGrp="1"/>
          </p:cNvSpPr>
          <p:nvPr>
            <p:ph idx="21"/>
          </p:nvPr>
        </p:nvSpPr>
        <p:spPr>
          <a:xfrm>
            <a:off x="4681981" y="4290744"/>
            <a:ext cx="4214408" cy="1726192"/>
          </a:xfrm>
        </p:spPr>
        <p:txBody>
          <a:bodyPr>
            <a:normAutofit/>
          </a:bodyPr>
          <a:lstStyle>
            <a:lvl1pPr>
              <a:defRPr sz="1350">
                <a:solidFill>
                  <a:srgbClr val="EDEAEC"/>
                </a:solidFill>
              </a:defRPr>
            </a:lvl1pPr>
            <a:lvl2pPr>
              <a:defRPr sz="1200">
                <a:solidFill>
                  <a:srgbClr val="EDEAEC"/>
                </a:solidFill>
              </a:defRPr>
            </a:lvl2pPr>
            <a:lvl3pPr>
              <a:defRPr sz="1050">
                <a:solidFill>
                  <a:srgbClr val="EDEAEC"/>
                </a:solidFill>
              </a:defRPr>
            </a:lvl3pPr>
            <a:lvl4pPr>
              <a:defRPr sz="900">
                <a:solidFill>
                  <a:srgbClr val="EDEAEC"/>
                </a:solidFill>
              </a:defRPr>
            </a:lvl4pPr>
            <a:lvl5pPr>
              <a:defRPr sz="900">
                <a:solidFill>
                  <a:srgbClr val="EDEAE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 name="Text Placeholder 7">
            <a:extLst>
              <a:ext uri="{FF2B5EF4-FFF2-40B4-BE49-F238E27FC236}">
                <a16:creationId xmlns:a16="http://schemas.microsoft.com/office/drawing/2014/main" id="{11561A80-3969-4652-8DFC-46B4B0BC5E45}"/>
              </a:ext>
            </a:extLst>
          </p:cNvPr>
          <p:cNvSpPr>
            <a:spLocks noGrp="1"/>
          </p:cNvSpPr>
          <p:nvPr>
            <p:ph type="body" sz="quarter" idx="22"/>
          </p:nvPr>
        </p:nvSpPr>
        <p:spPr>
          <a:xfrm>
            <a:off x="4674841" y="3802416"/>
            <a:ext cx="4214408" cy="492972"/>
          </a:xfrm>
        </p:spPr>
        <p:txBody>
          <a:bodyPr>
            <a:normAutofit/>
          </a:bodyPr>
          <a:lstStyle>
            <a:lvl1pPr marL="0" indent="0" algn="ctr">
              <a:buNone/>
              <a:defRPr sz="2100">
                <a:solidFill>
                  <a:srgbClr val="EDEAEC"/>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pic>
        <p:nvPicPr>
          <p:cNvPr id="25" name="Picture 24">
            <a:extLst>
              <a:ext uri="{FF2B5EF4-FFF2-40B4-BE49-F238E27FC236}">
                <a16:creationId xmlns:a16="http://schemas.microsoft.com/office/drawing/2014/main" id="{F5755276-8F70-4F8D-89E7-779C2876BF3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32" name="TextBox 31">
            <a:extLst>
              <a:ext uri="{FF2B5EF4-FFF2-40B4-BE49-F238E27FC236}">
                <a16:creationId xmlns:a16="http://schemas.microsoft.com/office/drawing/2014/main" id="{9B0F1C06-D83D-4C8A-B080-4845014B27A8}"/>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33" name="TextBox 32">
            <a:extLst>
              <a:ext uri="{FF2B5EF4-FFF2-40B4-BE49-F238E27FC236}">
                <a16:creationId xmlns:a16="http://schemas.microsoft.com/office/drawing/2014/main" id="{406BD437-3E28-46A7-9108-73B9D547FFEE}"/>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021221"/>
                </a:solidFill>
                <a:latin typeface="+mj-lt"/>
              </a:rPr>
              <a:t>Small Business Innovation Research (SBIR)</a:t>
            </a:r>
          </a:p>
          <a:p>
            <a:pPr algn="ctr"/>
            <a:r>
              <a:rPr lang="en-US" sz="1200">
                <a:solidFill>
                  <a:srgbClr val="021221"/>
                </a:solidFill>
                <a:latin typeface="+mj-lt"/>
              </a:rPr>
              <a:t>Small Business Technology Transfer (STTR) </a:t>
            </a:r>
          </a:p>
        </p:txBody>
      </p:sp>
      <p:sp>
        <p:nvSpPr>
          <p:cNvPr id="35" name="Title 1">
            <a:extLst>
              <a:ext uri="{FF2B5EF4-FFF2-40B4-BE49-F238E27FC236}">
                <a16:creationId xmlns:a16="http://schemas.microsoft.com/office/drawing/2014/main" id="{C989231F-2B12-4EE4-B109-4C7128F399E0}"/>
              </a:ext>
            </a:extLst>
          </p:cNvPr>
          <p:cNvSpPr>
            <a:spLocks noGrp="1"/>
          </p:cNvSpPr>
          <p:nvPr>
            <p:ph type="title"/>
          </p:nvPr>
        </p:nvSpPr>
        <p:spPr>
          <a:xfrm>
            <a:off x="1578483" y="193398"/>
            <a:ext cx="5987034" cy="768096"/>
          </a:xfrm>
        </p:spPr>
        <p:txBody>
          <a:bodyPr>
            <a:noAutofit/>
          </a:bodyPr>
          <a:lstStyle>
            <a:lvl1pPr algn="ctr">
              <a:defRPr sz="3600" b="1"/>
            </a:lvl1pPr>
          </a:lstStyle>
          <a:p>
            <a:r>
              <a:rPr lang="en-US"/>
              <a:t>Click to edit Master title style</a:t>
            </a:r>
          </a:p>
        </p:txBody>
      </p:sp>
    </p:spTree>
    <p:extLst>
      <p:ext uri="{BB962C8B-B14F-4D97-AF65-F5344CB8AC3E}">
        <p14:creationId xmlns:p14="http://schemas.microsoft.com/office/powerpoint/2010/main" val="31459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Quad_B_01">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656138A6-0D17-4C20-8C29-37A4863E4CC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9143997" cy="6858000"/>
          </a:xfrm>
          <a:prstGeom prst="rect">
            <a:avLst/>
          </a:prstGeom>
        </p:spPr>
      </p:pic>
      <p:sp>
        <p:nvSpPr>
          <p:cNvPr id="5" name="Footer Placeholder 4">
            <a:extLst>
              <a:ext uri="{FF2B5EF4-FFF2-40B4-BE49-F238E27FC236}">
                <a16:creationId xmlns:a16="http://schemas.microsoft.com/office/drawing/2014/main" id="{4FAA4CF4-7080-4DB4-8349-CC5886F8A887}"/>
              </a:ext>
            </a:extLst>
          </p:cNvPr>
          <p:cNvSpPr>
            <a:spLocks noGrp="1"/>
          </p:cNvSpPr>
          <p:nvPr>
            <p:ph type="ftr" sz="quarter" idx="11"/>
          </p:nvPr>
        </p:nvSpPr>
        <p:spPr/>
        <p:txBody>
          <a:bodyPr/>
          <a:lstStyle>
            <a:lvl1pPr>
              <a:defRPr>
                <a:solidFill>
                  <a:srgbClr val="EDEAEC"/>
                </a:solidFill>
              </a:defRPr>
            </a:lvl1pPr>
          </a:lstStyle>
          <a:p>
            <a:r>
              <a:rPr lang="en-US"/>
              <a:t>Distribution Statement X</a:t>
            </a:r>
          </a:p>
        </p:txBody>
      </p:sp>
      <p:sp>
        <p:nvSpPr>
          <p:cNvPr id="6" name="Slide Number Placeholder 5">
            <a:extLst>
              <a:ext uri="{FF2B5EF4-FFF2-40B4-BE49-F238E27FC236}">
                <a16:creationId xmlns:a16="http://schemas.microsoft.com/office/drawing/2014/main" id="{052194C4-8DA6-4122-A375-513E83603C6D}"/>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37" name="Rectangle 36">
            <a:extLst>
              <a:ext uri="{FF2B5EF4-FFF2-40B4-BE49-F238E27FC236}">
                <a16:creationId xmlns:a16="http://schemas.microsoft.com/office/drawing/2014/main" id="{E4AD3970-8E10-4B29-9E9A-0B630C61B6F7}"/>
              </a:ext>
            </a:extLst>
          </p:cNvPr>
          <p:cNvSpPr/>
          <p:nvPr userDrawn="1"/>
        </p:nvSpPr>
        <p:spPr>
          <a:xfrm>
            <a:off x="4675611" y="1319923"/>
            <a:ext cx="4219216" cy="2227836"/>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Rectangle 41">
            <a:extLst>
              <a:ext uri="{FF2B5EF4-FFF2-40B4-BE49-F238E27FC236}">
                <a16:creationId xmlns:a16="http://schemas.microsoft.com/office/drawing/2014/main" id="{EC0E5398-FB1E-4805-8919-B1BC9F84E5E9}"/>
              </a:ext>
            </a:extLst>
          </p:cNvPr>
          <p:cNvSpPr/>
          <p:nvPr userDrawn="1"/>
        </p:nvSpPr>
        <p:spPr>
          <a:xfrm>
            <a:off x="4675611" y="3802416"/>
            <a:ext cx="4219216" cy="2227836"/>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42">
            <a:extLst>
              <a:ext uri="{FF2B5EF4-FFF2-40B4-BE49-F238E27FC236}">
                <a16:creationId xmlns:a16="http://schemas.microsoft.com/office/drawing/2014/main" id="{866FBCB0-D6C9-4BA6-8226-A376181F6394}"/>
              </a:ext>
            </a:extLst>
          </p:cNvPr>
          <p:cNvSpPr/>
          <p:nvPr userDrawn="1"/>
        </p:nvSpPr>
        <p:spPr>
          <a:xfrm>
            <a:off x="247611" y="1319923"/>
            <a:ext cx="4219216" cy="2227836"/>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Rectangle 43">
            <a:extLst>
              <a:ext uri="{FF2B5EF4-FFF2-40B4-BE49-F238E27FC236}">
                <a16:creationId xmlns:a16="http://schemas.microsoft.com/office/drawing/2014/main" id="{2C10CC8F-D3DF-4DE1-BB63-EADB41446259}"/>
              </a:ext>
            </a:extLst>
          </p:cNvPr>
          <p:cNvSpPr/>
          <p:nvPr userDrawn="1"/>
        </p:nvSpPr>
        <p:spPr>
          <a:xfrm>
            <a:off x="247611" y="3802416"/>
            <a:ext cx="4219216" cy="2227836"/>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Content Placeholder 2">
            <a:extLst>
              <a:ext uri="{FF2B5EF4-FFF2-40B4-BE49-F238E27FC236}">
                <a16:creationId xmlns:a16="http://schemas.microsoft.com/office/drawing/2014/main" id="{FA95E27C-F6C8-4005-9C9E-F011E398DED7}"/>
              </a:ext>
            </a:extLst>
          </p:cNvPr>
          <p:cNvSpPr>
            <a:spLocks noGrp="1"/>
          </p:cNvSpPr>
          <p:nvPr>
            <p:ph idx="1"/>
          </p:nvPr>
        </p:nvSpPr>
        <p:spPr>
          <a:xfrm>
            <a:off x="229118" y="1820072"/>
            <a:ext cx="4216907" cy="1726192"/>
          </a:xfrm>
        </p:spPr>
        <p:txBody>
          <a:bodyPr>
            <a:normAutofit/>
          </a:bodyPr>
          <a:lstStyle>
            <a:lvl1pPr>
              <a:defRPr sz="1350">
                <a:solidFill>
                  <a:srgbClr val="021221"/>
                </a:solidFill>
              </a:defRPr>
            </a:lvl1pPr>
            <a:lvl2pPr>
              <a:defRPr sz="1200">
                <a:solidFill>
                  <a:srgbClr val="021221"/>
                </a:solidFill>
              </a:defRPr>
            </a:lvl2pPr>
            <a:lvl3pPr>
              <a:defRPr sz="1050">
                <a:solidFill>
                  <a:srgbClr val="021221"/>
                </a:solidFill>
              </a:defRPr>
            </a:lvl3pPr>
            <a:lvl4pPr>
              <a:defRPr sz="900">
                <a:solidFill>
                  <a:srgbClr val="021221"/>
                </a:solidFill>
              </a:defRPr>
            </a:lvl4pPr>
            <a:lvl5pPr>
              <a:defRPr sz="9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0" name="Text Placeholder 7">
            <a:extLst>
              <a:ext uri="{FF2B5EF4-FFF2-40B4-BE49-F238E27FC236}">
                <a16:creationId xmlns:a16="http://schemas.microsoft.com/office/drawing/2014/main" id="{E8EDED02-5F29-46FD-ACEC-7BD6128F7D84}"/>
              </a:ext>
            </a:extLst>
          </p:cNvPr>
          <p:cNvSpPr>
            <a:spLocks noGrp="1"/>
          </p:cNvSpPr>
          <p:nvPr>
            <p:ph type="body" sz="quarter" idx="16"/>
          </p:nvPr>
        </p:nvSpPr>
        <p:spPr>
          <a:xfrm>
            <a:off x="246274" y="1317597"/>
            <a:ext cx="4218829" cy="501644"/>
          </a:xfrm>
        </p:spPr>
        <p:txBody>
          <a:bodyPr>
            <a:normAutofit/>
          </a:bodyPr>
          <a:lstStyle>
            <a:lvl1pPr marL="0" indent="0" algn="ctr">
              <a:buNone/>
              <a:defRPr sz="2100">
                <a:solidFill>
                  <a:srgbClr val="021221"/>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51" name="Content Placeholder 2">
            <a:extLst>
              <a:ext uri="{FF2B5EF4-FFF2-40B4-BE49-F238E27FC236}">
                <a16:creationId xmlns:a16="http://schemas.microsoft.com/office/drawing/2014/main" id="{0159EAD4-C216-44E7-9941-B4EF9ACF3D55}"/>
              </a:ext>
            </a:extLst>
          </p:cNvPr>
          <p:cNvSpPr>
            <a:spLocks noGrp="1"/>
          </p:cNvSpPr>
          <p:nvPr>
            <p:ph idx="17"/>
          </p:nvPr>
        </p:nvSpPr>
        <p:spPr>
          <a:xfrm>
            <a:off x="4677342" y="1803004"/>
            <a:ext cx="4214408" cy="1726192"/>
          </a:xfrm>
        </p:spPr>
        <p:txBody>
          <a:bodyPr>
            <a:normAutofit/>
          </a:bodyPr>
          <a:lstStyle>
            <a:lvl1pPr>
              <a:defRPr sz="1350">
                <a:solidFill>
                  <a:srgbClr val="021221"/>
                </a:solidFill>
              </a:defRPr>
            </a:lvl1pPr>
            <a:lvl2pPr>
              <a:defRPr sz="1200">
                <a:solidFill>
                  <a:srgbClr val="021221"/>
                </a:solidFill>
              </a:defRPr>
            </a:lvl2pPr>
            <a:lvl3pPr>
              <a:defRPr sz="1050">
                <a:solidFill>
                  <a:srgbClr val="021221"/>
                </a:solidFill>
              </a:defRPr>
            </a:lvl3pPr>
            <a:lvl4pPr>
              <a:defRPr sz="900">
                <a:solidFill>
                  <a:srgbClr val="021221"/>
                </a:solidFill>
              </a:defRPr>
            </a:lvl4pPr>
            <a:lvl5pPr>
              <a:defRPr sz="9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Text Placeholder 7">
            <a:extLst>
              <a:ext uri="{FF2B5EF4-FFF2-40B4-BE49-F238E27FC236}">
                <a16:creationId xmlns:a16="http://schemas.microsoft.com/office/drawing/2014/main" id="{00AFC720-1E9F-4482-8F82-279CB7242F1B}"/>
              </a:ext>
            </a:extLst>
          </p:cNvPr>
          <p:cNvSpPr>
            <a:spLocks noGrp="1"/>
          </p:cNvSpPr>
          <p:nvPr>
            <p:ph type="body" sz="quarter" idx="18"/>
          </p:nvPr>
        </p:nvSpPr>
        <p:spPr>
          <a:xfrm>
            <a:off x="4675618" y="1317597"/>
            <a:ext cx="4213637" cy="501644"/>
          </a:xfrm>
        </p:spPr>
        <p:txBody>
          <a:bodyPr>
            <a:normAutofit/>
          </a:bodyPr>
          <a:lstStyle>
            <a:lvl1pPr marL="0" indent="0" algn="ctr">
              <a:buNone/>
              <a:defRPr sz="2100">
                <a:solidFill>
                  <a:srgbClr val="021221"/>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53" name="Content Placeholder 2">
            <a:extLst>
              <a:ext uri="{FF2B5EF4-FFF2-40B4-BE49-F238E27FC236}">
                <a16:creationId xmlns:a16="http://schemas.microsoft.com/office/drawing/2014/main" id="{8D04AEAF-13E3-407E-B810-04B263C885F2}"/>
              </a:ext>
            </a:extLst>
          </p:cNvPr>
          <p:cNvSpPr>
            <a:spLocks noGrp="1"/>
          </p:cNvSpPr>
          <p:nvPr>
            <p:ph idx="19"/>
          </p:nvPr>
        </p:nvSpPr>
        <p:spPr>
          <a:xfrm>
            <a:off x="246273" y="4297714"/>
            <a:ext cx="4216907" cy="1726192"/>
          </a:xfrm>
        </p:spPr>
        <p:txBody>
          <a:bodyPr>
            <a:normAutofit/>
          </a:bodyPr>
          <a:lstStyle>
            <a:lvl1pPr>
              <a:defRPr sz="1350">
                <a:solidFill>
                  <a:srgbClr val="021221"/>
                </a:solidFill>
              </a:defRPr>
            </a:lvl1pPr>
            <a:lvl2pPr>
              <a:defRPr sz="1200">
                <a:solidFill>
                  <a:srgbClr val="021221"/>
                </a:solidFill>
              </a:defRPr>
            </a:lvl2pPr>
            <a:lvl3pPr>
              <a:defRPr sz="1050">
                <a:solidFill>
                  <a:srgbClr val="021221"/>
                </a:solidFill>
              </a:defRPr>
            </a:lvl3pPr>
            <a:lvl4pPr>
              <a:defRPr sz="900">
                <a:solidFill>
                  <a:srgbClr val="021221"/>
                </a:solidFill>
              </a:defRPr>
            </a:lvl4pPr>
            <a:lvl5pPr>
              <a:defRPr sz="9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4" name="Text Placeholder 7">
            <a:extLst>
              <a:ext uri="{FF2B5EF4-FFF2-40B4-BE49-F238E27FC236}">
                <a16:creationId xmlns:a16="http://schemas.microsoft.com/office/drawing/2014/main" id="{F54463FC-67F4-420E-BB9D-29356A46C36F}"/>
              </a:ext>
            </a:extLst>
          </p:cNvPr>
          <p:cNvSpPr>
            <a:spLocks noGrp="1"/>
          </p:cNvSpPr>
          <p:nvPr>
            <p:ph type="body" sz="quarter" idx="20"/>
          </p:nvPr>
        </p:nvSpPr>
        <p:spPr>
          <a:xfrm>
            <a:off x="246274" y="3801198"/>
            <a:ext cx="4218829" cy="494190"/>
          </a:xfrm>
        </p:spPr>
        <p:txBody>
          <a:bodyPr>
            <a:normAutofit/>
          </a:bodyPr>
          <a:lstStyle>
            <a:lvl1pPr marL="0" indent="0" algn="ctr">
              <a:buNone/>
              <a:defRPr sz="2100">
                <a:solidFill>
                  <a:srgbClr val="021221"/>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55" name="Content Placeholder 2">
            <a:extLst>
              <a:ext uri="{FF2B5EF4-FFF2-40B4-BE49-F238E27FC236}">
                <a16:creationId xmlns:a16="http://schemas.microsoft.com/office/drawing/2014/main" id="{AE9B865D-7A3F-4D1D-8235-B19087810385}"/>
              </a:ext>
            </a:extLst>
          </p:cNvPr>
          <p:cNvSpPr>
            <a:spLocks noGrp="1"/>
          </p:cNvSpPr>
          <p:nvPr>
            <p:ph idx="21"/>
          </p:nvPr>
        </p:nvSpPr>
        <p:spPr>
          <a:xfrm>
            <a:off x="4686548" y="4297714"/>
            <a:ext cx="4214408" cy="1726192"/>
          </a:xfrm>
        </p:spPr>
        <p:txBody>
          <a:bodyPr>
            <a:normAutofit/>
          </a:bodyPr>
          <a:lstStyle>
            <a:lvl1pPr>
              <a:defRPr sz="1350">
                <a:solidFill>
                  <a:srgbClr val="021221"/>
                </a:solidFill>
              </a:defRPr>
            </a:lvl1pPr>
            <a:lvl2pPr>
              <a:defRPr sz="1200">
                <a:solidFill>
                  <a:srgbClr val="021221"/>
                </a:solidFill>
              </a:defRPr>
            </a:lvl2pPr>
            <a:lvl3pPr>
              <a:defRPr sz="1050">
                <a:solidFill>
                  <a:srgbClr val="021221"/>
                </a:solidFill>
              </a:defRPr>
            </a:lvl3pPr>
            <a:lvl4pPr>
              <a:defRPr sz="900">
                <a:solidFill>
                  <a:srgbClr val="021221"/>
                </a:solidFill>
              </a:defRPr>
            </a:lvl4pPr>
            <a:lvl5pPr>
              <a:defRPr sz="9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6" name="Text Placeholder 7">
            <a:extLst>
              <a:ext uri="{FF2B5EF4-FFF2-40B4-BE49-F238E27FC236}">
                <a16:creationId xmlns:a16="http://schemas.microsoft.com/office/drawing/2014/main" id="{F7528C0A-8187-4C1E-A1E8-94990DAF932E}"/>
              </a:ext>
            </a:extLst>
          </p:cNvPr>
          <p:cNvSpPr>
            <a:spLocks noGrp="1"/>
          </p:cNvSpPr>
          <p:nvPr>
            <p:ph type="body" sz="quarter" idx="22"/>
          </p:nvPr>
        </p:nvSpPr>
        <p:spPr>
          <a:xfrm>
            <a:off x="4674841" y="3802416"/>
            <a:ext cx="4214408" cy="492972"/>
          </a:xfrm>
        </p:spPr>
        <p:txBody>
          <a:bodyPr>
            <a:normAutofit/>
          </a:bodyPr>
          <a:lstStyle>
            <a:lvl1pPr marL="0" indent="0" algn="ctr">
              <a:buNone/>
              <a:defRPr sz="2100">
                <a:solidFill>
                  <a:srgbClr val="021221"/>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pic>
        <p:nvPicPr>
          <p:cNvPr id="27" name="Picture 26">
            <a:extLst>
              <a:ext uri="{FF2B5EF4-FFF2-40B4-BE49-F238E27FC236}">
                <a16:creationId xmlns:a16="http://schemas.microsoft.com/office/drawing/2014/main" id="{AF2FC202-ACF1-4AA8-A958-85F407EEB4F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32" name="TextBox 31">
            <a:extLst>
              <a:ext uri="{FF2B5EF4-FFF2-40B4-BE49-F238E27FC236}">
                <a16:creationId xmlns:a16="http://schemas.microsoft.com/office/drawing/2014/main" id="{5FB1BE66-51BF-4385-B753-DE772D2DC7BE}"/>
              </a:ext>
            </a:extLst>
          </p:cNvPr>
          <p:cNvSpPr txBox="1"/>
          <p:nvPr userDrawn="1"/>
        </p:nvSpPr>
        <p:spPr>
          <a:xfrm>
            <a:off x="2919046" y="6181348"/>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33" name="TextBox 32">
            <a:extLst>
              <a:ext uri="{FF2B5EF4-FFF2-40B4-BE49-F238E27FC236}">
                <a16:creationId xmlns:a16="http://schemas.microsoft.com/office/drawing/2014/main" id="{C86CD319-DA7B-43F0-A805-48322C7B76D2}"/>
              </a:ext>
            </a:extLst>
          </p:cNvPr>
          <p:cNvSpPr txBox="1"/>
          <p:nvPr userDrawn="1"/>
        </p:nvSpPr>
        <p:spPr>
          <a:xfrm>
            <a:off x="2919046" y="4"/>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34" name="TextBox 33">
            <a:extLst>
              <a:ext uri="{FF2B5EF4-FFF2-40B4-BE49-F238E27FC236}">
                <a16:creationId xmlns:a16="http://schemas.microsoft.com/office/drawing/2014/main" id="{9EF55639-0FFD-4934-B457-BF93879AC438}"/>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EDEAEC"/>
                </a:solidFill>
                <a:latin typeface="+mj-lt"/>
              </a:rPr>
              <a:t>Applied Agility, Dedication, and Ingenuity</a:t>
            </a:r>
          </a:p>
        </p:txBody>
      </p:sp>
      <p:sp>
        <p:nvSpPr>
          <p:cNvPr id="35" name="TextBox 34">
            <a:extLst>
              <a:ext uri="{FF2B5EF4-FFF2-40B4-BE49-F238E27FC236}">
                <a16:creationId xmlns:a16="http://schemas.microsoft.com/office/drawing/2014/main" id="{1F59387B-306F-4BC9-8398-8E719D34C144}"/>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EDEAEC"/>
                </a:solidFill>
                <a:latin typeface="+mj-lt"/>
              </a:rPr>
              <a:t>Small Business Innovation Research (SBIR)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EDEAEC"/>
                </a:solidFill>
                <a:latin typeface="+mj-lt"/>
              </a:rPr>
              <a:t>Small Business Technology Transfer (STTR) </a:t>
            </a:r>
          </a:p>
        </p:txBody>
      </p:sp>
      <p:sp>
        <p:nvSpPr>
          <p:cNvPr id="36" name="Title 1">
            <a:extLst>
              <a:ext uri="{FF2B5EF4-FFF2-40B4-BE49-F238E27FC236}">
                <a16:creationId xmlns:a16="http://schemas.microsoft.com/office/drawing/2014/main" id="{9BE2286A-1FFC-4284-B3B3-6142CF3DCFFC}"/>
              </a:ext>
            </a:extLst>
          </p:cNvPr>
          <p:cNvSpPr>
            <a:spLocks noGrp="1"/>
          </p:cNvSpPr>
          <p:nvPr>
            <p:ph type="title"/>
          </p:nvPr>
        </p:nvSpPr>
        <p:spPr>
          <a:xfrm>
            <a:off x="1578483" y="193398"/>
            <a:ext cx="5987034" cy="768096"/>
          </a:xfrm>
        </p:spPr>
        <p:txBody>
          <a:bodyPr>
            <a:noAutofit/>
          </a:bodyPr>
          <a:lstStyle>
            <a:lvl1pPr algn="ctr">
              <a:defRPr sz="3600" b="1">
                <a:solidFill>
                  <a:srgbClr val="EDEAEC"/>
                </a:solidFill>
              </a:defRPr>
            </a:lvl1pPr>
          </a:lstStyle>
          <a:p>
            <a:r>
              <a:rPr lang="en-US"/>
              <a:t>Click to edit Master title style</a:t>
            </a:r>
          </a:p>
        </p:txBody>
      </p:sp>
    </p:spTree>
    <p:extLst>
      <p:ext uri="{BB962C8B-B14F-4D97-AF65-F5344CB8AC3E}">
        <p14:creationId xmlns:p14="http://schemas.microsoft.com/office/powerpoint/2010/main" val="1517956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Quad_B_02">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BD1AE06F-5746-43B4-864E-AC62ED1C960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9143997" cy="6858000"/>
          </a:xfrm>
          <a:prstGeom prst="rect">
            <a:avLst/>
          </a:prstGeom>
        </p:spPr>
      </p:pic>
      <p:sp>
        <p:nvSpPr>
          <p:cNvPr id="5" name="Footer Placeholder 4">
            <a:extLst>
              <a:ext uri="{FF2B5EF4-FFF2-40B4-BE49-F238E27FC236}">
                <a16:creationId xmlns:a16="http://schemas.microsoft.com/office/drawing/2014/main" id="{4FAA4CF4-7080-4DB4-8349-CC5886F8A887}"/>
              </a:ext>
            </a:extLst>
          </p:cNvPr>
          <p:cNvSpPr>
            <a:spLocks noGrp="1"/>
          </p:cNvSpPr>
          <p:nvPr>
            <p:ph type="ftr" sz="quarter" idx="11"/>
          </p:nvPr>
        </p:nvSpPr>
        <p:spPr/>
        <p:txBody>
          <a:bodyPr/>
          <a:lstStyle>
            <a:lvl1pPr>
              <a:defRPr>
                <a:solidFill>
                  <a:srgbClr val="EDEAEC"/>
                </a:solidFill>
              </a:defRPr>
            </a:lvl1pPr>
          </a:lstStyle>
          <a:p>
            <a:r>
              <a:rPr lang="en-US"/>
              <a:t>Distribution Statement X</a:t>
            </a:r>
          </a:p>
        </p:txBody>
      </p:sp>
      <p:sp>
        <p:nvSpPr>
          <p:cNvPr id="6" name="Slide Number Placeholder 5">
            <a:extLst>
              <a:ext uri="{FF2B5EF4-FFF2-40B4-BE49-F238E27FC236}">
                <a16:creationId xmlns:a16="http://schemas.microsoft.com/office/drawing/2014/main" id="{052194C4-8DA6-4122-A375-513E83603C6D}"/>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37" name="Rectangle 36">
            <a:extLst>
              <a:ext uri="{FF2B5EF4-FFF2-40B4-BE49-F238E27FC236}">
                <a16:creationId xmlns:a16="http://schemas.microsoft.com/office/drawing/2014/main" id="{E4AD3970-8E10-4B29-9E9A-0B630C61B6F7}"/>
              </a:ext>
            </a:extLst>
          </p:cNvPr>
          <p:cNvSpPr/>
          <p:nvPr userDrawn="1"/>
        </p:nvSpPr>
        <p:spPr>
          <a:xfrm>
            <a:off x="4675611" y="1319923"/>
            <a:ext cx="4219216" cy="2227836"/>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Rectangle 41">
            <a:extLst>
              <a:ext uri="{FF2B5EF4-FFF2-40B4-BE49-F238E27FC236}">
                <a16:creationId xmlns:a16="http://schemas.microsoft.com/office/drawing/2014/main" id="{EC0E5398-FB1E-4805-8919-B1BC9F84E5E9}"/>
              </a:ext>
            </a:extLst>
          </p:cNvPr>
          <p:cNvSpPr/>
          <p:nvPr userDrawn="1"/>
        </p:nvSpPr>
        <p:spPr>
          <a:xfrm>
            <a:off x="4675611" y="3802416"/>
            <a:ext cx="4219216" cy="2227836"/>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42">
            <a:extLst>
              <a:ext uri="{FF2B5EF4-FFF2-40B4-BE49-F238E27FC236}">
                <a16:creationId xmlns:a16="http://schemas.microsoft.com/office/drawing/2014/main" id="{866FBCB0-D6C9-4BA6-8226-A376181F6394}"/>
              </a:ext>
            </a:extLst>
          </p:cNvPr>
          <p:cNvSpPr/>
          <p:nvPr userDrawn="1"/>
        </p:nvSpPr>
        <p:spPr>
          <a:xfrm>
            <a:off x="247611" y="1319923"/>
            <a:ext cx="4219216" cy="2227836"/>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Rectangle 43">
            <a:extLst>
              <a:ext uri="{FF2B5EF4-FFF2-40B4-BE49-F238E27FC236}">
                <a16:creationId xmlns:a16="http://schemas.microsoft.com/office/drawing/2014/main" id="{2C10CC8F-D3DF-4DE1-BB63-EADB41446259}"/>
              </a:ext>
            </a:extLst>
          </p:cNvPr>
          <p:cNvSpPr/>
          <p:nvPr userDrawn="1"/>
        </p:nvSpPr>
        <p:spPr>
          <a:xfrm>
            <a:off x="247611" y="3802416"/>
            <a:ext cx="4219216" cy="2227836"/>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Content Placeholder 2">
            <a:extLst>
              <a:ext uri="{FF2B5EF4-FFF2-40B4-BE49-F238E27FC236}">
                <a16:creationId xmlns:a16="http://schemas.microsoft.com/office/drawing/2014/main" id="{FA95E27C-F6C8-4005-9C9E-F011E398DED7}"/>
              </a:ext>
            </a:extLst>
          </p:cNvPr>
          <p:cNvSpPr>
            <a:spLocks noGrp="1"/>
          </p:cNvSpPr>
          <p:nvPr>
            <p:ph idx="1"/>
          </p:nvPr>
        </p:nvSpPr>
        <p:spPr>
          <a:xfrm>
            <a:off x="248028" y="1835326"/>
            <a:ext cx="4216907" cy="1726192"/>
          </a:xfrm>
        </p:spPr>
        <p:txBody>
          <a:bodyPr>
            <a:normAutofit/>
          </a:bodyPr>
          <a:lstStyle>
            <a:lvl1pPr>
              <a:defRPr sz="1350">
                <a:solidFill>
                  <a:srgbClr val="021221"/>
                </a:solidFill>
              </a:defRPr>
            </a:lvl1pPr>
            <a:lvl2pPr>
              <a:defRPr sz="1200">
                <a:solidFill>
                  <a:srgbClr val="021221"/>
                </a:solidFill>
              </a:defRPr>
            </a:lvl2pPr>
            <a:lvl3pPr>
              <a:defRPr sz="1050">
                <a:solidFill>
                  <a:srgbClr val="021221"/>
                </a:solidFill>
              </a:defRPr>
            </a:lvl3pPr>
            <a:lvl4pPr>
              <a:defRPr sz="900">
                <a:solidFill>
                  <a:srgbClr val="021221"/>
                </a:solidFill>
              </a:defRPr>
            </a:lvl4pPr>
            <a:lvl5pPr>
              <a:defRPr sz="9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0" name="Text Placeholder 7">
            <a:extLst>
              <a:ext uri="{FF2B5EF4-FFF2-40B4-BE49-F238E27FC236}">
                <a16:creationId xmlns:a16="http://schemas.microsoft.com/office/drawing/2014/main" id="{E8EDED02-5F29-46FD-ACEC-7BD6128F7D84}"/>
              </a:ext>
            </a:extLst>
          </p:cNvPr>
          <p:cNvSpPr>
            <a:spLocks noGrp="1"/>
          </p:cNvSpPr>
          <p:nvPr>
            <p:ph type="body" sz="quarter" idx="16"/>
          </p:nvPr>
        </p:nvSpPr>
        <p:spPr>
          <a:xfrm>
            <a:off x="246274" y="1317597"/>
            <a:ext cx="4218829" cy="501644"/>
          </a:xfrm>
        </p:spPr>
        <p:txBody>
          <a:bodyPr>
            <a:normAutofit/>
          </a:bodyPr>
          <a:lstStyle>
            <a:lvl1pPr marL="0" indent="0" algn="ctr">
              <a:buNone/>
              <a:defRPr sz="2100">
                <a:solidFill>
                  <a:srgbClr val="021221"/>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51" name="Content Placeholder 2">
            <a:extLst>
              <a:ext uri="{FF2B5EF4-FFF2-40B4-BE49-F238E27FC236}">
                <a16:creationId xmlns:a16="http://schemas.microsoft.com/office/drawing/2014/main" id="{0159EAD4-C216-44E7-9941-B4EF9ACF3D55}"/>
              </a:ext>
            </a:extLst>
          </p:cNvPr>
          <p:cNvSpPr>
            <a:spLocks noGrp="1"/>
          </p:cNvSpPr>
          <p:nvPr>
            <p:ph idx="17"/>
          </p:nvPr>
        </p:nvSpPr>
        <p:spPr>
          <a:xfrm>
            <a:off x="4683205" y="1822730"/>
            <a:ext cx="4214408" cy="1726192"/>
          </a:xfrm>
        </p:spPr>
        <p:txBody>
          <a:bodyPr>
            <a:normAutofit/>
          </a:bodyPr>
          <a:lstStyle>
            <a:lvl1pPr>
              <a:defRPr sz="1350">
                <a:solidFill>
                  <a:srgbClr val="021221"/>
                </a:solidFill>
              </a:defRPr>
            </a:lvl1pPr>
            <a:lvl2pPr>
              <a:defRPr sz="1200">
                <a:solidFill>
                  <a:srgbClr val="021221"/>
                </a:solidFill>
              </a:defRPr>
            </a:lvl2pPr>
            <a:lvl3pPr>
              <a:defRPr sz="1050">
                <a:solidFill>
                  <a:srgbClr val="021221"/>
                </a:solidFill>
              </a:defRPr>
            </a:lvl3pPr>
            <a:lvl4pPr>
              <a:defRPr sz="900">
                <a:solidFill>
                  <a:srgbClr val="021221"/>
                </a:solidFill>
              </a:defRPr>
            </a:lvl4pPr>
            <a:lvl5pPr>
              <a:defRPr sz="9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Text Placeholder 7">
            <a:extLst>
              <a:ext uri="{FF2B5EF4-FFF2-40B4-BE49-F238E27FC236}">
                <a16:creationId xmlns:a16="http://schemas.microsoft.com/office/drawing/2014/main" id="{00AFC720-1E9F-4482-8F82-279CB7242F1B}"/>
              </a:ext>
            </a:extLst>
          </p:cNvPr>
          <p:cNvSpPr>
            <a:spLocks noGrp="1"/>
          </p:cNvSpPr>
          <p:nvPr>
            <p:ph type="body" sz="quarter" idx="18"/>
          </p:nvPr>
        </p:nvSpPr>
        <p:spPr>
          <a:xfrm>
            <a:off x="4675618" y="1317597"/>
            <a:ext cx="4213637" cy="501644"/>
          </a:xfrm>
        </p:spPr>
        <p:txBody>
          <a:bodyPr>
            <a:normAutofit/>
          </a:bodyPr>
          <a:lstStyle>
            <a:lvl1pPr marL="0" indent="0" algn="ctr">
              <a:buNone/>
              <a:defRPr sz="2100">
                <a:solidFill>
                  <a:srgbClr val="021221"/>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53" name="Content Placeholder 2">
            <a:extLst>
              <a:ext uri="{FF2B5EF4-FFF2-40B4-BE49-F238E27FC236}">
                <a16:creationId xmlns:a16="http://schemas.microsoft.com/office/drawing/2014/main" id="{8D04AEAF-13E3-407E-B810-04B263C885F2}"/>
              </a:ext>
            </a:extLst>
          </p:cNvPr>
          <p:cNvSpPr>
            <a:spLocks noGrp="1"/>
          </p:cNvSpPr>
          <p:nvPr>
            <p:ph idx="19"/>
          </p:nvPr>
        </p:nvSpPr>
        <p:spPr>
          <a:xfrm>
            <a:off x="246273" y="4287479"/>
            <a:ext cx="4216907" cy="1726192"/>
          </a:xfrm>
        </p:spPr>
        <p:txBody>
          <a:bodyPr>
            <a:normAutofit/>
          </a:bodyPr>
          <a:lstStyle>
            <a:lvl1pPr>
              <a:defRPr sz="1350">
                <a:solidFill>
                  <a:srgbClr val="021221"/>
                </a:solidFill>
              </a:defRPr>
            </a:lvl1pPr>
            <a:lvl2pPr>
              <a:defRPr sz="1200">
                <a:solidFill>
                  <a:srgbClr val="021221"/>
                </a:solidFill>
              </a:defRPr>
            </a:lvl2pPr>
            <a:lvl3pPr>
              <a:defRPr sz="1050">
                <a:solidFill>
                  <a:srgbClr val="021221"/>
                </a:solidFill>
              </a:defRPr>
            </a:lvl3pPr>
            <a:lvl4pPr>
              <a:defRPr sz="900">
                <a:solidFill>
                  <a:srgbClr val="021221"/>
                </a:solidFill>
              </a:defRPr>
            </a:lvl4pPr>
            <a:lvl5pPr>
              <a:defRPr sz="9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4" name="Text Placeholder 7">
            <a:extLst>
              <a:ext uri="{FF2B5EF4-FFF2-40B4-BE49-F238E27FC236}">
                <a16:creationId xmlns:a16="http://schemas.microsoft.com/office/drawing/2014/main" id="{F54463FC-67F4-420E-BB9D-29356A46C36F}"/>
              </a:ext>
            </a:extLst>
          </p:cNvPr>
          <p:cNvSpPr>
            <a:spLocks noGrp="1"/>
          </p:cNvSpPr>
          <p:nvPr>
            <p:ph type="body" sz="quarter" idx="20"/>
          </p:nvPr>
        </p:nvSpPr>
        <p:spPr>
          <a:xfrm>
            <a:off x="246274" y="3801198"/>
            <a:ext cx="4218829" cy="494190"/>
          </a:xfrm>
        </p:spPr>
        <p:txBody>
          <a:bodyPr>
            <a:normAutofit/>
          </a:bodyPr>
          <a:lstStyle>
            <a:lvl1pPr marL="0" indent="0" algn="ctr">
              <a:buNone/>
              <a:defRPr sz="2100">
                <a:solidFill>
                  <a:srgbClr val="021221"/>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sp>
        <p:nvSpPr>
          <p:cNvPr id="55" name="Content Placeholder 2">
            <a:extLst>
              <a:ext uri="{FF2B5EF4-FFF2-40B4-BE49-F238E27FC236}">
                <a16:creationId xmlns:a16="http://schemas.microsoft.com/office/drawing/2014/main" id="{AE9B865D-7A3F-4D1D-8235-B19087810385}"/>
              </a:ext>
            </a:extLst>
          </p:cNvPr>
          <p:cNvSpPr>
            <a:spLocks noGrp="1"/>
          </p:cNvSpPr>
          <p:nvPr>
            <p:ph idx="21"/>
          </p:nvPr>
        </p:nvSpPr>
        <p:spPr>
          <a:xfrm>
            <a:off x="4675618" y="4287479"/>
            <a:ext cx="4214408" cy="1726192"/>
          </a:xfrm>
        </p:spPr>
        <p:txBody>
          <a:bodyPr>
            <a:normAutofit/>
          </a:bodyPr>
          <a:lstStyle>
            <a:lvl1pPr>
              <a:defRPr sz="1350">
                <a:solidFill>
                  <a:srgbClr val="021221"/>
                </a:solidFill>
              </a:defRPr>
            </a:lvl1pPr>
            <a:lvl2pPr>
              <a:defRPr sz="1200">
                <a:solidFill>
                  <a:srgbClr val="021221"/>
                </a:solidFill>
              </a:defRPr>
            </a:lvl2pPr>
            <a:lvl3pPr>
              <a:defRPr sz="1050">
                <a:solidFill>
                  <a:srgbClr val="021221"/>
                </a:solidFill>
              </a:defRPr>
            </a:lvl3pPr>
            <a:lvl4pPr>
              <a:defRPr sz="900">
                <a:solidFill>
                  <a:srgbClr val="021221"/>
                </a:solidFill>
              </a:defRPr>
            </a:lvl4pPr>
            <a:lvl5pPr>
              <a:defRPr sz="9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6" name="Text Placeholder 7">
            <a:extLst>
              <a:ext uri="{FF2B5EF4-FFF2-40B4-BE49-F238E27FC236}">
                <a16:creationId xmlns:a16="http://schemas.microsoft.com/office/drawing/2014/main" id="{F7528C0A-8187-4C1E-A1E8-94990DAF932E}"/>
              </a:ext>
            </a:extLst>
          </p:cNvPr>
          <p:cNvSpPr>
            <a:spLocks noGrp="1"/>
          </p:cNvSpPr>
          <p:nvPr>
            <p:ph type="body" sz="quarter" idx="22"/>
          </p:nvPr>
        </p:nvSpPr>
        <p:spPr>
          <a:xfrm>
            <a:off x="4674841" y="3802416"/>
            <a:ext cx="4214408" cy="492972"/>
          </a:xfrm>
        </p:spPr>
        <p:txBody>
          <a:bodyPr>
            <a:normAutofit/>
          </a:bodyPr>
          <a:lstStyle>
            <a:lvl1pPr marL="0" indent="0" algn="ctr">
              <a:buNone/>
              <a:defRPr sz="2100">
                <a:solidFill>
                  <a:srgbClr val="021221"/>
                </a:solidFill>
              </a:defRPr>
            </a:lvl1pPr>
            <a:lvl2pPr marL="342875" indent="0">
              <a:buNone/>
              <a:defRPr>
                <a:solidFill>
                  <a:srgbClr val="EDEAEC"/>
                </a:solidFill>
              </a:defRPr>
            </a:lvl2pPr>
            <a:lvl3pPr marL="685749" indent="0">
              <a:buNone/>
              <a:defRPr>
                <a:solidFill>
                  <a:srgbClr val="EDEAEC"/>
                </a:solidFill>
              </a:defRPr>
            </a:lvl3pPr>
            <a:lvl4pPr marL="1028624" indent="0">
              <a:buNone/>
              <a:defRPr>
                <a:solidFill>
                  <a:srgbClr val="EDEAEC"/>
                </a:solidFill>
              </a:defRPr>
            </a:lvl4pPr>
            <a:lvl5pPr marL="1371498" indent="0">
              <a:buNone/>
              <a:defRPr>
                <a:solidFill>
                  <a:srgbClr val="EDEAEC"/>
                </a:solidFill>
              </a:defRPr>
            </a:lvl5pPr>
          </a:lstStyle>
          <a:p>
            <a:pPr lvl="0"/>
            <a:r>
              <a:rPr lang="en-US"/>
              <a:t>Click to edit Master text styles</a:t>
            </a:r>
          </a:p>
        </p:txBody>
      </p:sp>
      <p:pic>
        <p:nvPicPr>
          <p:cNvPr id="25" name="Picture 24">
            <a:extLst>
              <a:ext uri="{FF2B5EF4-FFF2-40B4-BE49-F238E27FC236}">
                <a16:creationId xmlns:a16="http://schemas.microsoft.com/office/drawing/2014/main" id="{EA18A1E8-2873-4946-9644-62C0112AFE2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31" name="TextBox 30">
            <a:extLst>
              <a:ext uri="{FF2B5EF4-FFF2-40B4-BE49-F238E27FC236}">
                <a16:creationId xmlns:a16="http://schemas.microsoft.com/office/drawing/2014/main" id="{04FAD529-DBF7-422D-B885-3ECE65E41A62}"/>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EDEAEC"/>
                </a:solidFill>
                <a:latin typeface="+mj-lt"/>
              </a:rPr>
              <a:t>Applied Agility, Dedication, and Ingenuity</a:t>
            </a:r>
          </a:p>
        </p:txBody>
      </p:sp>
      <p:sp>
        <p:nvSpPr>
          <p:cNvPr id="32" name="TextBox 31">
            <a:extLst>
              <a:ext uri="{FF2B5EF4-FFF2-40B4-BE49-F238E27FC236}">
                <a16:creationId xmlns:a16="http://schemas.microsoft.com/office/drawing/2014/main" id="{545A4D2F-C516-4567-9E88-EF658DC1004D}"/>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EDEAEC"/>
                </a:solidFill>
                <a:latin typeface="+mj-lt"/>
              </a:rPr>
              <a:t>Small Business Innovation Research (SBIR)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EDEAEC"/>
                </a:solidFill>
                <a:latin typeface="+mj-lt"/>
              </a:rPr>
              <a:t>Small Business Technology Transfer (STTR) </a:t>
            </a:r>
          </a:p>
        </p:txBody>
      </p:sp>
      <p:sp>
        <p:nvSpPr>
          <p:cNvPr id="33" name="Title 1">
            <a:extLst>
              <a:ext uri="{FF2B5EF4-FFF2-40B4-BE49-F238E27FC236}">
                <a16:creationId xmlns:a16="http://schemas.microsoft.com/office/drawing/2014/main" id="{9ECEE2DC-A05F-4BD7-9D83-E3C14BA45A7A}"/>
              </a:ext>
            </a:extLst>
          </p:cNvPr>
          <p:cNvSpPr>
            <a:spLocks noGrp="1"/>
          </p:cNvSpPr>
          <p:nvPr>
            <p:ph type="title"/>
          </p:nvPr>
        </p:nvSpPr>
        <p:spPr>
          <a:xfrm>
            <a:off x="1578483" y="193398"/>
            <a:ext cx="5987034" cy="768096"/>
          </a:xfrm>
        </p:spPr>
        <p:txBody>
          <a:bodyPr>
            <a:noAutofit/>
          </a:bodyPr>
          <a:lstStyle>
            <a:lvl1pPr algn="ctr">
              <a:defRPr sz="3600" b="1">
                <a:solidFill>
                  <a:srgbClr val="EDEAEC"/>
                </a:solidFill>
              </a:defRPr>
            </a:lvl1pPr>
          </a:lstStyle>
          <a:p>
            <a:r>
              <a:rPr lang="en-US"/>
              <a:t>Click to edit Master title style</a:t>
            </a:r>
          </a:p>
        </p:txBody>
      </p:sp>
    </p:spTree>
    <p:extLst>
      <p:ext uri="{BB962C8B-B14F-4D97-AF65-F5344CB8AC3E}">
        <p14:creationId xmlns:p14="http://schemas.microsoft.com/office/powerpoint/2010/main" val="2745274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_A_0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22717C-5E4B-478B-83A3-5D9C2668654E}"/>
              </a:ext>
            </a:extLst>
          </p:cNvPr>
          <p:cNvSpPr/>
          <p:nvPr userDrawn="1"/>
        </p:nvSpPr>
        <p:spPr>
          <a:xfrm>
            <a:off x="0" y="0"/>
            <a:ext cx="9144000" cy="6858000"/>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15" name="Rectangle 14">
            <a:extLst>
              <a:ext uri="{FF2B5EF4-FFF2-40B4-BE49-F238E27FC236}">
                <a16:creationId xmlns:a16="http://schemas.microsoft.com/office/drawing/2014/main" id="{84EC035C-F0C7-4772-A068-0CAC8F477306}"/>
              </a:ext>
            </a:extLst>
          </p:cNvPr>
          <p:cNvSpPr/>
          <p:nvPr userDrawn="1"/>
        </p:nvSpPr>
        <p:spPr>
          <a:xfrm>
            <a:off x="2553608" y="1884572"/>
            <a:ext cx="34289" cy="365638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a:extLst>
              <a:ext uri="{FF2B5EF4-FFF2-40B4-BE49-F238E27FC236}">
                <a16:creationId xmlns:a16="http://schemas.microsoft.com/office/drawing/2014/main" id="{F0A8F52D-2944-4B3F-B65F-84D809DBEA3B}"/>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6" name="Slide Number Placeholder 5">
            <a:extLst>
              <a:ext uri="{FF2B5EF4-FFF2-40B4-BE49-F238E27FC236}">
                <a16:creationId xmlns:a16="http://schemas.microsoft.com/office/drawing/2014/main" id="{14D5C03E-8374-41CF-983D-50158A27E4F7}"/>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18" name="Content Placeholder 2">
            <a:extLst>
              <a:ext uri="{FF2B5EF4-FFF2-40B4-BE49-F238E27FC236}">
                <a16:creationId xmlns:a16="http://schemas.microsoft.com/office/drawing/2014/main" id="{9B6A1D6B-FB5C-437D-9F16-39AAC45D31CF}"/>
              </a:ext>
            </a:extLst>
          </p:cNvPr>
          <p:cNvSpPr>
            <a:spLocks noGrp="1"/>
          </p:cNvSpPr>
          <p:nvPr>
            <p:ph idx="1"/>
          </p:nvPr>
        </p:nvSpPr>
        <p:spPr>
          <a:xfrm>
            <a:off x="2646012" y="1399548"/>
            <a:ext cx="6376068" cy="2451107"/>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a:extLst>
              <a:ext uri="{FF2B5EF4-FFF2-40B4-BE49-F238E27FC236}">
                <a16:creationId xmlns:a16="http://schemas.microsoft.com/office/drawing/2014/main" id="{D4B44A03-C03F-4115-AC74-9DB2F8F4CB83}"/>
              </a:ext>
            </a:extLst>
          </p:cNvPr>
          <p:cNvSpPr>
            <a:spLocks noGrp="1"/>
          </p:cNvSpPr>
          <p:nvPr>
            <p:ph idx="13"/>
          </p:nvPr>
        </p:nvSpPr>
        <p:spPr>
          <a:xfrm>
            <a:off x="2646012" y="4050844"/>
            <a:ext cx="6376068" cy="1994940"/>
          </a:xfrm>
        </p:spPr>
        <p:txBody>
          <a:bodyPr>
            <a:no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0" name="Picture 19" descr="Icon&#10;&#10;Description automatically generated">
            <a:extLst>
              <a:ext uri="{FF2B5EF4-FFF2-40B4-BE49-F238E27FC236}">
                <a16:creationId xmlns:a16="http://schemas.microsoft.com/office/drawing/2014/main" id="{4E4586CE-9428-4B51-A9C2-EC8709B6B67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49427" y="3028069"/>
            <a:ext cx="1662399" cy="1819656"/>
          </a:xfrm>
          <a:prstGeom prst="rect">
            <a:avLst/>
          </a:prstGeom>
        </p:spPr>
      </p:pic>
      <p:pic>
        <p:nvPicPr>
          <p:cNvPr id="24" name="Picture 23">
            <a:extLst>
              <a:ext uri="{FF2B5EF4-FFF2-40B4-BE49-F238E27FC236}">
                <a16:creationId xmlns:a16="http://schemas.microsoft.com/office/drawing/2014/main" id="{73D41C4A-A922-4764-ABEA-B0909160B2F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22" name="TextBox 21">
            <a:extLst>
              <a:ext uri="{FF2B5EF4-FFF2-40B4-BE49-F238E27FC236}">
                <a16:creationId xmlns:a16="http://schemas.microsoft.com/office/drawing/2014/main" id="{1222DCD6-4567-4BDD-A8EC-CED575E6A1BA}"/>
              </a:ext>
            </a:extLst>
          </p:cNvPr>
          <p:cNvSpPr txBox="1"/>
          <p:nvPr userDrawn="1"/>
        </p:nvSpPr>
        <p:spPr>
          <a:xfrm>
            <a:off x="2919046" y="6181348"/>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3" name="TextBox 22">
            <a:extLst>
              <a:ext uri="{FF2B5EF4-FFF2-40B4-BE49-F238E27FC236}">
                <a16:creationId xmlns:a16="http://schemas.microsoft.com/office/drawing/2014/main" id="{5E71963D-02F6-44B1-A801-970D2224E63A}"/>
              </a:ext>
            </a:extLst>
          </p:cNvPr>
          <p:cNvSpPr txBox="1"/>
          <p:nvPr userDrawn="1"/>
        </p:nvSpPr>
        <p:spPr>
          <a:xfrm>
            <a:off x="2919046" y="4"/>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9" name="TextBox 28">
            <a:extLst>
              <a:ext uri="{FF2B5EF4-FFF2-40B4-BE49-F238E27FC236}">
                <a16:creationId xmlns:a16="http://schemas.microsoft.com/office/drawing/2014/main" id="{35EC41C5-E555-44D9-83E6-125C438444B7}"/>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30" name="TextBox 29">
            <a:extLst>
              <a:ext uri="{FF2B5EF4-FFF2-40B4-BE49-F238E27FC236}">
                <a16:creationId xmlns:a16="http://schemas.microsoft.com/office/drawing/2014/main" id="{359CFCDA-EC6A-4566-8BB2-D5F462091094}"/>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021221"/>
                </a:solidFill>
                <a:latin typeface="+mj-lt"/>
              </a:rPr>
              <a:t>Small Business Innovation Research (SBIR)</a:t>
            </a:r>
          </a:p>
          <a:p>
            <a:pPr algn="ctr"/>
            <a:r>
              <a:rPr lang="en-US" sz="1200">
                <a:solidFill>
                  <a:srgbClr val="021221"/>
                </a:solidFill>
                <a:latin typeface="+mj-lt"/>
              </a:rPr>
              <a:t>Small Business Technology Transfer (STTR) </a:t>
            </a:r>
          </a:p>
        </p:txBody>
      </p:sp>
      <p:sp>
        <p:nvSpPr>
          <p:cNvPr id="32" name="Title 1">
            <a:extLst>
              <a:ext uri="{FF2B5EF4-FFF2-40B4-BE49-F238E27FC236}">
                <a16:creationId xmlns:a16="http://schemas.microsoft.com/office/drawing/2014/main" id="{23CCFDC8-4E19-498F-A7DF-D1CEDD3A22F5}"/>
              </a:ext>
            </a:extLst>
          </p:cNvPr>
          <p:cNvSpPr>
            <a:spLocks noGrp="1"/>
          </p:cNvSpPr>
          <p:nvPr>
            <p:ph type="title"/>
          </p:nvPr>
        </p:nvSpPr>
        <p:spPr>
          <a:xfrm>
            <a:off x="1578483" y="193398"/>
            <a:ext cx="5987034" cy="768096"/>
          </a:xfrm>
        </p:spPr>
        <p:txBody>
          <a:bodyPr>
            <a:noAutofit/>
          </a:bodyPr>
          <a:lstStyle>
            <a:lvl1pPr algn="ctr">
              <a:defRPr sz="3600" b="1"/>
            </a:lvl1pPr>
          </a:lstStyle>
          <a:p>
            <a:r>
              <a:rPr lang="en-US"/>
              <a:t>Click to edit Master title style</a:t>
            </a:r>
          </a:p>
        </p:txBody>
      </p:sp>
    </p:spTree>
    <p:extLst>
      <p:ext uri="{BB962C8B-B14F-4D97-AF65-F5344CB8AC3E}">
        <p14:creationId xmlns:p14="http://schemas.microsoft.com/office/powerpoint/2010/main" val="904832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_A_0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22717C-5E4B-478B-83A3-5D9C2668654E}"/>
              </a:ext>
            </a:extLst>
          </p:cNvPr>
          <p:cNvSpPr/>
          <p:nvPr userDrawn="1"/>
        </p:nvSpPr>
        <p:spPr>
          <a:xfrm>
            <a:off x="0" y="0"/>
            <a:ext cx="9144000" cy="6858000"/>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15" name="Rectangle 14">
            <a:extLst>
              <a:ext uri="{FF2B5EF4-FFF2-40B4-BE49-F238E27FC236}">
                <a16:creationId xmlns:a16="http://schemas.microsoft.com/office/drawing/2014/main" id="{84EC035C-F0C7-4772-A068-0CAC8F477306}"/>
              </a:ext>
            </a:extLst>
          </p:cNvPr>
          <p:cNvSpPr/>
          <p:nvPr userDrawn="1"/>
        </p:nvSpPr>
        <p:spPr>
          <a:xfrm>
            <a:off x="2553608" y="1884572"/>
            <a:ext cx="34289" cy="365638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a:extLst>
              <a:ext uri="{FF2B5EF4-FFF2-40B4-BE49-F238E27FC236}">
                <a16:creationId xmlns:a16="http://schemas.microsoft.com/office/drawing/2014/main" id="{F0A8F52D-2944-4B3F-B65F-84D809DBEA3B}"/>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6" name="Slide Number Placeholder 5">
            <a:extLst>
              <a:ext uri="{FF2B5EF4-FFF2-40B4-BE49-F238E27FC236}">
                <a16:creationId xmlns:a16="http://schemas.microsoft.com/office/drawing/2014/main" id="{14D5C03E-8374-41CF-983D-50158A27E4F7}"/>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18" name="Content Placeholder 2">
            <a:extLst>
              <a:ext uri="{FF2B5EF4-FFF2-40B4-BE49-F238E27FC236}">
                <a16:creationId xmlns:a16="http://schemas.microsoft.com/office/drawing/2014/main" id="{9B6A1D6B-FB5C-437D-9F16-39AAC45D31CF}"/>
              </a:ext>
            </a:extLst>
          </p:cNvPr>
          <p:cNvSpPr>
            <a:spLocks noGrp="1"/>
          </p:cNvSpPr>
          <p:nvPr>
            <p:ph idx="1"/>
          </p:nvPr>
        </p:nvSpPr>
        <p:spPr>
          <a:xfrm>
            <a:off x="2646012" y="1399548"/>
            <a:ext cx="6376068" cy="2451107"/>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a:extLst>
              <a:ext uri="{FF2B5EF4-FFF2-40B4-BE49-F238E27FC236}">
                <a16:creationId xmlns:a16="http://schemas.microsoft.com/office/drawing/2014/main" id="{D4B44A03-C03F-4115-AC74-9DB2F8F4CB83}"/>
              </a:ext>
            </a:extLst>
          </p:cNvPr>
          <p:cNvSpPr>
            <a:spLocks noGrp="1"/>
          </p:cNvSpPr>
          <p:nvPr>
            <p:ph idx="13"/>
          </p:nvPr>
        </p:nvSpPr>
        <p:spPr>
          <a:xfrm>
            <a:off x="2646012" y="4050844"/>
            <a:ext cx="6376068" cy="1994940"/>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3" name="Picture 22" descr="Icon&#10;&#10;Description automatically generated">
            <a:extLst>
              <a:ext uri="{FF2B5EF4-FFF2-40B4-BE49-F238E27FC236}">
                <a16:creationId xmlns:a16="http://schemas.microsoft.com/office/drawing/2014/main" id="{B6D66B19-B005-4F2C-B861-CA1997AF9AF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49427" y="3028069"/>
            <a:ext cx="1662399" cy="1819656"/>
          </a:xfrm>
          <a:prstGeom prst="rect">
            <a:avLst/>
          </a:prstGeom>
        </p:spPr>
      </p:pic>
      <p:pic>
        <p:nvPicPr>
          <p:cNvPr id="24" name="Picture 23">
            <a:extLst>
              <a:ext uri="{FF2B5EF4-FFF2-40B4-BE49-F238E27FC236}">
                <a16:creationId xmlns:a16="http://schemas.microsoft.com/office/drawing/2014/main" id="{2E821197-EC35-4D36-9FBB-679E3D910BF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17" name="TextBox 16">
            <a:extLst>
              <a:ext uri="{FF2B5EF4-FFF2-40B4-BE49-F238E27FC236}">
                <a16:creationId xmlns:a16="http://schemas.microsoft.com/office/drawing/2014/main" id="{36069ADB-3108-4AD3-A6E0-D98A34CA2886}"/>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20" name="TextBox 19">
            <a:extLst>
              <a:ext uri="{FF2B5EF4-FFF2-40B4-BE49-F238E27FC236}">
                <a16:creationId xmlns:a16="http://schemas.microsoft.com/office/drawing/2014/main" id="{FB34DDCF-93C4-4FD0-93F9-1E3D9DBB0D8E}"/>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021221"/>
                </a:solidFill>
                <a:latin typeface="+mj-lt"/>
              </a:rPr>
              <a:t>Small Business Innovation Research (SBIR)</a:t>
            </a:r>
          </a:p>
          <a:p>
            <a:pPr algn="ctr"/>
            <a:r>
              <a:rPr lang="en-US" sz="1200">
                <a:solidFill>
                  <a:srgbClr val="021221"/>
                </a:solidFill>
                <a:latin typeface="+mj-lt"/>
              </a:rPr>
              <a:t>Small Business Technology Transfer (STTR) </a:t>
            </a:r>
          </a:p>
        </p:txBody>
      </p:sp>
      <p:sp>
        <p:nvSpPr>
          <p:cNvPr id="22" name="Title 1">
            <a:extLst>
              <a:ext uri="{FF2B5EF4-FFF2-40B4-BE49-F238E27FC236}">
                <a16:creationId xmlns:a16="http://schemas.microsoft.com/office/drawing/2014/main" id="{1331E543-2EF5-44B6-A49F-C3D7E08F0E1D}"/>
              </a:ext>
            </a:extLst>
          </p:cNvPr>
          <p:cNvSpPr>
            <a:spLocks noGrp="1"/>
          </p:cNvSpPr>
          <p:nvPr>
            <p:ph type="title"/>
          </p:nvPr>
        </p:nvSpPr>
        <p:spPr>
          <a:xfrm>
            <a:off x="1578483" y="193398"/>
            <a:ext cx="5987034" cy="768096"/>
          </a:xfrm>
        </p:spPr>
        <p:txBody>
          <a:bodyPr>
            <a:noAutofit/>
          </a:bodyPr>
          <a:lstStyle>
            <a:lvl1pPr algn="ctr">
              <a:defRPr sz="3600" b="1"/>
            </a:lvl1pPr>
          </a:lstStyle>
          <a:p>
            <a:r>
              <a:rPr lang="en-US"/>
              <a:t>Click to edit Master title style</a:t>
            </a:r>
          </a:p>
        </p:txBody>
      </p:sp>
    </p:spTree>
    <p:extLst>
      <p:ext uri="{BB962C8B-B14F-4D97-AF65-F5344CB8AC3E}">
        <p14:creationId xmlns:p14="http://schemas.microsoft.com/office/powerpoint/2010/main" val="423577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_B_01">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2BEA712-F1D6-4345-BCB8-30C88D507F0F}"/>
              </a:ext>
            </a:extLst>
          </p:cNvPr>
          <p:cNvSpPr/>
          <p:nvPr userDrawn="1"/>
        </p:nvSpPr>
        <p:spPr>
          <a:xfrm>
            <a:off x="0" y="0"/>
            <a:ext cx="9144000" cy="6857999"/>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21" name="Rectangle 20">
            <a:extLst>
              <a:ext uri="{FF2B5EF4-FFF2-40B4-BE49-F238E27FC236}">
                <a16:creationId xmlns:a16="http://schemas.microsoft.com/office/drawing/2014/main" id="{3C427857-8FA4-4BA9-B038-9D49C40A51C0}"/>
              </a:ext>
            </a:extLst>
          </p:cNvPr>
          <p:cNvSpPr/>
          <p:nvPr userDrawn="1"/>
        </p:nvSpPr>
        <p:spPr>
          <a:xfrm>
            <a:off x="-1" y="0"/>
            <a:ext cx="9144000" cy="1283124"/>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02C9517F-0E1E-40F9-B790-F5857276DBB4}"/>
              </a:ext>
            </a:extLst>
          </p:cNvPr>
          <p:cNvSpPr/>
          <p:nvPr userDrawn="1"/>
        </p:nvSpPr>
        <p:spPr>
          <a:xfrm>
            <a:off x="7" y="6065134"/>
            <a:ext cx="9143999" cy="79286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a:extLst>
              <a:ext uri="{FF2B5EF4-FFF2-40B4-BE49-F238E27FC236}">
                <a16:creationId xmlns:a16="http://schemas.microsoft.com/office/drawing/2014/main" id="{7B0980F9-AE50-40A4-BFEC-E4B3FEF3D0A1}"/>
              </a:ext>
            </a:extLst>
          </p:cNvPr>
          <p:cNvSpPr>
            <a:spLocks noGrp="1"/>
          </p:cNvSpPr>
          <p:nvPr>
            <p:ph type="ftr" sz="quarter" idx="11"/>
          </p:nvPr>
        </p:nvSpPr>
        <p:spPr/>
        <p:txBody>
          <a:bodyPr/>
          <a:lstStyle/>
          <a:p>
            <a:r>
              <a:rPr lang="en-US"/>
              <a:t>Distribution Statement X</a:t>
            </a:r>
          </a:p>
        </p:txBody>
      </p:sp>
      <p:sp>
        <p:nvSpPr>
          <p:cNvPr id="6" name="Slide Number Placeholder 5">
            <a:extLst>
              <a:ext uri="{FF2B5EF4-FFF2-40B4-BE49-F238E27FC236}">
                <a16:creationId xmlns:a16="http://schemas.microsoft.com/office/drawing/2014/main" id="{D9F09D43-F70B-4C89-91EF-D343E9FEF72A}"/>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23" name="Content Placeholder 2">
            <a:extLst>
              <a:ext uri="{FF2B5EF4-FFF2-40B4-BE49-F238E27FC236}">
                <a16:creationId xmlns:a16="http://schemas.microsoft.com/office/drawing/2014/main" id="{DAD5727C-0052-4F06-A831-CB07C95C88BE}"/>
              </a:ext>
            </a:extLst>
          </p:cNvPr>
          <p:cNvSpPr>
            <a:spLocks noGrp="1"/>
          </p:cNvSpPr>
          <p:nvPr>
            <p:ph idx="1"/>
          </p:nvPr>
        </p:nvSpPr>
        <p:spPr>
          <a:xfrm>
            <a:off x="2228847" y="1312021"/>
            <a:ext cx="6889434" cy="2490068"/>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2">
            <a:extLst>
              <a:ext uri="{FF2B5EF4-FFF2-40B4-BE49-F238E27FC236}">
                <a16:creationId xmlns:a16="http://schemas.microsoft.com/office/drawing/2014/main" id="{C6A469A0-29AC-41E6-80A5-48565E4C0735}"/>
              </a:ext>
            </a:extLst>
          </p:cNvPr>
          <p:cNvSpPr>
            <a:spLocks noGrp="1"/>
          </p:cNvSpPr>
          <p:nvPr>
            <p:ph idx="13"/>
          </p:nvPr>
        </p:nvSpPr>
        <p:spPr>
          <a:xfrm>
            <a:off x="2228849" y="3875530"/>
            <a:ext cx="6889434" cy="2161116"/>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Content Placeholder 2">
            <a:extLst>
              <a:ext uri="{FF2B5EF4-FFF2-40B4-BE49-F238E27FC236}">
                <a16:creationId xmlns:a16="http://schemas.microsoft.com/office/drawing/2014/main" id="{916BF1A6-81E5-4859-8D1C-DE75BB33BBE8}"/>
              </a:ext>
            </a:extLst>
          </p:cNvPr>
          <p:cNvSpPr>
            <a:spLocks noGrp="1"/>
          </p:cNvSpPr>
          <p:nvPr>
            <p:ph idx="14"/>
          </p:nvPr>
        </p:nvSpPr>
        <p:spPr>
          <a:xfrm>
            <a:off x="110179" y="1312021"/>
            <a:ext cx="2004379" cy="2490068"/>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p:txBody>
      </p:sp>
      <p:sp>
        <p:nvSpPr>
          <p:cNvPr id="38" name="Content Placeholder 2">
            <a:extLst>
              <a:ext uri="{FF2B5EF4-FFF2-40B4-BE49-F238E27FC236}">
                <a16:creationId xmlns:a16="http://schemas.microsoft.com/office/drawing/2014/main" id="{B3945035-74B1-4B4E-B5CD-6738388BABB9}"/>
              </a:ext>
            </a:extLst>
          </p:cNvPr>
          <p:cNvSpPr>
            <a:spLocks noGrp="1"/>
          </p:cNvSpPr>
          <p:nvPr>
            <p:ph idx="15"/>
          </p:nvPr>
        </p:nvSpPr>
        <p:spPr>
          <a:xfrm>
            <a:off x="110180" y="3875530"/>
            <a:ext cx="2004379" cy="2161116"/>
          </a:xfrm>
        </p:spPr>
        <p:txBody>
          <a:bodyPr>
            <a:no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p:txBody>
      </p:sp>
      <p:sp>
        <p:nvSpPr>
          <p:cNvPr id="25" name="TextBox 24">
            <a:extLst>
              <a:ext uri="{FF2B5EF4-FFF2-40B4-BE49-F238E27FC236}">
                <a16:creationId xmlns:a16="http://schemas.microsoft.com/office/drawing/2014/main" id="{5347F2D2-23FE-4D03-AF2E-E9190F3BA7E9}"/>
              </a:ext>
            </a:extLst>
          </p:cNvPr>
          <p:cNvSpPr txBox="1"/>
          <p:nvPr userDrawn="1"/>
        </p:nvSpPr>
        <p:spPr>
          <a:xfrm>
            <a:off x="2919046" y="6181348"/>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6" name="TextBox 25">
            <a:extLst>
              <a:ext uri="{FF2B5EF4-FFF2-40B4-BE49-F238E27FC236}">
                <a16:creationId xmlns:a16="http://schemas.microsoft.com/office/drawing/2014/main" id="{966FA5F7-9B3F-4EB3-8C9A-F4600671BF96}"/>
              </a:ext>
            </a:extLst>
          </p:cNvPr>
          <p:cNvSpPr txBox="1"/>
          <p:nvPr userDrawn="1"/>
        </p:nvSpPr>
        <p:spPr>
          <a:xfrm>
            <a:off x="2919046" y="4"/>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7" name="TextBox 26">
            <a:extLst>
              <a:ext uri="{FF2B5EF4-FFF2-40B4-BE49-F238E27FC236}">
                <a16:creationId xmlns:a16="http://schemas.microsoft.com/office/drawing/2014/main" id="{681299C5-1E87-4598-A8AD-604E4867C47E}"/>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EDEAEC"/>
                </a:solidFill>
                <a:latin typeface="+mj-lt"/>
              </a:rPr>
              <a:t>Applied Agility, Dedication, and Ingenuity</a:t>
            </a:r>
          </a:p>
        </p:txBody>
      </p:sp>
      <p:sp>
        <p:nvSpPr>
          <p:cNvPr id="28" name="TextBox 27">
            <a:extLst>
              <a:ext uri="{FF2B5EF4-FFF2-40B4-BE49-F238E27FC236}">
                <a16:creationId xmlns:a16="http://schemas.microsoft.com/office/drawing/2014/main" id="{F5BA7854-10A2-4FF3-85A4-94A84912A22C}"/>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EDEAEC"/>
                </a:solidFill>
                <a:latin typeface="+mj-lt"/>
              </a:rPr>
              <a:t>Small Business Innovation Research (SBIR)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EDEAEC"/>
                </a:solidFill>
                <a:latin typeface="+mj-lt"/>
              </a:rPr>
              <a:t>Small Business Technology Transfer (STTR) </a:t>
            </a:r>
          </a:p>
        </p:txBody>
      </p:sp>
      <p:sp>
        <p:nvSpPr>
          <p:cNvPr id="29" name="Title 1">
            <a:extLst>
              <a:ext uri="{FF2B5EF4-FFF2-40B4-BE49-F238E27FC236}">
                <a16:creationId xmlns:a16="http://schemas.microsoft.com/office/drawing/2014/main" id="{D442C84D-B16B-411B-9B0F-3D16DEFDF075}"/>
              </a:ext>
            </a:extLst>
          </p:cNvPr>
          <p:cNvSpPr>
            <a:spLocks noGrp="1"/>
          </p:cNvSpPr>
          <p:nvPr>
            <p:ph type="title"/>
          </p:nvPr>
        </p:nvSpPr>
        <p:spPr>
          <a:xfrm>
            <a:off x="1578483" y="193398"/>
            <a:ext cx="5987034" cy="768096"/>
          </a:xfrm>
        </p:spPr>
        <p:txBody>
          <a:bodyPr>
            <a:noAutofit/>
          </a:bodyPr>
          <a:lstStyle>
            <a:lvl1pPr algn="ctr">
              <a:defRPr sz="3600" b="1">
                <a:solidFill>
                  <a:srgbClr val="EDEAEC"/>
                </a:solidFill>
              </a:defRPr>
            </a:lvl1pPr>
          </a:lstStyle>
          <a:p>
            <a:r>
              <a:rPr lang="en-US"/>
              <a:t>Click to edit Master title style</a:t>
            </a:r>
          </a:p>
        </p:txBody>
      </p:sp>
      <p:pic>
        <p:nvPicPr>
          <p:cNvPr id="3" name="Picture 2" descr="A logo with a rope around it&#10;&#10;Description automatically generated">
            <a:extLst>
              <a:ext uri="{FF2B5EF4-FFF2-40B4-BE49-F238E27FC236}">
                <a16:creationId xmlns:a16="http://schemas.microsoft.com/office/drawing/2014/main" id="{BDB67651-91A7-6DBB-8432-66E4F981C7EA}"/>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9801" b="89801" l="2778" r="96481">
                        <a14:foregroundMark x1="31574" y1="13068" x2="22963" y2="14422"/>
                        <a14:foregroundMark x1="22963" y1="14422" x2="15000" y2="20398"/>
                        <a14:foregroundMark x1="15000" y1="20398" x2="6019" y2="40080"/>
                        <a14:foregroundMark x1="6019" y1="40080" x2="8148" y2="65179"/>
                        <a14:foregroundMark x1="11574" y1="28287" x2="4074" y2="41434"/>
                        <a14:foregroundMark x1="4074" y1="41434" x2="8056" y2="66295"/>
                        <a14:foregroundMark x1="8056" y1="66295" x2="27963" y2="85339"/>
                        <a14:foregroundMark x1="27963" y1="85339" x2="36574" y2="89163"/>
                        <a14:foregroundMark x1="36574" y1="89163" x2="55741" y2="90359"/>
                        <a14:foregroundMark x1="55741" y1="90359" x2="82407" y2="77849"/>
                        <a14:foregroundMark x1="82407" y1="77849" x2="88519" y2="72590"/>
                        <a14:foregroundMark x1="88519" y1="72590" x2="93704" y2="62789"/>
                        <a14:foregroundMark x1="93704" y1="62789" x2="93796" y2="36733"/>
                        <a14:foregroundMark x1="93796" y1="36733" x2="76296" y2="18725"/>
                        <a14:foregroundMark x1="76296" y1="18725" x2="65463" y2="13147"/>
                        <a14:foregroundMark x1="65463" y1="13147" x2="38889" y2="10040"/>
                        <a14:foregroundMark x1="38889" y1="10040" x2="32593" y2="13307"/>
                        <a14:foregroundMark x1="28519" y1="13307" x2="53241" y2="10916"/>
                        <a14:foregroundMark x1="53241" y1="10916" x2="78241" y2="19203"/>
                        <a14:foregroundMark x1="78241" y1="19203" x2="95093" y2="37211"/>
                        <a14:foregroundMark x1="95093" y1="37211" x2="94722" y2="58884"/>
                        <a14:foregroundMark x1="94722" y1="58884" x2="93426" y2="63665"/>
                        <a14:foregroundMark x1="82870" y1="76574" x2="72407" y2="85418"/>
                        <a14:foregroundMark x1="72407" y1="85418" x2="61389" y2="89641"/>
                        <a14:foregroundMark x1="22500" y1="83426" x2="5741" y2="56653"/>
                        <a14:foregroundMark x1="5741" y1="56653" x2="2778" y2="47171"/>
                        <a14:foregroundMark x1="2778" y1="47171" x2="3519" y2="41195"/>
                        <a14:foregroundMark x1="3519" y1="43825" x2="4537" y2="62231"/>
                        <a14:foregroundMark x1="4537" y1="62231" x2="16481" y2="78167"/>
                        <a14:foregroundMark x1="16481" y1="78167" x2="17778" y2="78964"/>
                        <a14:foregroundMark x1="40556" y1="9482" x2="61481" y2="10279"/>
                        <a14:foregroundMark x1="61481" y1="10279" x2="79722" y2="17052"/>
                        <a14:foregroundMark x1="79722" y1="17052" x2="86204" y2="23904"/>
                        <a14:foregroundMark x1="86204" y1="23904" x2="96204" y2="47968"/>
                        <a14:foregroundMark x1="96204" y1="47968" x2="96481" y2="55378"/>
                        <a14:foregroundMark x1="96481" y1="55378" x2="94630" y2="62231"/>
                      </a14:backgroundRemoval>
                    </a14:imgEffect>
                  </a14:imgLayer>
                </a14:imgProps>
              </a:ext>
            </a:extLst>
          </a:blip>
          <a:stretch>
            <a:fillRect/>
          </a:stretch>
        </p:blipFill>
        <p:spPr>
          <a:xfrm>
            <a:off x="8051462" y="40874"/>
            <a:ext cx="964907" cy="1121259"/>
          </a:xfrm>
          <a:prstGeom prst="rect">
            <a:avLst/>
          </a:prstGeom>
        </p:spPr>
      </p:pic>
      <p:pic>
        <p:nvPicPr>
          <p:cNvPr id="4" name="Picture 3">
            <a:extLst>
              <a:ext uri="{FF2B5EF4-FFF2-40B4-BE49-F238E27FC236}">
                <a16:creationId xmlns:a16="http://schemas.microsoft.com/office/drawing/2014/main" id="{69392649-A25F-72DA-70BE-C7E40F8DF13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10179" y="131731"/>
            <a:ext cx="977621" cy="939546"/>
          </a:xfrm>
          <a:prstGeom prst="rect">
            <a:avLst/>
          </a:prstGeom>
        </p:spPr>
      </p:pic>
    </p:spTree>
    <p:extLst>
      <p:ext uri="{BB962C8B-B14F-4D97-AF65-F5344CB8AC3E}">
        <p14:creationId xmlns:p14="http://schemas.microsoft.com/office/powerpoint/2010/main" val="3357146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t_B_02">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00CFDB-F052-40B4-B6DF-E29126A8812B}"/>
              </a:ext>
            </a:extLst>
          </p:cNvPr>
          <p:cNvSpPr/>
          <p:nvPr userDrawn="1"/>
        </p:nvSpPr>
        <p:spPr>
          <a:xfrm>
            <a:off x="0" y="0"/>
            <a:ext cx="9144000" cy="6857999"/>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18" name="Rectangle 17">
            <a:extLst>
              <a:ext uri="{FF2B5EF4-FFF2-40B4-BE49-F238E27FC236}">
                <a16:creationId xmlns:a16="http://schemas.microsoft.com/office/drawing/2014/main" id="{2F192288-9BC3-4E69-955D-FB29ADF9FBA7}"/>
              </a:ext>
            </a:extLst>
          </p:cNvPr>
          <p:cNvSpPr/>
          <p:nvPr userDrawn="1"/>
        </p:nvSpPr>
        <p:spPr>
          <a:xfrm>
            <a:off x="-1" y="0"/>
            <a:ext cx="9144000" cy="1283124"/>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02C9517F-0E1E-40F9-B790-F5857276DBB4}"/>
              </a:ext>
            </a:extLst>
          </p:cNvPr>
          <p:cNvSpPr/>
          <p:nvPr userDrawn="1"/>
        </p:nvSpPr>
        <p:spPr>
          <a:xfrm>
            <a:off x="7" y="6065134"/>
            <a:ext cx="9143999" cy="79286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a:extLst>
              <a:ext uri="{FF2B5EF4-FFF2-40B4-BE49-F238E27FC236}">
                <a16:creationId xmlns:a16="http://schemas.microsoft.com/office/drawing/2014/main" id="{7B0980F9-AE50-40A4-BFEC-E4B3FEF3D0A1}"/>
              </a:ext>
            </a:extLst>
          </p:cNvPr>
          <p:cNvSpPr>
            <a:spLocks noGrp="1"/>
          </p:cNvSpPr>
          <p:nvPr>
            <p:ph type="ftr" sz="quarter" idx="11"/>
          </p:nvPr>
        </p:nvSpPr>
        <p:spPr/>
        <p:txBody>
          <a:bodyPr/>
          <a:lstStyle/>
          <a:p>
            <a:r>
              <a:rPr lang="en-US"/>
              <a:t>Distribution Statement X</a:t>
            </a:r>
          </a:p>
        </p:txBody>
      </p:sp>
      <p:sp>
        <p:nvSpPr>
          <p:cNvPr id="6" name="Slide Number Placeholder 5">
            <a:extLst>
              <a:ext uri="{FF2B5EF4-FFF2-40B4-BE49-F238E27FC236}">
                <a16:creationId xmlns:a16="http://schemas.microsoft.com/office/drawing/2014/main" id="{D9F09D43-F70B-4C89-91EF-D343E9FEF72A}"/>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23" name="Content Placeholder 2">
            <a:extLst>
              <a:ext uri="{FF2B5EF4-FFF2-40B4-BE49-F238E27FC236}">
                <a16:creationId xmlns:a16="http://schemas.microsoft.com/office/drawing/2014/main" id="{DAD5727C-0052-4F06-A831-CB07C95C88BE}"/>
              </a:ext>
            </a:extLst>
          </p:cNvPr>
          <p:cNvSpPr>
            <a:spLocks noGrp="1"/>
          </p:cNvSpPr>
          <p:nvPr>
            <p:ph idx="1"/>
          </p:nvPr>
        </p:nvSpPr>
        <p:spPr>
          <a:xfrm>
            <a:off x="2228847" y="1312021"/>
            <a:ext cx="6889434" cy="2490068"/>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2">
            <a:extLst>
              <a:ext uri="{FF2B5EF4-FFF2-40B4-BE49-F238E27FC236}">
                <a16:creationId xmlns:a16="http://schemas.microsoft.com/office/drawing/2014/main" id="{C6A469A0-29AC-41E6-80A5-48565E4C0735}"/>
              </a:ext>
            </a:extLst>
          </p:cNvPr>
          <p:cNvSpPr>
            <a:spLocks noGrp="1"/>
          </p:cNvSpPr>
          <p:nvPr>
            <p:ph idx="13"/>
          </p:nvPr>
        </p:nvSpPr>
        <p:spPr>
          <a:xfrm>
            <a:off x="2228849" y="3875530"/>
            <a:ext cx="6889434" cy="2161116"/>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Content Placeholder 2">
            <a:extLst>
              <a:ext uri="{FF2B5EF4-FFF2-40B4-BE49-F238E27FC236}">
                <a16:creationId xmlns:a16="http://schemas.microsoft.com/office/drawing/2014/main" id="{846BCE50-095C-45DC-BB17-26E3714B135B}"/>
              </a:ext>
            </a:extLst>
          </p:cNvPr>
          <p:cNvSpPr>
            <a:spLocks noGrp="1"/>
          </p:cNvSpPr>
          <p:nvPr>
            <p:ph idx="14"/>
          </p:nvPr>
        </p:nvSpPr>
        <p:spPr>
          <a:xfrm>
            <a:off x="110179" y="1312021"/>
            <a:ext cx="2004379" cy="2490068"/>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p:txBody>
      </p:sp>
      <p:sp>
        <p:nvSpPr>
          <p:cNvPr id="32" name="Content Placeholder 2">
            <a:extLst>
              <a:ext uri="{FF2B5EF4-FFF2-40B4-BE49-F238E27FC236}">
                <a16:creationId xmlns:a16="http://schemas.microsoft.com/office/drawing/2014/main" id="{748F5A1E-196D-4CC2-8C76-256054943ABE}"/>
              </a:ext>
            </a:extLst>
          </p:cNvPr>
          <p:cNvSpPr>
            <a:spLocks noGrp="1"/>
          </p:cNvSpPr>
          <p:nvPr>
            <p:ph idx="15"/>
          </p:nvPr>
        </p:nvSpPr>
        <p:spPr>
          <a:xfrm>
            <a:off x="110180" y="3875530"/>
            <a:ext cx="2004379" cy="2161116"/>
          </a:xfrm>
        </p:spPr>
        <p:txBody>
          <a:bodyPr>
            <a:no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p:txBody>
      </p:sp>
      <p:pic>
        <p:nvPicPr>
          <p:cNvPr id="17" name="Picture 16">
            <a:extLst>
              <a:ext uri="{FF2B5EF4-FFF2-40B4-BE49-F238E27FC236}">
                <a16:creationId xmlns:a16="http://schemas.microsoft.com/office/drawing/2014/main" id="{1DCBD88E-E9A4-4E9D-AADA-584FE9BBA32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22" name="TextBox 21">
            <a:extLst>
              <a:ext uri="{FF2B5EF4-FFF2-40B4-BE49-F238E27FC236}">
                <a16:creationId xmlns:a16="http://schemas.microsoft.com/office/drawing/2014/main" id="{1CA9F6E7-9763-438B-B6AD-5922A1724743}"/>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EDEAEC"/>
                </a:solidFill>
                <a:latin typeface="+mj-lt"/>
              </a:rPr>
              <a:t>Applied Agility, Dedication, and Ingenuity</a:t>
            </a:r>
          </a:p>
        </p:txBody>
      </p:sp>
      <p:sp>
        <p:nvSpPr>
          <p:cNvPr id="25" name="TextBox 24">
            <a:extLst>
              <a:ext uri="{FF2B5EF4-FFF2-40B4-BE49-F238E27FC236}">
                <a16:creationId xmlns:a16="http://schemas.microsoft.com/office/drawing/2014/main" id="{F00F4C6F-74E4-4A6A-9192-B7E9A2DC8E94}"/>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EDEAEC"/>
                </a:solidFill>
                <a:latin typeface="+mj-lt"/>
              </a:rPr>
              <a:t>Small Business Innovation Research (SBIR)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EDEAEC"/>
                </a:solidFill>
                <a:latin typeface="+mj-lt"/>
              </a:rPr>
              <a:t>Small Business Technology Transfer (STTR) </a:t>
            </a:r>
          </a:p>
        </p:txBody>
      </p:sp>
      <p:sp>
        <p:nvSpPr>
          <p:cNvPr id="26" name="Title 1">
            <a:extLst>
              <a:ext uri="{FF2B5EF4-FFF2-40B4-BE49-F238E27FC236}">
                <a16:creationId xmlns:a16="http://schemas.microsoft.com/office/drawing/2014/main" id="{1C25A052-2789-44F5-94BA-826F0EFDB656}"/>
              </a:ext>
            </a:extLst>
          </p:cNvPr>
          <p:cNvSpPr>
            <a:spLocks noGrp="1"/>
          </p:cNvSpPr>
          <p:nvPr>
            <p:ph type="title"/>
          </p:nvPr>
        </p:nvSpPr>
        <p:spPr>
          <a:xfrm>
            <a:off x="1578483" y="193398"/>
            <a:ext cx="5987034" cy="768096"/>
          </a:xfrm>
        </p:spPr>
        <p:txBody>
          <a:bodyPr>
            <a:noAutofit/>
          </a:bodyPr>
          <a:lstStyle>
            <a:lvl1pPr algn="ctr">
              <a:defRPr sz="3600" b="1">
                <a:solidFill>
                  <a:srgbClr val="EDEAEC"/>
                </a:solidFill>
              </a:defRPr>
            </a:lvl1pPr>
          </a:lstStyle>
          <a:p>
            <a:r>
              <a:rPr lang="en-US"/>
              <a:t>Click to edit Master title style</a:t>
            </a:r>
          </a:p>
        </p:txBody>
      </p:sp>
    </p:spTree>
    <p:extLst>
      <p:ext uri="{BB962C8B-B14F-4D97-AF65-F5344CB8AC3E}">
        <p14:creationId xmlns:p14="http://schemas.microsoft.com/office/powerpoint/2010/main" val="1275692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_C_01">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B2A3A80-4C20-4B65-B0A8-BACBD2366BAA}"/>
              </a:ext>
            </a:extLst>
          </p:cNvPr>
          <p:cNvSpPr/>
          <p:nvPr userDrawn="1"/>
        </p:nvSpPr>
        <p:spPr>
          <a:xfrm>
            <a:off x="0" y="0"/>
            <a:ext cx="9144000" cy="6857999"/>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24" name="Rectangle 23">
            <a:extLst>
              <a:ext uri="{FF2B5EF4-FFF2-40B4-BE49-F238E27FC236}">
                <a16:creationId xmlns:a16="http://schemas.microsoft.com/office/drawing/2014/main" id="{6358A246-D722-47A0-8693-004D9AED2D54}"/>
              </a:ext>
            </a:extLst>
          </p:cNvPr>
          <p:cNvSpPr/>
          <p:nvPr userDrawn="1"/>
        </p:nvSpPr>
        <p:spPr>
          <a:xfrm>
            <a:off x="-1" y="0"/>
            <a:ext cx="9144000" cy="1283124"/>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02C9517F-0E1E-40F9-B790-F5857276DBB4}"/>
              </a:ext>
            </a:extLst>
          </p:cNvPr>
          <p:cNvSpPr/>
          <p:nvPr userDrawn="1"/>
        </p:nvSpPr>
        <p:spPr>
          <a:xfrm>
            <a:off x="7" y="6065134"/>
            <a:ext cx="9143999" cy="79286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a:extLst>
              <a:ext uri="{FF2B5EF4-FFF2-40B4-BE49-F238E27FC236}">
                <a16:creationId xmlns:a16="http://schemas.microsoft.com/office/drawing/2014/main" id="{7B0980F9-AE50-40A4-BFEC-E4B3FEF3D0A1}"/>
              </a:ext>
            </a:extLst>
          </p:cNvPr>
          <p:cNvSpPr>
            <a:spLocks noGrp="1"/>
          </p:cNvSpPr>
          <p:nvPr>
            <p:ph type="ftr" sz="quarter" idx="11"/>
          </p:nvPr>
        </p:nvSpPr>
        <p:spPr/>
        <p:txBody>
          <a:bodyPr/>
          <a:lstStyle/>
          <a:p>
            <a:r>
              <a:rPr lang="en-US"/>
              <a:t>Distribution Statement X</a:t>
            </a:r>
          </a:p>
        </p:txBody>
      </p:sp>
      <p:sp>
        <p:nvSpPr>
          <p:cNvPr id="6" name="Slide Number Placeholder 5">
            <a:extLst>
              <a:ext uri="{FF2B5EF4-FFF2-40B4-BE49-F238E27FC236}">
                <a16:creationId xmlns:a16="http://schemas.microsoft.com/office/drawing/2014/main" id="{D9F09D43-F70B-4C89-91EF-D343E9FEF72A}"/>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19" name="Content Placeholder 2">
            <a:extLst>
              <a:ext uri="{FF2B5EF4-FFF2-40B4-BE49-F238E27FC236}">
                <a16:creationId xmlns:a16="http://schemas.microsoft.com/office/drawing/2014/main" id="{E3366EEC-258E-4AE4-9586-0951E688B0D2}"/>
              </a:ext>
            </a:extLst>
          </p:cNvPr>
          <p:cNvSpPr>
            <a:spLocks noGrp="1"/>
          </p:cNvSpPr>
          <p:nvPr>
            <p:ph idx="13"/>
          </p:nvPr>
        </p:nvSpPr>
        <p:spPr>
          <a:xfrm>
            <a:off x="168790" y="1451095"/>
            <a:ext cx="2863559" cy="446662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6B82F633-4D6B-4A76-B434-1D0FAEE30395}"/>
              </a:ext>
            </a:extLst>
          </p:cNvPr>
          <p:cNvSpPr>
            <a:spLocks noGrp="1"/>
          </p:cNvSpPr>
          <p:nvPr>
            <p:ph idx="14"/>
          </p:nvPr>
        </p:nvSpPr>
        <p:spPr>
          <a:xfrm>
            <a:off x="3158871" y="1451094"/>
            <a:ext cx="2863559" cy="446662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0C270039-8C4C-485E-A9B4-B184AAD40710}"/>
              </a:ext>
            </a:extLst>
          </p:cNvPr>
          <p:cNvSpPr>
            <a:spLocks noGrp="1"/>
          </p:cNvSpPr>
          <p:nvPr>
            <p:ph idx="15"/>
          </p:nvPr>
        </p:nvSpPr>
        <p:spPr>
          <a:xfrm>
            <a:off x="6132602" y="1451094"/>
            <a:ext cx="2863559" cy="446662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3" name="Picture 22">
            <a:extLst>
              <a:ext uri="{FF2B5EF4-FFF2-40B4-BE49-F238E27FC236}">
                <a16:creationId xmlns:a16="http://schemas.microsoft.com/office/drawing/2014/main" id="{A54517EA-5E7D-4808-B791-D63F228845A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27" name="TextBox 26">
            <a:extLst>
              <a:ext uri="{FF2B5EF4-FFF2-40B4-BE49-F238E27FC236}">
                <a16:creationId xmlns:a16="http://schemas.microsoft.com/office/drawing/2014/main" id="{A1E676E7-2DA6-48D1-91C8-7F9BAF9F19F3}"/>
              </a:ext>
            </a:extLst>
          </p:cNvPr>
          <p:cNvSpPr txBox="1"/>
          <p:nvPr userDrawn="1"/>
        </p:nvSpPr>
        <p:spPr>
          <a:xfrm>
            <a:off x="2919046" y="6181348"/>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8" name="TextBox 27">
            <a:extLst>
              <a:ext uri="{FF2B5EF4-FFF2-40B4-BE49-F238E27FC236}">
                <a16:creationId xmlns:a16="http://schemas.microsoft.com/office/drawing/2014/main" id="{05470A21-E72F-42DB-8D9D-F1E4AD70AB9E}"/>
              </a:ext>
            </a:extLst>
          </p:cNvPr>
          <p:cNvSpPr txBox="1"/>
          <p:nvPr userDrawn="1"/>
        </p:nvSpPr>
        <p:spPr>
          <a:xfrm>
            <a:off x="2919046" y="4"/>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9" name="TextBox 28">
            <a:extLst>
              <a:ext uri="{FF2B5EF4-FFF2-40B4-BE49-F238E27FC236}">
                <a16:creationId xmlns:a16="http://schemas.microsoft.com/office/drawing/2014/main" id="{806353C3-3BAA-469A-8851-FB517E91C5FF}"/>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EDEAEC"/>
                </a:solidFill>
                <a:latin typeface="+mj-lt"/>
              </a:rPr>
              <a:t>Applied Agility, Dedication, and Ingenuity</a:t>
            </a:r>
          </a:p>
        </p:txBody>
      </p:sp>
      <p:sp>
        <p:nvSpPr>
          <p:cNvPr id="30" name="TextBox 29">
            <a:extLst>
              <a:ext uri="{FF2B5EF4-FFF2-40B4-BE49-F238E27FC236}">
                <a16:creationId xmlns:a16="http://schemas.microsoft.com/office/drawing/2014/main" id="{008F1109-350E-4904-8D89-9AC1D32CE96B}"/>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EDEAEC"/>
                </a:solidFill>
                <a:latin typeface="+mj-lt"/>
              </a:rPr>
              <a:t>Small Business Innovation Research (SBIR)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EDEAEC"/>
                </a:solidFill>
                <a:latin typeface="+mj-lt"/>
              </a:rPr>
              <a:t>Small Business Technology Transfer (STTR) </a:t>
            </a:r>
          </a:p>
        </p:txBody>
      </p:sp>
      <p:sp>
        <p:nvSpPr>
          <p:cNvPr id="31" name="Title 1">
            <a:extLst>
              <a:ext uri="{FF2B5EF4-FFF2-40B4-BE49-F238E27FC236}">
                <a16:creationId xmlns:a16="http://schemas.microsoft.com/office/drawing/2014/main" id="{EC39BC4A-7736-4363-A97A-72D35850EFF4}"/>
              </a:ext>
            </a:extLst>
          </p:cNvPr>
          <p:cNvSpPr>
            <a:spLocks noGrp="1"/>
          </p:cNvSpPr>
          <p:nvPr>
            <p:ph type="title"/>
          </p:nvPr>
        </p:nvSpPr>
        <p:spPr>
          <a:xfrm>
            <a:off x="1578483" y="193398"/>
            <a:ext cx="5987034" cy="768096"/>
          </a:xfrm>
        </p:spPr>
        <p:txBody>
          <a:bodyPr>
            <a:noAutofit/>
          </a:bodyPr>
          <a:lstStyle>
            <a:lvl1pPr algn="ctr">
              <a:defRPr sz="3600" b="1">
                <a:solidFill>
                  <a:srgbClr val="EDEAEC"/>
                </a:solidFill>
              </a:defRPr>
            </a:lvl1pPr>
          </a:lstStyle>
          <a:p>
            <a:r>
              <a:rPr lang="en-US"/>
              <a:t>Click to edit Master title style</a:t>
            </a:r>
          </a:p>
        </p:txBody>
      </p:sp>
    </p:spTree>
    <p:extLst>
      <p:ext uri="{BB962C8B-B14F-4D97-AF65-F5344CB8AC3E}">
        <p14:creationId xmlns:p14="http://schemas.microsoft.com/office/powerpoint/2010/main" val="2329949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_C_0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1B449D-E64B-4545-81B4-3C14F25756E2}"/>
              </a:ext>
            </a:extLst>
          </p:cNvPr>
          <p:cNvSpPr/>
          <p:nvPr userDrawn="1"/>
        </p:nvSpPr>
        <p:spPr>
          <a:xfrm>
            <a:off x="0" y="0"/>
            <a:ext cx="9144000" cy="6857999"/>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20" name="Rectangle 19">
            <a:extLst>
              <a:ext uri="{FF2B5EF4-FFF2-40B4-BE49-F238E27FC236}">
                <a16:creationId xmlns:a16="http://schemas.microsoft.com/office/drawing/2014/main" id="{9B1781AC-C56C-40AD-BD2C-01001F5C0B83}"/>
              </a:ext>
            </a:extLst>
          </p:cNvPr>
          <p:cNvSpPr/>
          <p:nvPr userDrawn="1"/>
        </p:nvSpPr>
        <p:spPr>
          <a:xfrm>
            <a:off x="-1" y="0"/>
            <a:ext cx="9144000" cy="1283124"/>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02C9517F-0E1E-40F9-B790-F5857276DBB4}"/>
              </a:ext>
            </a:extLst>
          </p:cNvPr>
          <p:cNvSpPr/>
          <p:nvPr userDrawn="1"/>
        </p:nvSpPr>
        <p:spPr>
          <a:xfrm>
            <a:off x="7" y="6065134"/>
            <a:ext cx="9143999" cy="792866"/>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a:extLst>
              <a:ext uri="{FF2B5EF4-FFF2-40B4-BE49-F238E27FC236}">
                <a16:creationId xmlns:a16="http://schemas.microsoft.com/office/drawing/2014/main" id="{7B0980F9-AE50-40A4-BFEC-E4B3FEF3D0A1}"/>
              </a:ext>
            </a:extLst>
          </p:cNvPr>
          <p:cNvSpPr>
            <a:spLocks noGrp="1"/>
          </p:cNvSpPr>
          <p:nvPr>
            <p:ph type="ftr" sz="quarter" idx="11"/>
          </p:nvPr>
        </p:nvSpPr>
        <p:spPr/>
        <p:txBody>
          <a:bodyPr/>
          <a:lstStyle/>
          <a:p>
            <a:r>
              <a:rPr lang="en-US"/>
              <a:t>Distribution Statement X</a:t>
            </a:r>
          </a:p>
        </p:txBody>
      </p:sp>
      <p:sp>
        <p:nvSpPr>
          <p:cNvPr id="6" name="Slide Number Placeholder 5">
            <a:extLst>
              <a:ext uri="{FF2B5EF4-FFF2-40B4-BE49-F238E27FC236}">
                <a16:creationId xmlns:a16="http://schemas.microsoft.com/office/drawing/2014/main" id="{D9F09D43-F70B-4C89-91EF-D343E9FEF72A}"/>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24" name="Content Placeholder 2">
            <a:extLst>
              <a:ext uri="{FF2B5EF4-FFF2-40B4-BE49-F238E27FC236}">
                <a16:creationId xmlns:a16="http://schemas.microsoft.com/office/drawing/2014/main" id="{C6A469A0-29AC-41E6-80A5-48565E4C0735}"/>
              </a:ext>
            </a:extLst>
          </p:cNvPr>
          <p:cNvSpPr>
            <a:spLocks noGrp="1"/>
          </p:cNvSpPr>
          <p:nvPr>
            <p:ph idx="13"/>
          </p:nvPr>
        </p:nvSpPr>
        <p:spPr>
          <a:xfrm>
            <a:off x="168790" y="1451095"/>
            <a:ext cx="2863559" cy="446662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C30508B1-5BF9-46F1-8AA4-DA298605097E}"/>
              </a:ext>
            </a:extLst>
          </p:cNvPr>
          <p:cNvSpPr>
            <a:spLocks noGrp="1"/>
          </p:cNvSpPr>
          <p:nvPr>
            <p:ph idx="14"/>
          </p:nvPr>
        </p:nvSpPr>
        <p:spPr>
          <a:xfrm>
            <a:off x="3158871" y="1451094"/>
            <a:ext cx="2863559" cy="446662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C55A5975-58D8-4F9D-B2D5-8E7C59E3BA53}"/>
              </a:ext>
            </a:extLst>
          </p:cNvPr>
          <p:cNvSpPr>
            <a:spLocks noGrp="1"/>
          </p:cNvSpPr>
          <p:nvPr>
            <p:ph idx="15"/>
          </p:nvPr>
        </p:nvSpPr>
        <p:spPr>
          <a:xfrm>
            <a:off x="6132602" y="1451094"/>
            <a:ext cx="2863559" cy="446662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15">
            <a:extLst>
              <a:ext uri="{FF2B5EF4-FFF2-40B4-BE49-F238E27FC236}">
                <a16:creationId xmlns:a16="http://schemas.microsoft.com/office/drawing/2014/main" id="{4AADDB1E-7993-4CB9-8132-DAF293E8AAE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22" name="TextBox 21">
            <a:extLst>
              <a:ext uri="{FF2B5EF4-FFF2-40B4-BE49-F238E27FC236}">
                <a16:creationId xmlns:a16="http://schemas.microsoft.com/office/drawing/2014/main" id="{4805E5E0-2B26-4401-A12C-C7079CDFC2C6}"/>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EDEAEC"/>
                </a:solidFill>
                <a:latin typeface="+mj-lt"/>
              </a:rPr>
              <a:t>Applied Agility, Dedication, and Ingenuity</a:t>
            </a:r>
          </a:p>
        </p:txBody>
      </p:sp>
      <p:sp>
        <p:nvSpPr>
          <p:cNvPr id="25" name="TextBox 24">
            <a:extLst>
              <a:ext uri="{FF2B5EF4-FFF2-40B4-BE49-F238E27FC236}">
                <a16:creationId xmlns:a16="http://schemas.microsoft.com/office/drawing/2014/main" id="{202A5A47-9F3F-493E-A051-4D0788502187}"/>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EDEAEC"/>
                </a:solidFill>
                <a:latin typeface="+mj-lt"/>
              </a:rPr>
              <a:t>Small Business Innovation Research (SBIR)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EDEAEC"/>
                </a:solidFill>
                <a:latin typeface="+mj-lt"/>
              </a:rPr>
              <a:t>Small Business Technology Transfer (STTR) </a:t>
            </a:r>
          </a:p>
        </p:txBody>
      </p:sp>
      <p:sp>
        <p:nvSpPr>
          <p:cNvPr id="26" name="Title 1">
            <a:extLst>
              <a:ext uri="{FF2B5EF4-FFF2-40B4-BE49-F238E27FC236}">
                <a16:creationId xmlns:a16="http://schemas.microsoft.com/office/drawing/2014/main" id="{4493E015-1CC4-4F3B-A4F1-FC24500E51EC}"/>
              </a:ext>
            </a:extLst>
          </p:cNvPr>
          <p:cNvSpPr>
            <a:spLocks noGrp="1"/>
          </p:cNvSpPr>
          <p:nvPr>
            <p:ph type="title"/>
          </p:nvPr>
        </p:nvSpPr>
        <p:spPr>
          <a:xfrm>
            <a:off x="1578483" y="193398"/>
            <a:ext cx="5987034" cy="768096"/>
          </a:xfrm>
        </p:spPr>
        <p:txBody>
          <a:bodyPr>
            <a:noAutofit/>
          </a:bodyPr>
          <a:lstStyle>
            <a:lvl1pPr algn="ctr">
              <a:defRPr sz="3600" b="1">
                <a:solidFill>
                  <a:srgbClr val="EDEAEC"/>
                </a:solidFill>
              </a:defRPr>
            </a:lvl1pPr>
          </a:lstStyle>
          <a:p>
            <a:r>
              <a:rPr lang="en-US"/>
              <a:t>Click to edit Master title style</a:t>
            </a:r>
          </a:p>
        </p:txBody>
      </p:sp>
    </p:spTree>
    <p:extLst>
      <p:ext uri="{BB962C8B-B14F-4D97-AF65-F5344CB8AC3E}">
        <p14:creationId xmlns:p14="http://schemas.microsoft.com/office/powerpoint/2010/main" val="1340031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_D_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7393256-FBBA-4848-A9B6-CE43335250A3}"/>
              </a:ext>
            </a:extLst>
          </p:cNvPr>
          <p:cNvSpPr/>
          <p:nvPr userDrawn="1"/>
        </p:nvSpPr>
        <p:spPr>
          <a:xfrm>
            <a:off x="0" y="0"/>
            <a:ext cx="9144000" cy="6857999"/>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25" name="Rectangle 24">
            <a:extLst>
              <a:ext uri="{FF2B5EF4-FFF2-40B4-BE49-F238E27FC236}">
                <a16:creationId xmlns:a16="http://schemas.microsoft.com/office/drawing/2014/main" id="{40988052-D76E-4049-98B6-20DA1C8CCF6D}"/>
              </a:ext>
            </a:extLst>
          </p:cNvPr>
          <p:cNvSpPr/>
          <p:nvPr userDrawn="1"/>
        </p:nvSpPr>
        <p:spPr>
          <a:xfrm>
            <a:off x="-1" y="0"/>
            <a:ext cx="9144000" cy="1283124"/>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EC519369-D57E-4B31-B03A-B568EA8239B5}"/>
              </a:ext>
            </a:extLst>
          </p:cNvPr>
          <p:cNvSpPr/>
          <p:nvPr userDrawn="1"/>
        </p:nvSpPr>
        <p:spPr>
          <a:xfrm>
            <a:off x="702614" y="5729925"/>
            <a:ext cx="7738764" cy="391840"/>
          </a:xfrm>
          <a:prstGeom prst="rect">
            <a:avLst/>
          </a:prstGeom>
          <a:solidFill>
            <a:srgbClr val="3B8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a:extLst>
              <a:ext uri="{FF2B5EF4-FFF2-40B4-BE49-F238E27FC236}">
                <a16:creationId xmlns:a16="http://schemas.microsoft.com/office/drawing/2014/main" id="{52F3ECF9-9945-4F92-A9D6-AF61C5A2C3E6}"/>
              </a:ext>
            </a:extLst>
          </p:cNvPr>
          <p:cNvSpPr>
            <a:spLocks noGrp="1"/>
          </p:cNvSpPr>
          <p:nvPr>
            <p:ph sz="half" idx="1"/>
          </p:nvPr>
        </p:nvSpPr>
        <p:spPr>
          <a:xfrm>
            <a:off x="5536316" y="1400760"/>
            <a:ext cx="3116484" cy="1986213"/>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8B9FA-B34A-410D-9A5E-204AB432CFB4}"/>
              </a:ext>
            </a:extLst>
          </p:cNvPr>
          <p:cNvSpPr>
            <a:spLocks noGrp="1"/>
          </p:cNvSpPr>
          <p:nvPr>
            <p:ph sz="half" idx="2"/>
          </p:nvPr>
        </p:nvSpPr>
        <p:spPr>
          <a:xfrm>
            <a:off x="5538486" y="3597013"/>
            <a:ext cx="3116484" cy="1986213"/>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AACFE03-B15B-499B-9D4E-2107E1402E45}"/>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7" name="Slide Number Placeholder 6">
            <a:extLst>
              <a:ext uri="{FF2B5EF4-FFF2-40B4-BE49-F238E27FC236}">
                <a16:creationId xmlns:a16="http://schemas.microsoft.com/office/drawing/2014/main" id="{567E6348-029A-406E-B647-A6B46D0BE401}"/>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16" name="Content Placeholder 2">
            <a:extLst>
              <a:ext uri="{FF2B5EF4-FFF2-40B4-BE49-F238E27FC236}">
                <a16:creationId xmlns:a16="http://schemas.microsoft.com/office/drawing/2014/main" id="{35F9AE65-EB79-4E1F-9961-734B469D7063}"/>
              </a:ext>
            </a:extLst>
          </p:cNvPr>
          <p:cNvSpPr>
            <a:spLocks noGrp="1"/>
          </p:cNvSpPr>
          <p:nvPr>
            <p:ph sz="half" idx="13"/>
          </p:nvPr>
        </p:nvSpPr>
        <p:spPr>
          <a:xfrm>
            <a:off x="449420" y="1400512"/>
            <a:ext cx="4776549" cy="1986213"/>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459EFDC1-1816-46C4-BC33-6BCE827D2A52}"/>
              </a:ext>
            </a:extLst>
          </p:cNvPr>
          <p:cNvSpPr>
            <a:spLocks noGrp="1"/>
          </p:cNvSpPr>
          <p:nvPr>
            <p:ph sz="half" idx="14"/>
          </p:nvPr>
        </p:nvSpPr>
        <p:spPr>
          <a:xfrm>
            <a:off x="439280" y="3597013"/>
            <a:ext cx="4776549" cy="1986213"/>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4">
            <a:extLst>
              <a:ext uri="{FF2B5EF4-FFF2-40B4-BE49-F238E27FC236}">
                <a16:creationId xmlns:a16="http://schemas.microsoft.com/office/drawing/2014/main" id="{2D932456-0BB5-4100-8EC8-2E64733BD623}"/>
              </a:ext>
            </a:extLst>
          </p:cNvPr>
          <p:cNvSpPr>
            <a:spLocks noGrp="1"/>
          </p:cNvSpPr>
          <p:nvPr>
            <p:ph type="body" sz="quarter" idx="15"/>
          </p:nvPr>
        </p:nvSpPr>
        <p:spPr>
          <a:xfrm>
            <a:off x="702476" y="5729288"/>
            <a:ext cx="7739063" cy="387350"/>
          </a:xfrm>
        </p:spPr>
        <p:txBody>
          <a:bodyPr/>
          <a:lstStyle>
            <a:lvl1pPr marL="0" indent="0">
              <a:buNone/>
              <a:defRPr>
                <a:solidFill>
                  <a:srgbClr val="EDEAEC"/>
                </a:solidFill>
              </a:defRPr>
            </a:lvl1pPr>
            <a:lvl2pPr marL="457200" indent="0">
              <a:buNone/>
              <a:defRPr>
                <a:solidFill>
                  <a:srgbClr val="EDEAEC"/>
                </a:solidFill>
              </a:defRPr>
            </a:lvl2pPr>
            <a:lvl3pPr>
              <a:defRPr>
                <a:solidFill>
                  <a:srgbClr val="EDEAEC"/>
                </a:solidFill>
              </a:defRPr>
            </a:lvl3pPr>
            <a:lvl4pPr>
              <a:defRPr>
                <a:solidFill>
                  <a:srgbClr val="EDEAEC"/>
                </a:solidFill>
              </a:defRPr>
            </a:lvl4pPr>
            <a:lvl5pPr>
              <a:defRPr>
                <a:solidFill>
                  <a:srgbClr val="EDEAEC"/>
                </a:solidFill>
              </a:defRPr>
            </a:lvl5pPr>
          </a:lstStyle>
          <a:p>
            <a:pPr lvl="0"/>
            <a:r>
              <a:rPr lang="en-US"/>
              <a:t>Click to edit Master text styles</a:t>
            </a:r>
          </a:p>
        </p:txBody>
      </p:sp>
      <p:sp>
        <p:nvSpPr>
          <p:cNvPr id="23" name="TextBox 22">
            <a:extLst>
              <a:ext uri="{FF2B5EF4-FFF2-40B4-BE49-F238E27FC236}">
                <a16:creationId xmlns:a16="http://schemas.microsoft.com/office/drawing/2014/main" id="{6E57935B-CB81-4A00-8EA8-2C7585232408}"/>
              </a:ext>
            </a:extLst>
          </p:cNvPr>
          <p:cNvSpPr txBox="1"/>
          <p:nvPr userDrawn="1"/>
        </p:nvSpPr>
        <p:spPr>
          <a:xfrm>
            <a:off x="2919046" y="6181348"/>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7" name="TextBox 26">
            <a:extLst>
              <a:ext uri="{FF2B5EF4-FFF2-40B4-BE49-F238E27FC236}">
                <a16:creationId xmlns:a16="http://schemas.microsoft.com/office/drawing/2014/main" id="{8C4F4320-C14F-411D-9CF5-AB98F5F9727D}"/>
              </a:ext>
            </a:extLst>
          </p:cNvPr>
          <p:cNvSpPr txBox="1"/>
          <p:nvPr userDrawn="1"/>
        </p:nvSpPr>
        <p:spPr>
          <a:xfrm>
            <a:off x="2919046" y="4"/>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8" name="TextBox 27">
            <a:extLst>
              <a:ext uri="{FF2B5EF4-FFF2-40B4-BE49-F238E27FC236}">
                <a16:creationId xmlns:a16="http://schemas.microsoft.com/office/drawing/2014/main" id="{06FBE65D-7194-46BE-AD88-2B80BFAA58E7}"/>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29" name="TextBox 28">
            <a:extLst>
              <a:ext uri="{FF2B5EF4-FFF2-40B4-BE49-F238E27FC236}">
                <a16:creationId xmlns:a16="http://schemas.microsoft.com/office/drawing/2014/main" id="{A7AE95E0-DE08-4AC9-9875-8AB1A0142F8F}"/>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chemeClr val="tx1"/>
                </a:solidFill>
                <a:latin typeface="+mj-lt"/>
              </a:rPr>
              <a:t>Small Business Innovation Research (SBIR)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j-lt"/>
              </a:rPr>
              <a:t>Small Business Technology Transfer (STTR) </a:t>
            </a:r>
          </a:p>
        </p:txBody>
      </p:sp>
      <p:sp>
        <p:nvSpPr>
          <p:cNvPr id="30" name="Title 1">
            <a:extLst>
              <a:ext uri="{FF2B5EF4-FFF2-40B4-BE49-F238E27FC236}">
                <a16:creationId xmlns:a16="http://schemas.microsoft.com/office/drawing/2014/main" id="{2BB50ED5-CDB9-433C-BD69-FE9E16FAB24A}"/>
              </a:ext>
            </a:extLst>
          </p:cNvPr>
          <p:cNvSpPr>
            <a:spLocks noGrp="1"/>
          </p:cNvSpPr>
          <p:nvPr>
            <p:ph type="title"/>
          </p:nvPr>
        </p:nvSpPr>
        <p:spPr>
          <a:xfrm>
            <a:off x="1578483" y="193398"/>
            <a:ext cx="5987034" cy="768096"/>
          </a:xfrm>
        </p:spPr>
        <p:txBody>
          <a:bodyPr>
            <a:noAutofit/>
          </a:bodyPr>
          <a:lstStyle>
            <a:lvl1pPr algn="ctr">
              <a:defRPr sz="3600" b="1">
                <a:solidFill>
                  <a:srgbClr val="EDEAEC"/>
                </a:solidFill>
              </a:defRPr>
            </a:lvl1pPr>
          </a:lstStyle>
          <a:p>
            <a:r>
              <a:rPr lang="en-US"/>
              <a:t>Click to edit Master title style</a:t>
            </a:r>
          </a:p>
        </p:txBody>
      </p:sp>
      <p:pic>
        <p:nvPicPr>
          <p:cNvPr id="5" name="Picture 4" descr="A logo with a rope around it&#10;&#10;Description automatically generated">
            <a:extLst>
              <a:ext uri="{FF2B5EF4-FFF2-40B4-BE49-F238E27FC236}">
                <a16:creationId xmlns:a16="http://schemas.microsoft.com/office/drawing/2014/main" id="{BDB67651-91A7-6DBB-8432-66E4F981C7EA}"/>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9801" b="89801" l="2778" r="96481">
                        <a14:foregroundMark x1="31574" y1="13068" x2="22963" y2="14422"/>
                        <a14:foregroundMark x1="22963" y1="14422" x2="15000" y2="20398"/>
                        <a14:foregroundMark x1="15000" y1="20398" x2="6019" y2="40080"/>
                        <a14:foregroundMark x1="6019" y1="40080" x2="8148" y2="65179"/>
                        <a14:foregroundMark x1="11574" y1="28287" x2="4074" y2="41434"/>
                        <a14:foregroundMark x1="4074" y1="41434" x2="8056" y2="66295"/>
                        <a14:foregroundMark x1="8056" y1="66295" x2="27963" y2="85339"/>
                        <a14:foregroundMark x1="27963" y1="85339" x2="36574" y2="89163"/>
                        <a14:foregroundMark x1="36574" y1="89163" x2="55741" y2="90359"/>
                        <a14:foregroundMark x1="55741" y1="90359" x2="82407" y2="77849"/>
                        <a14:foregroundMark x1="82407" y1="77849" x2="88519" y2="72590"/>
                        <a14:foregroundMark x1="88519" y1="72590" x2="93704" y2="62789"/>
                        <a14:foregroundMark x1="93704" y1="62789" x2="93796" y2="36733"/>
                        <a14:foregroundMark x1="93796" y1="36733" x2="76296" y2="18725"/>
                        <a14:foregroundMark x1="76296" y1="18725" x2="65463" y2="13147"/>
                        <a14:foregroundMark x1="65463" y1="13147" x2="38889" y2="10040"/>
                        <a14:foregroundMark x1="38889" y1="10040" x2="32593" y2="13307"/>
                        <a14:foregroundMark x1="28519" y1="13307" x2="53241" y2="10916"/>
                        <a14:foregroundMark x1="53241" y1="10916" x2="78241" y2="19203"/>
                        <a14:foregroundMark x1="78241" y1="19203" x2="95093" y2="37211"/>
                        <a14:foregroundMark x1="95093" y1="37211" x2="94722" y2="58884"/>
                        <a14:foregroundMark x1="94722" y1="58884" x2="93426" y2="63665"/>
                        <a14:foregroundMark x1="82870" y1="76574" x2="72407" y2="85418"/>
                        <a14:foregroundMark x1="72407" y1="85418" x2="61389" y2="89641"/>
                        <a14:foregroundMark x1="22500" y1="83426" x2="5741" y2="56653"/>
                        <a14:foregroundMark x1="5741" y1="56653" x2="2778" y2="47171"/>
                        <a14:foregroundMark x1="2778" y1="47171" x2="3519" y2="41195"/>
                        <a14:foregroundMark x1="3519" y1="43825" x2="4537" y2="62231"/>
                        <a14:foregroundMark x1="4537" y1="62231" x2="16481" y2="78167"/>
                        <a14:foregroundMark x1="16481" y1="78167" x2="17778" y2="78964"/>
                        <a14:foregroundMark x1="40556" y1="9482" x2="61481" y2="10279"/>
                        <a14:foregroundMark x1="61481" y1="10279" x2="79722" y2="17052"/>
                        <a14:foregroundMark x1="79722" y1="17052" x2="86204" y2="23904"/>
                        <a14:foregroundMark x1="86204" y1="23904" x2="96204" y2="47968"/>
                        <a14:foregroundMark x1="96204" y1="47968" x2="96481" y2="55378"/>
                        <a14:foregroundMark x1="96481" y1="55378" x2="94630" y2="62231"/>
                      </a14:backgroundRemoval>
                    </a14:imgEffect>
                  </a14:imgLayer>
                </a14:imgProps>
              </a:ext>
            </a:extLst>
          </a:blip>
          <a:stretch>
            <a:fillRect/>
          </a:stretch>
        </p:blipFill>
        <p:spPr>
          <a:xfrm>
            <a:off x="8060188" y="31229"/>
            <a:ext cx="964907" cy="1121259"/>
          </a:xfrm>
          <a:prstGeom prst="rect">
            <a:avLst/>
          </a:prstGeom>
        </p:spPr>
      </p:pic>
      <p:pic>
        <p:nvPicPr>
          <p:cNvPr id="8" name="Picture 7">
            <a:extLst>
              <a:ext uri="{FF2B5EF4-FFF2-40B4-BE49-F238E27FC236}">
                <a16:creationId xmlns:a16="http://schemas.microsoft.com/office/drawing/2014/main" id="{69392649-A25F-72DA-70BE-C7E40F8DF13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09380" y="121838"/>
            <a:ext cx="977621" cy="939546"/>
          </a:xfrm>
          <a:prstGeom prst="rect">
            <a:avLst/>
          </a:prstGeom>
        </p:spPr>
      </p:pic>
    </p:spTree>
    <p:extLst>
      <p:ext uri="{BB962C8B-B14F-4D97-AF65-F5344CB8AC3E}">
        <p14:creationId xmlns:p14="http://schemas.microsoft.com/office/powerpoint/2010/main" val="751457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_D_02">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BB3FF757-328C-4DD2-AF46-52B6FF8B0822}"/>
              </a:ext>
            </a:extLst>
          </p:cNvPr>
          <p:cNvSpPr/>
          <p:nvPr userDrawn="1"/>
        </p:nvSpPr>
        <p:spPr>
          <a:xfrm>
            <a:off x="0" y="0"/>
            <a:ext cx="9144000" cy="6857999"/>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28" name="Rectangle 27">
            <a:extLst>
              <a:ext uri="{FF2B5EF4-FFF2-40B4-BE49-F238E27FC236}">
                <a16:creationId xmlns:a16="http://schemas.microsoft.com/office/drawing/2014/main" id="{848B57CA-FFA4-4B2F-AD67-8227A8362FEC}"/>
              </a:ext>
            </a:extLst>
          </p:cNvPr>
          <p:cNvSpPr/>
          <p:nvPr userDrawn="1"/>
        </p:nvSpPr>
        <p:spPr>
          <a:xfrm>
            <a:off x="-1" y="0"/>
            <a:ext cx="9144000" cy="1283124"/>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EC519369-D57E-4B31-B03A-B568EA8239B5}"/>
              </a:ext>
            </a:extLst>
          </p:cNvPr>
          <p:cNvSpPr/>
          <p:nvPr userDrawn="1"/>
        </p:nvSpPr>
        <p:spPr>
          <a:xfrm>
            <a:off x="702614" y="5729925"/>
            <a:ext cx="7738764" cy="391840"/>
          </a:xfrm>
          <a:prstGeom prst="rect">
            <a:avLst/>
          </a:prstGeom>
          <a:solidFill>
            <a:srgbClr val="3B8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a:extLst>
              <a:ext uri="{FF2B5EF4-FFF2-40B4-BE49-F238E27FC236}">
                <a16:creationId xmlns:a16="http://schemas.microsoft.com/office/drawing/2014/main" id="{52F3ECF9-9945-4F92-A9D6-AF61C5A2C3E6}"/>
              </a:ext>
            </a:extLst>
          </p:cNvPr>
          <p:cNvSpPr>
            <a:spLocks noGrp="1"/>
          </p:cNvSpPr>
          <p:nvPr>
            <p:ph sz="half" idx="1"/>
          </p:nvPr>
        </p:nvSpPr>
        <p:spPr>
          <a:xfrm>
            <a:off x="5536316" y="1400760"/>
            <a:ext cx="3116484" cy="1986213"/>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8B9FA-B34A-410D-9A5E-204AB432CFB4}"/>
              </a:ext>
            </a:extLst>
          </p:cNvPr>
          <p:cNvSpPr>
            <a:spLocks noGrp="1"/>
          </p:cNvSpPr>
          <p:nvPr>
            <p:ph sz="half" idx="2"/>
          </p:nvPr>
        </p:nvSpPr>
        <p:spPr>
          <a:xfrm>
            <a:off x="5538486" y="3597013"/>
            <a:ext cx="3116484" cy="1986213"/>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AACFE03-B15B-499B-9D4E-2107E1402E45}"/>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7" name="Slide Number Placeholder 6">
            <a:extLst>
              <a:ext uri="{FF2B5EF4-FFF2-40B4-BE49-F238E27FC236}">
                <a16:creationId xmlns:a16="http://schemas.microsoft.com/office/drawing/2014/main" id="{567E6348-029A-406E-B647-A6B46D0BE401}"/>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16" name="Content Placeholder 2">
            <a:extLst>
              <a:ext uri="{FF2B5EF4-FFF2-40B4-BE49-F238E27FC236}">
                <a16:creationId xmlns:a16="http://schemas.microsoft.com/office/drawing/2014/main" id="{35F9AE65-EB79-4E1F-9961-734B469D7063}"/>
              </a:ext>
            </a:extLst>
          </p:cNvPr>
          <p:cNvSpPr>
            <a:spLocks noGrp="1"/>
          </p:cNvSpPr>
          <p:nvPr>
            <p:ph sz="half" idx="13"/>
          </p:nvPr>
        </p:nvSpPr>
        <p:spPr>
          <a:xfrm>
            <a:off x="449420" y="1400512"/>
            <a:ext cx="4776549" cy="1986213"/>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459EFDC1-1816-46C4-BC33-6BCE827D2A52}"/>
              </a:ext>
            </a:extLst>
          </p:cNvPr>
          <p:cNvSpPr>
            <a:spLocks noGrp="1"/>
          </p:cNvSpPr>
          <p:nvPr>
            <p:ph sz="half" idx="14"/>
          </p:nvPr>
        </p:nvSpPr>
        <p:spPr>
          <a:xfrm>
            <a:off x="439280" y="3597013"/>
            <a:ext cx="4776549" cy="1986213"/>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BCDE7-AFA4-46B4-97A5-29738BA46C44}"/>
              </a:ext>
            </a:extLst>
          </p:cNvPr>
          <p:cNvSpPr>
            <a:spLocks noGrp="1"/>
          </p:cNvSpPr>
          <p:nvPr>
            <p:ph type="body" sz="quarter" idx="15"/>
          </p:nvPr>
        </p:nvSpPr>
        <p:spPr>
          <a:xfrm>
            <a:off x="702476" y="5729288"/>
            <a:ext cx="7739063" cy="387350"/>
          </a:xfrm>
        </p:spPr>
        <p:txBody>
          <a:bodyPr/>
          <a:lstStyle>
            <a:lvl1pPr marL="0" indent="0">
              <a:buNone/>
              <a:defRPr>
                <a:solidFill>
                  <a:srgbClr val="EDEAEC"/>
                </a:solidFill>
              </a:defRPr>
            </a:lvl1pPr>
            <a:lvl2pPr>
              <a:defRPr>
                <a:solidFill>
                  <a:srgbClr val="EDEAEC"/>
                </a:solidFill>
              </a:defRPr>
            </a:lvl2pPr>
            <a:lvl3pPr>
              <a:defRPr>
                <a:solidFill>
                  <a:srgbClr val="EDEAEC"/>
                </a:solidFill>
              </a:defRPr>
            </a:lvl3pPr>
            <a:lvl4pPr>
              <a:defRPr>
                <a:solidFill>
                  <a:srgbClr val="EDEAEC"/>
                </a:solidFill>
              </a:defRPr>
            </a:lvl4pPr>
            <a:lvl5pPr>
              <a:defRPr>
                <a:solidFill>
                  <a:srgbClr val="EDEAEC"/>
                </a:solidFill>
              </a:defRPr>
            </a:lvl5pPr>
          </a:lstStyle>
          <a:p>
            <a:pPr lvl="0"/>
            <a:r>
              <a:rPr lang="en-US"/>
              <a:t>Click to edit Master text styles</a:t>
            </a:r>
          </a:p>
        </p:txBody>
      </p:sp>
      <p:pic>
        <p:nvPicPr>
          <p:cNvPr id="23" name="Picture 22">
            <a:extLst>
              <a:ext uri="{FF2B5EF4-FFF2-40B4-BE49-F238E27FC236}">
                <a16:creationId xmlns:a16="http://schemas.microsoft.com/office/drawing/2014/main" id="{92F73556-F6D2-4A20-92C6-F7E287AF09D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21" name="TextBox 20">
            <a:extLst>
              <a:ext uri="{FF2B5EF4-FFF2-40B4-BE49-F238E27FC236}">
                <a16:creationId xmlns:a16="http://schemas.microsoft.com/office/drawing/2014/main" id="{1359893D-32B7-45F1-80AF-7ECD0FC91A4A}"/>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22" name="TextBox 21">
            <a:extLst>
              <a:ext uri="{FF2B5EF4-FFF2-40B4-BE49-F238E27FC236}">
                <a16:creationId xmlns:a16="http://schemas.microsoft.com/office/drawing/2014/main" id="{BCCA3510-F2A1-4D31-BE07-24350DE962B1}"/>
              </a:ext>
            </a:extLst>
          </p:cNvPr>
          <p:cNvSpPr txBox="1"/>
          <p:nvPr userDrawn="1"/>
        </p:nvSpPr>
        <p:spPr>
          <a:xfrm>
            <a:off x="244937" y="6409291"/>
            <a:ext cx="2846841" cy="276999"/>
          </a:xfrm>
          <a:prstGeom prst="rect">
            <a:avLst/>
          </a:prstGeom>
          <a:noFill/>
        </p:spPr>
        <p:txBody>
          <a:bodyPr wrap="square" rtlCol="0" anchor="ctr">
            <a:spAutoFit/>
          </a:bodyPr>
          <a:lstStyle/>
          <a:p>
            <a:pPr algn="ctr"/>
            <a:r>
              <a:rPr lang="en-US" sz="1200">
                <a:solidFill>
                  <a:srgbClr val="021221"/>
                </a:solidFill>
                <a:latin typeface="+mj-lt"/>
              </a:rPr>
              <a:t>Small Business Innovation Research (SBIR)</a:t>
            </a:r>
          </a:p>
        </p:txBody>
      </p:sp>
      <p:sp>
        <p:nvSpPr>
          <p:cNvPr id="24" name="Title 1">
            <a:extLst>
              <a:ext uri="{FF2B5EF4-FFF2-40B4-BE49-F238E27FC236}">
                <a16:creationId xmlns:a16="http://schemas.microsoft.com/office/drawing/2014/main" id="{02F8C047-D332-4C56-9977-EA80C94EB269}"/>
              </a:ext>
            </a:extLst>
          </p:cNvPr>
          <p:cNvSpPr>
            <a:spLocks noGrp="1"/>
          </p:cNvSpPr>
          <p:nvPr>
            <p:ph type="title"/>
          </p:nvPr>
        </p:nvSpPr>
        <p:spPr>
          <a:xfrm>
            <a:off x="1578483" y="193398"/>
            <a:ext cx="5987034" cy="768096"/>
          </a:xfrm>
        </p:spPr>
        <p:txBody>
          <a:bodyPr>
            <a:noAutofit/>
          </a:bodyPr>
          <a:lstStyle>
            <a:lvl1pPr algn="ctr">
              <a:defRPr sz="3600" b="1">
                <a:solidFill>
                  <a:srgbClr val="EDEAEC"/>
                </a:solidFill>
              </a:defRPr>
            </a:lvl1pPr>
          </a:lstStyle>
          <a:p>
            <a:r>
              <a:rPr lang="en-US"/>
              <a:t>Click to edit Master title style</a:t>
            </a:r>
          </a:p>
        </p:txBody>
      </p:sp>
    </p:spTree>
    <p:extLst>
      <p:ext uri="{BB962C8B-B14F-4D97-AF65-F5344CB8AC3E}">
        <p14:creationId xmlns:p14="http://schemas.microsoft.com/office/powerpoint/2010/main" val="811022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_E_01">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9A95E02D-26D5-4BDD-BFC3-D4E07E9C6020}"/>
              </a:ext>
            </a:extLst>
          </p:cNvPr>
          <p:cNvSpPr/>
          <p:nvPr userDrawn="1"/>
        </p:nvSpPr>
        <p:spPr>
          <a:xfrm>
            <a:off x="0" y="0"/>
            <a:ext cx="9144000" cy="6857999"/>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21" name="Rectangle 20">
            <a:extLst>
              <a:ext uri="{FF2B5EF4-FFF2-40B4-BE49-F238E27FC236}">
                <a16:creationId xmlns:a16="http://schemas.microsoft.com/office/drawing/2014/main" id="{7CB0ADBE-0E75-4E92-B0C4-D4FB0245612D}"/>
              </a:ext>
            </a:extLst>
          </p:cNvPr>
          <p:cNvSpPr/>
          <p:nvPr userDrawn="1"/>
        </p:nvSpPr>
        <p:spPr>
          <a:xfrm>
            <a:off x="-1" y="0"/>
            <a:ext cx="9144000" cy="1283124"/>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Footer Placeholder 7">
            <a:extLst>
              <a:ext uri="{FF2B5EF4-FFF2-40B4-BE49-F238E27FC236}">
                <a16:creationId xmlns:a16="http://schemas.microsoft.com/office/drawing/2014/main" id="{3B84AC7C-0313-4DDE-91AF-692F20616878}"/>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9" name="Slide Number Placeholder 8">
            <a:extLst>
              <a:ext uri="{FF2B5EF4-FFF2-40B4-BE49-F238E27FC236}">
                <a16:creationId xmlns:a16="http://schemas.microsoft.com/office/drawing/2014/main" id="{E15E19B8-6D6E-497D-BD25-819FB6E8EA31}"/>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14" name="Content Placeholder 2">
            <a:extLst>
              <a:ext uri="{FF2B5EF4-FFF2-40B4-BE49-F238E27FC236}">
                <a16:creationId xmlns:a16="http://schemas.microsoft.com/office/drawing/2014/main" id="{D67C0911-FEB8-4DBB-BE21-5AC627517875}"/>
              </a:ext>
            </a:extLst>
          </p:cNvPr>
          <p:cNvSpPr>
            <a:spLocks noGrp="1"/>
          </p:cNvSpPr>
          <p:nvPr>
            <p:ph sz="half" idx="1"/>
          </p:nvPr>
        </p:nvSpPr>
        <p:spPr>
          <a:xfrm>
            <a:off x="5536316" y="1435485"/>
            <a:ext cx="3116484" cy="228294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B8508088-19C7-400A-9690-6286BF000FC4}"/>
              </a:ext>
            </a:extLst>
          </p:cNvPr>
          <p:cNvSpPr>
            <a:spLocks noGrp="1"/>
          </p:cNvSpPr>
          <p:nvPr>
            <p:ph sz="half" idx="2"/>
          </p:nvPr>
        </p:nvSpPr>
        <p:spPr>
          <a:xfrm>
            <a:off x="5538486" y="3909532"/>
            <a:ext cx="3116484" cy="228294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D6A88DF3-7BCA-4131-82C3-B87960ED7BE2}"/>
              </a:ext>
            </a:extLst>
          </p:cNvPr>
          <p:cNvSpPr>
            <a:spLocks noGrp="1"/>
          </p:cNvSpPr>
          <p:nvPr>
            <p:ph sz="half" idx="13"/>
          </p:nvPr>
        </p:nvSpPr>
        <p:spPr>
          <a:xfrm>
            <a:off x="449420" y="1435237"/>
            <a:ext cx="4776549" cy="228294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12D16D5B-B178-4FBD-9454-5A73152492BF}"/>
              </a:ext>
            </a:extLst>
          </p:cNvPr>
          <p:cNvSpPr>
            <a:spLocks noGrp="1"/>
          </p:cNvSpPr>
          <p:nvPr>
            <p:ph sz="half" idx="14"/>
          </p:nvPr>
        </p:nvSpPr>
        <p:spPr>
          <a:xfrm>
            <a:off x="439280" y="3909532"/>
            <a:ext cx="4776549" cy="228294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Box 27">
            <a:extLst>
              <a:ext uri="{FF2B5EF4-FFF2-40B4-BE49-F238E27FC236}">
                <a16:creationId xmlns:a16="http://schemas.microsoft.com/office/drawing/2014/main" id="{2B62A0B4-D3B7-4B1B-A0CD-E503F31584C3}"/>
              </a:ext>
            </a:extLst>
          </p:cNvPr>
          <p:cNvSpPr txBox="1"/>
          <p:nvPr userDrawn="1"/>
        </p:nvSpPr>
        <p:spPr>
          <a:xfrm>
            <a:off x="2919046" y="6181348"/>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9" name="TextBox 28">
            <a:extLst>
              <a:ext uri="{FF2B5EF4-FFF2-40B4-BE49-F238E27FC236}">
                <a16:creationId xmlns:a16="http://schemas.microsoft.com/office/drawing/2014/main" id="{FB91D29B-38F9-4E57-BBDD-38E60C213FE6}"/>
              </a:ext>
            </a:extLst>
          </p:cNvPr>
          <p:cNvSpPr txBox="1"/>
          <p:nvPr userDrawn="1"/>
        </p:nvSpPr>
        <p:spPr>
          <a:xfrm>
            <a:off x="2919046" y="4"/>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30" name="TextBox 29">
            <a:extLst>
              <a:ext uri="{FF2B5EF4-FFF2-40B4-BE49-F238E27FC236}">
                <a16:creationId xmlns:a16="http://schemas.microsoft.com/office/drawing/2014/main" id="{504CB7A3-63DD-4C38-A36F-FA51113FA25F}"/>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31" name="TextBox 30">
            <a:extLst>
              <a:ext uri="{FF2B5EF4-FFF2-40B4-BE49-F238E27FC236}">
                <a16:creationId xmlns:a16="http://schemas.microsoft.com/office/drawing/2014/main" id="{5AD7C00A-5A6C-49B8-A9B1-A43A42065CCD}"/>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021221"/>
                </a:solidFill>
                <a:latin typeface="+mj-lt"/>
              </a:rPr>
              <a:t>Small Business Innovation Research (SBIR)</a:t>
            </a:r>
          </a:p>
          <a:p>
            <a:pPr algn="ctr"/>
            <a:r>
              <a:rPr lang="en-US" sz="1200">
                <a:solidFill>
                  <a:srgbClr val="021221"/>
                </a:solidFill>
                <a:latin typeface="+mj-lt"/>
              </a:rPr>
              <a:t>Small Business Technology Transfer (STTR) </a:t>
            </a:r>
          </a:p>
        </p:txBody>
      </p:sp>
      <p:sp>
        <p:nvSpPr>
          <p:cNvPr id="32" name="Title 1">
            <a:extLst>
              <a:ext uri="{FF2B5EF4-FFF2-40B4-BE49-F238E27FC236}">
                <a16:creationId xmlns:a16="http://schemas.microsoft.com/office/drawing/2014/main" id="{233CF0C0-0E3D-4351-B0E1-B78A9A6EBD3D}"/>
              </a:ext>
            </a:extLst>
          </p:cNvPr>
          <p:cNvSpPr>
            <a:spLocks noGrp="1"/>
          </p:cNvSpPr>
          <p:nvPr>
            <p:ph type="title"/>
          </p:nvPr>
        </p:nvSpPr>
        <p:spPr>
          <a:xfrm>
            <a:off x="1578483" y="193398"/>
            <a:ext cx="5987034" cy="768096"/>
          </a:xfrm>
        </p:spPr>
        <p:txBody>
          <a:bodyPr>
            <a:noAutofit/>
          </a:bodyPr>
          <a:lstStyle>
            <a:lvl1pPr algn="ctr">
              <a:defRPr sz="3600" b="1">
                <a:solidFill>
                  <a:srgbClr val="EDEAEC"/>
                </a:solidFill>
              </a:defRPr>
            </a:lvl1pPr>
          </a:lstStyle>
          <a:p>
            <a:r>
              <a:rPr lang="en-US"/>
              <a:t>Click to edit Master title style</a:t>
            </a:r>
          </a:p>
        </p:txBody>
      </p:sp>
      <p:pic>
        <p:nvPicPr>
          <p:cNvPr id="3" name="Picture 2" descr="A logo with a rope around it&#10;&#10;Description automatically generated">
            <a:extLst>
              <a:ext uri="{FF2B5EF4-FFF2-40B4-BE49-F238E27FC236}">
                <a16:creationId xmlns:a16="http://schemas.microsoft.com/office/drawing/2014/main" id="{BDB67651-91A7-6DBB-8432-66E4F981C7EA}"/>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9801" b="89801" l="2778" r="96481">
                        <a14:foregroundMark x1="31574" y1="13068" x2="22963" y2="14422"/>
                        <a14:foregroundMark x1="22963" y1="14422" x2="15000" y2="20398"/>
                        <a14:foregroundMark x1="15000" y1="20398" x2="6019" y2="40080"/>
                        <a14:foregroundMark x1="6019" y1="40080" x2="8148" y2="65179"/>
                        <a14:foregroundMark x1="11574" y1="28287" x2="4074" y2="41434"/>
                        <a14:foregroundMark x1="4074" y1="41434" x2="8056" y2="66295"/>
                        <a14:foregroundMark x1="8056" y1="66295" x2="27963" y2="85339"/>
                        <a14:foregroundMark x1="27963" y1="85339" x2="36574" y2="89163"/>
                        <a14:foregroundMark x1="36574" y1="89163" x2="55741" y2="90359"/>
                        <a14:foregroundMark x1="55741" y1="90359" x2="82407" y2="77849"/>
                        <a14:foregroundMark x1="82407" y1="77849" x2="88519" y2="72590"/>
                        <a14:foregroundMark x1="88519" y1="72590" x2="93704" y2="62789"/>
                        <a14:foregroundMark x1="93704" y1="62789" x2="93796" y2="36733"/>
                        <a14:foregroundMark x1="93796" y1="36733" x2="76296" y2="18725"/>
                        <a14:foregroundMark x1="76296" y1="18725" x2="65463" y2="13147"/>
                        <a14:foregroundMark x1="65463" y1="13147" x2="38889" y2="10040"/>
                        <a14:foregroundMark x1="38889" y1="10040" x2="32593" y2="13307"/>
                        <a14:foregroundMark x1="28519" y1="13307" x2="53241" y2="10916"/>
                        <a14:foregroundMark x1="53241" y1="10916" x2="78241" y2="19203"/>
                        <a14:foregroundMark x1="78241" y1="19203" x2="95093" y2="37211"/>
                        <a14:foregroundMark x1="95093" y1="37211" x2="94722" y2="58884"/>
                        <a14:foregroundMark x1="94722" y1="58884" x2="93426" y2="63665"/>
                        <a14:foregroundMark x1="82870" y1="76574" x2="72407" y2="85418"/>
                        <a14:foregroundMark x1="72407" y1="85418" x2="61389" y2="89641"/>
                        <a14:foregroundMark x1="22500" y1="83426" x2="5741" y2="56653"/>
                        <a14:foregroundMark x1="5741" y1="56653" x2="2778" y2="47171"/>
                        <a14:foregroundMark x1="2778" y1="47171" x2="3519" y2="41195"/>
                        <a14:foregroundMark x1="3519" y1="43825" x2="4537" y2="62231"/>
                        <a14:foregroundMark x1="4537" y1="62231" x2="16481" y2="78167"/>
                        <a14:foregroundMark x1="16481" y1="78167" x2="17778" y2="78964"/>
                        <a14:foregroundMark x1="40556" y1="9482" x2="61481" y2="10279"/>
                        <a14:foregroundMark x1="61481" y1="10279" x2="79722" y2="17052"/>
                        <a14:foregroundMark x1="79722" y1="17052" x2="86204" y2="23904"/>
                        <a14:foregroundMark x1="86204" y1="23904" x2="96204" y2="47968"/>
                        <a14:foregroundMark x1="96204" y1="47968" x2="96481" y2="55378"/>
                        <a14:foregroundMark x1="96481" y1="55378" x2="94630" y2="62231"/>
                      </a14:backgroundRemoval>
                    </a14:imgEffect>
                  </a14:imgLayer>
                </a14:imgProps>
              </a:ext>
            </a:extLst>
          </a:blip>
          <a:stretch>
            <a:fillRect/>
          </a:stretch>
        </p:blipFill>
        <p:spPr>
          <a:xfrm>
            <a:off x="8055820" y="58619"/>
            <a:ext cx="964907" cy="1121259"/>
          </a:xfrm>
          <a:prstGeom prst="rect">
            <a:avLst/>
          </a:prstGeom>
        </p:spPr>
      </p:pic>
      <p:pic>
        <p:nvPicPr>
          <p:cNvPr id="4" name="Picture 3">
            <a:extLst>
              <a:ext uri="{FF2B5EF4-FFF2-40B4-BE49-F238E27FC236}">
                <a16:creationId xmlns:a16="http://schemas.microsoft.com/office/drawing/2014/main" id="{69392649-A25F-72DA-70BE-C7E40F8DF13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52637" y="149476"/>
            <a:ext cx="977621" cy="939546"/>
          </a:xfrm>
          <a:prstGeom prst="rect">
            <a:avLst/>
          </a:prstGeom>
        </p:spPr>
      </p:pic>
    </p:spTree>
    <p:extLst>
      <p:ext uri="{BB962C8B-B14F-4D97-AF65-F5344CB8AC3E}">
        <p14:creationId xmlns:p14="http://schemas.microsoft.com/office/powerpoint/2010/main" val="1304222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_E_0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486BCF-FC25-4751-84CB-6FABFF26E67E}"/>
              </a:ext>
            </a:extLst>
          </p:cNvPr>
          <p:cNvSpPr/>
          <p:nvPr userDrawn="1"/>
        </p:nvSpPr>
        <p:spPr>
          <a:xfrm>
            <a:off x="0" y="0"/>
            <a:ext cx="9144000" cy="6857999"/>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22" name="Rectangle 21">
            <a:extLst>
              <a:ext uri="{FF2B5EF4-FFF2-40B4-BE49-F238E27FC236}">
                <a16:creationId xmlns:a16="http://schemas.microsoft.com/office/drawing/2014/main" id="{EA0B1A02-4CF6-4F3B-990C-2B9867D06561}"/>
              </a:ext>
            </a:extLst>
          </p:cNvPr>
          <p:cNvSpPr/>
          <p:nvPr userDrawn="1"/>
        </p:nvSpPr>
        <p:spPr>
          <a:xfrm>
            <a:off x="-1" y="0"/>
            <a:ext cx="9144000" cy="1283124"/>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Footer Placeholder 7">
            <a:extLst>
              <a:ext uri="{FF2B5EF4-FFF2-40B4-BE49-F238E27FC236}">
                <a16:creationId xmlns:a16="http://schemas.microsoft.com/office/drawing/2014/main" id="{3B84AC7C-0313-4DDE-91AF-692F20616878}"/>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9" name="Slide Number Placeholder 8">
            <a:extLst>
              <a:ext uri="{FF2B5EF4-FFF2-40B4-BE49-F238E27FC236}">
                <a16:creationId xmlns:a16="http://schemas.microsoft.com/office/drawing/2014/main" id="{E15E19B8-6D6E-497D-BD25-819FB6E8EA31}"/>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14" name="Content Placeholder 2">
            <a:extLst>
              <a:ext uri="{FF2B5EF4-FFF2-40B4-BE49-F238E27FC236}">
                <a16:creationId xmlns:a16="http://schemas.microsoft.com/office/drawing/2014/main" id="{D67C0911-FEB8-4DBB-BE21-5AC627517875}"/>
              </a:ext>
            </a:extLst>
          </p:cNvPr>
          <p:cNvSpPr>
            <a:spLocks noGrp="1"/>
          </p:cNvSpPr>
          <p:nvPr>
            <p:ph sz="half" idx="1"/>
          </p:nvPr>
        </p:nvSpPr>
        <p:spPr>
          <a:xfrm>
            <a:off x="5536316" y="1435485"/>
            <a:ext cx="3116484" cy="228294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B8508088-19C7-400A-9690-6286BF000FC4}"/>
              </a:ext>
            </a:extLst>
          </p:cNvPr>
          <p:cNvSpPr>
            <a:spLocks noGrp="1"/>
          </p:cNvSpPr>
          <p:nvPr>
            <p:ph sz="half" idx="2"/>
          </p:nvPr>
        </p:nvSpPr>
        <p:spPr>
          <a:xfrm>
            <a:off x="5538486" y="3909532"/>
            <a:ext cx="3116484" cy="228294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D6A88DF3-7BCA-4131-82C3-B87960ED7BE2}"/>
              </a:ext>
            </a:extLst>
          </p:cNvPr>
          <p:cNvSpPr>
            <a:spLocks noGrp="1"/>
          </p:cNvSpPr>
          <p:nvPr>
            <p:ph sz="half" idx="13"/>
          </p:nvPr>
        </p:nvSpPr>
        <p:spPr>
          <a:xfrm>
            <a:off x="449420" y="1435237"/>
            <a:ext cx="4776549" cy="228294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12D16D5B-B178-4FBD-9454-5A73152492BF}"/>
              </a:ext>
            </a:extLst>
          </p:cNvPr>
          <p:cNvSpPr>
            <a:spLocks noGrp="1"/>
          </p:cNvSpPr>
          <p:nvPr>
            <p:ph sz="half" idx="14"/>
          </p:nvPr>
        </p:nvSpPr>
        <p:spPr>
          <a:xfrm>
            <a:off x="439280" y="3909532"/>
            <a:ext cx="4776549" cy="2282941"/>
          </a:xfrm>
        </p:spPr>
        <p:txBody>
          <a:bodyPr>
            <a:normAutofit/>
          </a:bodyPr>
          <a:lstStyle>
            <a:lvl1pPr>
              <a:defRPr sz="1800">
                <a:solidFill>
                  <a:srgbClr val="021221"/>
                </a:solidFill>
              </a:defRPr>
            </a:lvl1pPr>
            <a:lvl2pPr>
              <a:defRPr sz="1500">
                <a:solidFill>
                  <a:srgbClr val="021221"/>
                </a:solidFill>
              </a:defRPr>
            </a:lvl2pPr>
            <a:lvl3pPr>
              <a:defRPr sz="1350">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3" name="Picture 22">
            <a:extLst>
              <a:ext uri="{FF2B5EF4-FFF2-40B4-BE49-F238E27FC236}">
                <a16:creationId xmlns:a16="http://schemas.microsoft.com/office/drawing/2014/main" id="{11FE16E6-395C-4FCF-8501-D8739CA62FB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25" name="TextBox 24">
            <a:extLst>
              <a:ext uri="{FF2B5EF4-FFF2-40B4-BE49-F238E27FC236}">
                <a16:creationId xmlns:a16="http://schemas.microsoft.com/office/drawing/2014/main" id="{6CBC1CD9-6563-4348-A221-4AB4D0280718}"/>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26" name="TextBox 25">
            <a:extLst>
              <a:ext uri="{FF2B5EF4-FFF2-40B4-BE49-F238E27FC236}">
                <a16:creationId xmlns:a16="http://schemas.microsoft.com/office/drawing/2014/main" id="{DA55D893-D2D9-4CF0-82D3-7D5B3C388D4B}"/>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021221"/>
                </a:solidFill>
                <a:latin typeface="+mj-lt"/>
              </a:rPr>
              <a:t>Small Business Innovation Research (SBIR)</a:t>
            </a:r>
          </a:p>
          <a:p>
            <a:pPr algn="ctr"/>
            <a:r>
              <a:rPr lang="en-US" sz="1200">
                <a:solidFill>
                  <a:srgbClr val="021221"/>
                </a:solidFill>
                <a:latin typeface="+mj-lt"/>
              </a:rPr>
              <a:t>Small Business Technology Transfer (STTR) </a:t>
            </a:r>
          </a:p>
        </p:txBody>
      </p:sp>
      <p:sp>
        <p:nvSpPr>
          <p:cNvPr id="27" name="Title 1">
            <a:extLst>
              <a:ext uri="{FF2B5EF4-FFF2-40B4-BE49-F238E27FC236}">
                <a16:creationId xmlns:a16="http://schemas.microsoft.com/office/drawing/2014/main" id="{F793EA7C-5FE5-41CA-A1B6-D3AC4455F4AF}"/>
              </a:ext>
            </a:extLst>
          </p:cNvPr>
          <p:cNvSpPr>
            <a:spLocks noGrp="1"/>
          </p:cNvSpPr>
          <p:nvPr>
            <p:ph type="title"/>
          </p:nvPr>
        </p:nvSpPr>
        <p:spPr>
          <a:xfrm>
            <a:off x="1578483" y="193398"/>
            <a:ext cx="5987034" cy="768096"/>
          </a:xfrm>
        </p:spPr>
        <p:txBody>
          <a:bodyPr>
            <a:noAutofit/>
          </a:bodyPr>
          <a:lstStyle>
            <a:lvl1pPr algn="ctr">
              <a:defRPr sz="3600" b="1">
                <a:solidFill>
                  <a:srgbClr val="EDEAEC"/>
                </a:solidFill>
              </a:defRPr>
            </a:lvl1pPr>
          </a:lstStyle>
          <a:p>
            <a:r>
              <a:rPr lang="en-US"/>
              <a:t>Click to edit Master title style</a:t>
            </a:r>
          </a:p>
        </p:txBody>
      </p:sp>
    </p:spTree>
    <p:extLst>
      <p:ext uri="{BB962C8B-B14F-4D97-AF65-F5344CB8AC3E}">
        <p14:creationId xmlns:p14="http://schemas.microsoft.com/office/powerpoint/2010/main" val="840700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ackpage_01">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9CA9327-6EBC-48B3-BA11-B34986F1B83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9144000" cy="6857996"/>
          </a:xfrm>
          <a:prstGeom prst="rect">
            <a:avLst/>
          </a:prstGeom>
        </p:spPr>
      </p:pic>
      <p:sp>
        <p:nvSpPr>
          <p:cNvPr id="13" name="Rectangle 12">
            <a:extLst>
              <a:ext uri="{FF2B5EF4-FFF2-40B4-BE49-F238E27FC236}">
                <a16:creationId xmlns:a16="http://schemas.microsoft.com/office/drawing/2014/main" id="{9E601A12-D1F8-4FFB-8E24-21BA2611A33B}"/>
              </a:ext>
            </a:extLst>
          </p:cNvPr>
          <p:cNvSpPr/>
          <p:nvPr userDrawn="1"/>
        </p:nvSpPr>
        <p:spPr>
          <a:xfrm>
            <a:off x="0" y="6087557"/>
            <a:ext cx="9144000" cy="770442"/>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pic>
        <p:nvPicPr>
          <p:cNvPr id="15" name="Picture 14">
            <a:extLst>
              <a:ext uri="{FF2B5EF4-FFF2-40B4-BE49-F238E27FC236}">
                <a16:creationId xmlns:a16="http://schemas.microsoft.com/office/drawing/2014/main" id="{D10228BD-62E7-4636-86CA-5090F835B55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975070" y="786552"/>
            <a:ext cx="4791456" cy="4791456"/>
          </a:xfrm>
          <a:prstGeom prst="rect">
            <a:avLst/>
          </a:prstGeom>
          <a:effectLst>
            <a:outerShdw blurRad="63500" sx="102000" sy="102000" algn="ctr" rotWithShape="0">
              <a:prstClr val="black">
                <a:alpha val="40000"/>
              </a:prstClr>
            </a:outerShdw>
          </a:effectLst>
        </p:spPr>
      </p:pic>
      <p:sp>
        <p:nvSpPr>
          <p:cNvPr id="4" name="Footer Placeholder 3">
            <a:extLst>
              <a:ext uri="{FF2B5EF4-FFF2-40B4-BE49-F238E27FC236}">
                <a16:creationId xmlns:a16="http://schemas.microsoft.com/office/drawing/2014/main" id="{B41F5E42-5AAC-4758-849A-CEBBF0FB7A90}"/>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5" name="Slide Number Placeholder 4">
            <a:extLst>
              <a:ext uri="{FF2B5EF4-FFF2-40B4-BE49-F238E27FC236}">
                <a16:creationId xmlns:a16="http://schemas.microsoft.com/office/drawing/2014/main" id="{DD4A0BB4-7106-40EA-8493-06D4CD537D08}"/>
              </a:ext>
            </a:extLst>
          </p:cNvPr>
          <p:cNvSpPr>
            <a:spLocks noGrp="1"/>
          </p:cNvSpPr>
          <p:nvPr>
            <p:ph type="sldNum" sz="quarter" idx="12"/>
          </p:nvPr>
        </p:nvSpPr>
        <p:spPr/>
        <p:txBody>
          <a:bodyPr/>
          <a:lstStyle/>
          <a:p>
            <a:fld id="{A7DC75CF-7D68-4A0C-850D-6E33D1D84A08}" type="slidenum">
              <a:rPr lang="en-US" smtClean="0"/>
              <a:t>‹#›</a:t>
            </a:fld>
            <a:endParaRPr lang="en-US"/>
          </a:p>
        </p:txBody>
      </p:sp>
      <p:pic>
        <p:nvPicPr>
          <p:cNvPr id="21" name="Picture 20">
            <a:extLst>
              <a:ext uri="{FF2B5EF4-FFF2-40B4-BE49-F238E27FC236}">
                <a16:creationId xmlns:a16="http://schemas.microsoft.com/office/drawing/2014/main" id="{B63E6AD7-1D61-4F60-A4AC-02C9E289B34C}"/>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22" name="TextBox 21">
            <a:extLst>
              <a:ext uri="{FF2B5EF4-FFF2-40B4-BE49-F238E27FC236}">
                <a16:creationId xmlns:a16="http://schemas.microsoft.com/office/drawing/2014/main" id="{0E02A478-BC4D-46E4-8308-0028A867AA71}"/>
              </a:ext>
            </a:extLst>
          </p:cNvPr>
          <p:cNvSpPr txBox="1"/>
          <p:nvPr userDrawn="1"/>
        </p:nvSpPr>
        <p:spPr>
          <a:xfrm>
            <a:off x="2919046" y="6181348"/>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3" name="TextBox 22">
            <a:extLst>
              <a:ext uri="{FF2B5EF4-FFF2-40B4-BE49-F238E27FC236}">
                <a16:creationId xmlns:a16="http://schemas.microsoft.com/office/drawing/2014/main" id="{24EA4EEC-8DAF-4381-9BF2-938AEB8A489F}"/>
              </a:ext>
            </a:extLst>
          </p:cNvPr>
          <p:cNvSpPr txBox="1"/>
          <p:nvPr userDrawn="1"/>
        </p:nvSpPr>
        <p:spPr>
          <a:xfrm>
            <a:off x="2919046" y="4"/>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24" name="TextBox 23">
            <a:extLst>
              <a:ext uri="{FF2B5EF4-FFF2-40B4-BE49-F238E27FC236}">
                <a16:creationId xmlns:a16="http://schemas.microsoft.com/office/drawing/2014/main" id="{52714460-148B-48D7-97B6-632AA7FAABF9}"/>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25" name="TextBox 24">
            <a:extLst>
              <a:ext uri="{FF2B5EF4-FFF2-40B4-BE49-F238E27FC236}">
                <a16:creationId xmlns:a16="http://schemas.microsoft.com/office/drawing/2014/main" id="{FF04DC12-C0AC-4A8B-AED5-91276DAB94C3}"/>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chemeClr val="tx1"/>
                </a:solidFill>
                <a:latin typeface="+mj-lt"/>
              </a:rPr>
              <a:t>Small Business Innovation Research (SBIR)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j-lt"/>
              </a:rPr>
              <a:t>Small Business Technology Transfer (STTR) </a:t>
            </a:r>
          </a:p>
        </p:txBody>
      </p:sp>
    </p:spTree>
    <p:extLst>
      <p:ext uri="{BB962C8B-B14F-4D97-AF65-F5344CB8AC3E}">
        <p14:creationId xmlns:p14="http://schemas.microsoft.com/office/powerpoint/2010/main" val="3589985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ackpage_02">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4E106704-6094-4CF1-A9AA-01F610CEB82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9144000" cy="6857996"/>
          </a:xfrm>
          <a:prstGeom prst="rect">
            <a:avLst/>
          </a:prstGeom>
        </p:spPr>
      </p:pic>
      <p:sp>
        <p:nvSpPr>
          <p:cNvPr id="13" name="Rectangle 12">
            <a:extLst>
              <a:ext uri="{FF2B5EF4-FFF2-40B4-BE49-F238E27FC236}">
                <a16:creationId xmlns:a16="http://schemas.microsoft.com/office/drawing/2014/main" id="{9E601A12-D1F8-4FFB-8E24-21BA2611A33B}"/>
              </a:ext>
            </a:extLst>
          </p:cNvPr>
          <p:cNvSpPr/>
          <p:nvPr userDrawn="1"/>
        </p:nvSpPr>
        <p:spPr>
          <a:xfrm>
            <a:off x="0" y="6087557"/>
            <a:ext cx="9144000" cy="770442"/>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B41F5E42-5AAC-4758-849A-CEBBF0FB7A90}"/>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5" name="Slide Number Placeholder 4">
            <a:extLst>
              <a:ext uri="{FF2B5EF4-FFF2-40B4-BE49-F238E27FC236}">
                <a16:creationId xmlns:a16="http://schemas.microsoft.com/office/drawing/2014/main" id="{DD4A0BB4-7106-40EA-8493-06D4CD537D08}"/>
              </a:ext>
            </a:extLst>
          </p:cNvPr>
          <p:cNvSpPr>
            <a:spLocks noGrp="1"/>
          </p:cNvSpPr>
          <p:nvPr>
            <p:ph type="sldNum" sz="quarter" idx="12"/>
          </p:nvPr>
        </p:nvSpPr>
        <p:spPr/>
        <p:txBody>
          <a:bodyPr/>
          <a:lstStyle/>
          <a:p>
            <a:fld id="{A7DC75CF-7D68-4A0C-850D-6E33D1D84A08}" type="slidenum">
              <a:rPr lang="en-US" smtClean="0"/>
              <a:t>‹#›</a:t>
            </a:fld>
            <a:endParaRPr lang="en-US"/>
          </a:p>
        </p:txBody>
      </p:sp>
      <p:pic>
        <p:nvPicPr>
          <p:cNvPr id="16" name="Picture 15">
            <a:extLst>
              <a:ext uri="{FF2B5EF4-FFF2-40B4-BE49-F238E27FC236}">
                <a16:creationId xmlns:a16="http://schemas.microsoft.com/office/drawing/2014/main" id="{5CB871F4-B4A7-4618-A4EF-CAFCAE7FA8A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975070" y="786552"/>
            <a:ext cx="4791456" cy="4791456"/>
          </a:xfrm>
          <a:prstGeom prst="rect">
            <a:avLst/>
          </a:prstGeom>
          <a:effectLst>
            <a:outerShdw blurRad="63500" sx="102000" sy="102000" algn="ctr" rotWithShape="0">
              <a:prstClr val="black">
                <a:alpha val="40000"/>
              </a:prstClr>
            </a:outerShdw>
          </a:effectLst>
        </p:spPr>
      </p:pic>
      <p:pic>
        <p:nvPicPr>
          <p:cNvPr id="18" name="Picture 17">
            <a:extLst>
              <a:ext uri="{FF2B5EF4-FFF2-40B4-BE49-F238E27FC236}">
                <a16:creationId xmlns:a16="http://schemas.microsoft.com/office/drawing/2014/main" id="{681C714E-9BF3-46C6-8B6F-B7615C3004AD}"/>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46304" y="146304"/>
            <a:ext cx="903883" cy="868680"/>
          </a:xfrm>
          <a:prstGeom prst="rect">
            <a:avLst/>
          </a:prstGeom>
        </p:spPr>
      </p:pic>
      <p:sp>
        <p:nvSpPr>
          <p:cNvPr id="14" name="TextBox 13">
            <a:extLst>
              <a:ext uri="{FF2B5EF4-FFF2-40B4-BE49-F238E27FC236}">
                <a16:creationId xmlns:a16="http://schemas.microsoft.com/office/drawing/2014/main" id="{DAD911C7-E5A5-4DB1-BF3C-C0B87ECABB1E}"/>
              </a:ext>
            </a:extLst>
          </p:cNvPr>
          <p:cNvSpPr txBox="1"/>
          <p:nvPr userDrawn="1"/>
        </p:nvSpPr>
        <p:spPr>
          <a:xfrm>
            <a:off x="5988718" y="6409291"/>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15" name="TextBox 14">
            <a:extLst>
              <a:ext uri="{FF2B5EF4-FFF2-40B4-BE49-F238E27FC236}">
                <a16:creationId xmlns:a16="http://schemas.microsoft.com/office/drawing/2014/main" id="{4F33A43A-53F6-4649-9782-55C990ED442C}"/>
              </a:ext>
            </a:extLst>
          </p:cNvPr>
          <p:cNvSpPr txBox="1"/>
          <p:nvPr userDrawn="1"/>
        </p:nvSpPr>
        <p:spPr>
          <a:xfrm>
            <a:off x="244937" y="6316958"/>
            <a:ext cx="2846841" cy="461665"/>
          </a:xfrm>
          <a:prstGeom prst="rect">
            <a:avLst/>
          </a:prstGeom>
          <a:noFill/>
        </p:spPr>
        <p:txBody>
          <a:bodyPr wrap="square" rtlCol="0" anchor="ctr">
            <a:spAutoFit/>
          </a:bodyPr>
          <a:lstStyle/>
          <a:p>
            <a:pPr algn="ctr"/>
            <a:r>
              <a:rPr lang="en-US" sz="1200">
                <a:solidFill>
                  <a:srgbClr val="021221"/>
                </a:solidFill>
                <a:latin typeface="+mj-lt"/>
              </a:rPr>
              <a:t>Small Business Innovation Research (SBIR)</a:t>
            </a:r>
          </a:p>
          <a:p>
            <a:pPr algn="ctr"/>
            <a:r>
              <a:rPr lang="en-US" sz="1200">
                <a:solidFill>
                  <a:srgbClr val="021221"/>
                </a:solidFill>
                <a:latin typeface="+mj-lt"/>
              </a:rPr>
              <a:t>Small Business Technology Transfer (STTR) </a:t>
            </a:r>
          </a:p>
        </p:txBody>
      </p:sp>
    </p:spTree>
    <p:extLst>
      <p:ext uri="{BB962C8B-B14F-4D97-AF65-F5344CB8AC3E}">
        <p14:creationId xmlns:p14="http://schemas.microsoft.com/office/powerpoint/2010/main" val="19649803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2735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_D_0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C412184-D483-49FF-B70E-7626AFBB7F88}"/>
              </a:ext>
            </a:extLst>
          </p:cNvPr>
          <p:cNvSpPr/>
          <p:nvPr userDrawn="1"/>
        </p:nvSpPr>
        <p:spPr>
          <a:xfrm>
            <a:off x="0" y="-88166"/>
            <a:ext cx="9144000" cy="6946165"/>
          </a:xfrm>
          <a:prstGeom prst="rect">
            <a:avLst/>
          </a:prstGeom>
          <a:solidFill>
            <a:srgbClr val="ED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chemeClr val="bg1"/>
              </a:solidFill>
            </a:endParaRPr>
          </a:p>
        </p:txBody>
      </p:sp>
      <p:sp>
        <p:nvSpPr>
          <p:cNvPr id="21" name="Rectangle 20">
            <a:extLst>
              <a:ext uri="{FF2B5EF4-FFF2-40B4-BE49-F238E27FC236}">
                <a16:creationId xmlns:a16="http://schemas.microsoft.com/office/drawing/2014/main" id="{0AC42CC1-A0EB-41EC-8EEC-07AA06EA34DE}"/>
              </a:ext>
            </a:extLst>
          </p:cNvPr>
          <p:cNvSpPr/>
          <p:nvPr userDrawn="1"/>
        </p:nvSpPr>
        <p:spPr>
          <a:xfrm>
            <a:off x="-1" y="-88166"/>
            <a:ext cx="9144000" cy="1371290"/>
          </a:xfrm>
          <a:prstGeom prst="rect">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0" name="TextBox 9">
            <a:extLst>
              <a:ext uri="{FF2B5EF4-FFF2-40B4-BE49-F238E27FC236}">
                <a16:creationId xmlns:a16="http://schemas.microsoft.com/office/drawing/2014/main" id="{B713B773-893D-4432-839D-FF72138295BC}"/>
              </a:ext>
            </a:extLst>
          </p:cNvPr>
          <p:cNvSpPr txBox="1"/>
          <p:nvPr userDrawn="1"/>
        </p:nvSpPr>
        <p:spPr>
          <a:xfrm>
            <a:off x="5449293" y="6411415"/>
            <a:ext cx="2901466" cy="276999"/>
          </a:xfrm>
          <a:prstGeom prst="rect">
            <a:avLst/>
          </a:prstGeom>
          <a:noFill/>
        </p:spPr>
        <p:txBody>
          <a:bodyPr wrap="square" rtlCol="0">
            <a:spAutoFit/>
          </a:bodyPr>
          <a:lstStyle/>
          <a:p>
            <a:pPr algn="ctr"/>
            <a:r>
              <a:rPr lang="en-US" sz="1200">
                <a:solidFill>
                  <a:srgbClr val="021221"/>
                </a:solidFill>
                <a:latin typeface="+mj-lt"/>
              </a:rPr>
              <a:t>Applied Agility, Dedication, and Ingenuity</a:t>
            </a:r>
          </a:p>
        </p:txBody>
      </p:sp>
      <p:sp>
        <p:nvSpPr>
          <p:cNvPr id="3" name="Content Placeholder 2">
            <a:extLst>
              <a:ext uri="{FF2B5EF4-FFF2-40B4-BE49-F238E27FC236}">
                <a16:creationId xmlns:a16="http://schemas.microsoft.com/office/drawing/2014/main" id="{52F3ECF9-9945-4F92-A9D6-AF61C5A2C3E6}"/>
              </a:ext>
            </a:extLst>
          </p:cNvPr>
          <p:cNvSpPr>
            <a:spLocks noGrp="1"/>
          </p:cNvSpPr>
          <p:nvPr>
            <p:ph sz="half" idx="1"/>
          </p:nvPr>
        </p:nvSpPr>
        <p:spPr>
          <a:xfrm>
            <a:off x="5536316" y="1400752"/>
            <a:ext cx="3116484" cy="1986213"/>
          </a:xfrm>
        </p:spPr>
        <p:txBody>
          <a:bodyPr>
            <a:normAutofit/>
          </a:bodyPr>
          <a:lstStyle>
            <a:lvl1pPr>
              <a:defRPr sz="1800">
                <a:solidFill>
                  <a:srgbClr val="021221"/>
                </a:solidFill>
              </a:defRPr>
            </a:lvl1pPr>
            <a:lvl2pPr>
              <a:defRPr sz="1500">
                <a:solidFill>
                  <a:srgbClr val="021221"/>
                </a:solidFill>
              </a:defRPr>
            </a:lvl2pPr>
            <a:lvl3pPr>
              <a:defRPr sz="1351">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8B9FA-B34A-410D-9A5E-204AB432CFB4}"/>
              </a:ext>
            </a:extLst>
          </p:cNvPr>
          <p:cNvSpPr>
            <a:spLocks noGrp="1"/>
          </p:cNvSpPr>
          <p:nvPr>
            <p:ph sz="half" idx="2"/>
          </p:nvPr>
        </p:nvSpPr>
        <p:spPr>
          <a:xfrm>
            <a:off x="5538486" y="3597005"/>
            <a:ext cx="3116484" cy="1986213"/>
          </a:xfrm>
        </p:spPr>
        <p:txBody>
          <a:bodyPr>
            <a:normAutofit/>
          </a:bodyPr>
          <a:lstStyle>
            <a:lvl1pPr>
              <a:defRPr sz="1800">
                <a:solidFill>
                  <a:srgbClr val="021221"/>
                </a:solidFill>
              </a:defRPr>
            </a:lvl1pPr>
            <a:lvl2pPr>
              <a:defRPr sz="1500">
                <a:solidFill>
                  <a:srgbClr val="021221"/>
                </a:solidFill>
              </a:defRPr>
            </a:lvl2pPr>
            <a:lvl3pPr>
              <a:defRPr sz="1351">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AACFE03-B15B-499B-9D4E-2107E1402E45}"/>
              </a:ext>
            </a:extLst>
          </p:cNvPr>
          <p:cNvSpPr>
            <a:spLocks noGrp="1"/>
          </p:cNvSpPr>
          <p:nvPr>
            <p:ph type="ftr" sz="quarter" idx="11"/>
          </p:nvPr>
        </p:nvSpPr>
        <p:spPr/>
        <p:txBody>
          <a:bodyPr/>
          <a:lstStyle>
            <a:lvl1pPr>
              <a:defRPr>
                <a:solidFill>
                  <a:srgbClr val="021221"/>
                </a:solidFill>
              </a:defRPr>
            </a:lvl1pPr>
          </a:lstStyle>
          <a:p>
            <a:r>
              <a:rPr lang="en-US"/>
              <a:t>Distribution Statement X</a:t>
            </a:r>
          </a:p>
        </p:txBody>
      </p:sp>
      <p:sp>
        <p:nvSpPr>
          <p:cNvPr id="7" name="Slide Number Placeholder 6">
            <a:extLst>
              <a:ext uri="{FF2B5EF4-FFF2-40B4-BE49-F238E27FC236}">
                <a16:creationId xmlns:a16="http://schemas.microsoft.com/office/drawing/2014/main" id="{567E6348-029A-406E-B647-A6B46D0BE401}"/>
              </a:ext>
            </a:extLst>
          </p:cNvPr>
          <p:cNvSpPr>
            <a:spLocks noGrp="1"/>
          </p:cNvSpPr>
          <p:nvPr>
            <p:ph type="sldNum" sz="quarter" idx="12"/>
          </p:nvPr>
        </p:nvSpPr>
        <p:spPr/>
        <p:txBody>
          <a:bodyPr/>
          <a:lstStyle/>
          <a:p>
            <a:fld id="{A7DC75CF-7D68-4A0C-850D-6E33D1D84A08}" type="slidenum">
              <a:rPr lang="en-US" smtClean="0"/>
              <a:t>‹#›</a:t>
            </a:fld>
            <a:endParaRPr lang="en-US"/>
          </a:p>
        </p:txBody>
      </p:sp>
      <p:sp>
        <p:nvSpPr>
          <p:cNvPr id="14" name="TextBox 13">
            <a:extLst>
              <a:ext uri="{FF2B5EF4-FFF2-40B4-BE49-F238E27FC236}">
                <a16:creationId xmlns:a16="http://schemas.microsoft.com/office/drawing/2014/main" id="{8B331E3C-D32C-4CBC-BBF9-E0C26773569F}"/>
              </a:ext>
            </a:extLst>
          </p:cNvPr>
          <p:cNvSpPr txBox="1"/>
          <p:nvPr userDrawn="1"/>
        </p:nvSpPr>
        <p:spPr>
          <a:xfrm>
            <a:off x="2717844" y="6181349"/>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15" name="TextBox 14">
            <a:extLst>
              <a:ext uri="{FF2B5EF4-FFF2-40B4-BE49-F238E27FC236}">
                <a16:creationId xmlns:a16="http://schemas.microsoft.com/office/drawing/2014/main" id="{92AAB666-5D22-452E-BC85-7DA5ED69DD5B}"/>
              </a:ext>
            </a:extLst>
          </p:cNvPr>
          <p:cNvSpPr txBox="1"/>
          <p:nvPr userDrawn="1"/>
        </p:nvSpPr>
        <p:spPr>
          <a:xfrm>
            <a:off x="2717844" y="5"/>
            <a:ext cx="3305908" cy="276999"/>
          </a:xfrm>
          <a:prstGeom prst="rect">
            <a:avLst/>
          </a:prstGeom>
          <a:noFill/>
        </p:spPr>
        <p:txBody>
          <a:bodyPr wrap="square" rtlCol="0">
            <a:spAutoFit/>
          </a:bodyPr>
          <a:lstStyle/>
          <a:p>
            <a:pPr algn="ctr"/>
            <a:r>
              <a:rPr lang="en-US" sz="1200" b="1">
                <a:solidFill>
                  <a:srgbClr val="06A950"/>
                </a:solidFill>
              </a:rPr>
              <a:t>UNCLASSIFIED</a:t>
            </a:r>
          </a:p>
        </p:txBody>
      </p:sp>
      <p:sp>
        <p:nvSpPr>
          <p:cNvPr id="16" name="Content Placeholder 2">
            <a:extLst>
              <a:ext uri="{FF2B5EF4-FFF2-40B4-BE49-F238E27FC236}">
                <a16:creationId xmlns:a16="http://schemas.microsoft.com/office/drawing/2014/main" id="{35F9AE65-EB79-4E1F-9961-734B469D7063}"/>
              </a:ext>
            </a:extLst>
          </p:cNvPr>
          <p:cNvSpPr>
            <a:spLocks noGrp="1"/>
          </p:cNvSpPr>
          <p:nvPr>
            <p:ph sz="half" idx="13"/>
          </p:nvPr>
        </p:nvSpPr>
        <p:spPr>
          <a:xfrm>
            <a:off x="449420" y="1400504"/>
            <a:ext cx="4776549" cy="1986213"/>
          </a:xfrm>
        </p:spPr>
        <p:txBody>
          <a:bodyPr>
            <a:normAutofit/>
          </a:bodyPr>
          <a:lstStyle>
            <a:lvl1pPr>
              <a:defRPr sz="1800">
                <a:solidFill>
                  <a:srgbClr val="021221"/>
                </a:solidFill>
              </a:defRPr>
            </a:lvl1pPr>
            <a:lvl2pPr>
              <a:defRPr sz="1500">
                <a:solidFill>
                  <a:srgbClr val="021221"/>
                </a:solidFill>
              </a:defRPr>
            </a:lvl2pPr>
            <a:lvl3pPr>
              <a:defRPr sz="1351">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459EFDC1-1816-46C4-BC33-6BCE827D2A52}"/>
              </a:ext>
            </a:extLst>
          </p:cNvPr>
          <p:cNvSpPr>
            <a:spLocks noGrp="1"/>
          </p:cNvSpPr>
          <p:nvPr>
            <p:ph sz="half" idx="14"/>
          </p:nvPr>
        </p:nvSpPr>
        <p:spPr>
          <a:xfrm>
            <a:off x="439280" y="3597005"/>
            <a:ext cx="4776549" cy="1986213"/>
          </a:xfrm>
        </p:spPr>
        <p:txBody>
          <a:bodyPr>
            <a:normAutofit/>
          </a:bodyPr>
          <a:lstStyle>
            <a:lvl1pPr>
              <a:defRPr sz="1800">
                <a:solidFill>
                  <a:srgbClr val="021221"/>
                </a:solidFill>
              </a:defRPr>
            </a:lvl1pPr>
            <a:lvl2pPr>
              <a:defRPr sz="1500">
                <a:solidFill>
                  <a:srgbClr val="021221"/>
                </a:solidFill>
              </a:defRPr>
            </a:lvl2pPr>
            <a:lvl3pPr>
              <a:defRPr sz="1351">
                <a:solidFill>
                  <a:srgbClr val="021221"/>
                </a:solidFill>
              </a:defRPr>
            </a:lvl3pPr>
            <a:lvl4pPr>
              <a:defRPr sz="1200">
                <a:solidFill>
                  <a:srgbClr val="021221"/>
                </a:solidFill>
              </a:defRPr>
            </a:lvl4pPr>
            <a:lvl5pPr>
              <a:defRPr sz="1200">
                <a:solidFill>
                  <a:srgbClr val="02122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1">
            <a:extLst>
              <a:ext uri="{FF2B5EF4-FFF2-40B4-BE49-F238E27FC236}">
                <a16:creationId xmlns:a16="http://schemas.microsoft.com/office/drawing/2014/main" id="{65BAEA79-7F7F-4ED8-9160-A5CEF6C94178}"/>
              </a:ext>
            </a:extLst>
          </p:cNvPr>
          <p:cNvSpPr>
            <a:spLocks noGrp="1"/>
          </p:cNvSpPr>
          <p:nvPr>
            <p:ph type="title"/>
          </p:nvPr>
        </p:nvSpPr>
        <p:spPr>
          <a:xfrm>
            <a:off x="1377088" y="371856"/>
            <a:ext cx="5987034" cy="768096"/>
          </a:xfrm>
        </p:spPr>
        <p:txBody>
          <a:bodyPr/>
          <a:lstStyle>
            <a:lvl1pPr algn="ctr">
              <a:defRPr b="1">
                <a:solidFill>
                  <a:srgbClr val="EDEAEC"/>
                </a:solidFill>
              </a:defRPr>
            </a:lvl1pPr>
          </a:lstStyle>
          <a:p>
            <a:r>
              <a:rPr lang="en-US"/>
              <a:t>Click to edit Master title style</a:t>
            </a:r>
          </a:p>
        </p:txBody>
      </p:sp>
      <p:sp>
        <p:nvSpPr>
          <p:cNvPr id="22" name="TextBox 21">
            <a:extLst>
              <a:ext uri="{FF2B5EF4-FFF2-40B4-BE49-F238E27FC236}">
                <a16:creationId xmlns:a16="http://schemas.microsoft.com/office/drawing/2014/main" id="{7871FF79-F7EE-47AE-988F-B33D2A2DB809}"/>
              </a:ext>
            </a:extLst>
          </p:cNvPr>
          <p:cNvSpPr txBox="1"/>
          <p:nvPr userDrawn="1"/>
        </p:nvSpPr>
        <p:spPr>
          <a:xfrm>
            <a:off x="319319" y="6442191"/>
            <a:ext cx="2846841" cy="276999"/>
          </a:xfrm>
          <a:prstGeom prst="rect">
            <a:avLst/>
          </a:prstGeom>
          <a:noFill/>
        </p:spPr>
        <p:txBody>
          <a:bodyPr wrap="square" rtlCol="0" anchor="ctr">
            <a:spAutoFit/>
          </a:bodyPr>
          <a:lstStyle/>
          <a:p>
            <a:pPr algn="ctr"/>
            <a:r>
              <a:rPr lang="en-US" sz="1200">
                <a:solidFill>
                  <a:srgbClr val="002060"/>
                </a:solidFill>
                <a:latin typeface="+mj-lt"/>
              </a:rPr>
              <a:t>Small Business Innovative Research (SBIR)</a:t>
            </a:r>
          </a:p>
        </p:txBody>
      </p:sp>
      <p:pic>
        <p:nvPicPr>
          <p:cNvPr id="2" name="Picture 1" descr="A logo with a rope around it&#10;&#10;Description automatically generated">
            <a:extLst>
              <a:ext uri="{FF2B5EF4-FFF2-40B4-BE49-F238E27FC236}">
                <a16:creationId xmlns:a16="http://schemas.microsoft.com/office/drawing/2014/main" id="{BDB67651-91A7-6DBB-8432-66E4F981C7EA}"/>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9801" b="89801" l="2778" r="96481">
                        <a14:foregroundMark x1="31574" y1="13068" x2="22963" y2="14422"/>
                        <a14:foregroundMark x1="22963" y1="14422" x2="15000" y2="20398"/>
                        <a14:foregroundMark x1="15000" y1="20398" x2="6019" y2="40080"/>
                        <a14:foregroundMark x1="6019" y1="40080" x2="8148" y2="65179"/>
                        <a14:foregroundMark x1="11574" y1="28287" x2="4074" y2="41434"/>
                        <a14:foregroundMark x1="4074" y1="41434" x2="8056" y2="66295"/>
                        <a14:foregroundMark x1="8056" y1="66295" x2="27963" y2="85339"/>
                        <a14:foregroundMark x1="27963" y1="85339" x2="36574" y2="89163"/>
                        <a14:foregroundMark x1="36574" y1="89163" x2="55741" y2="90359"/>
                        <a14:foregroundMark x1="55741" y1="90359" x2="82407" y2="77849"/>
                        <a14:foregroundMark x1="82407" y1="77849" x2="88519" y2="72590"/>
                        <a14:foregroundMark x1="88519" y1="72590" x2="93704" y2="62789"/>
                        <a14:foregroundMark x1="93704" y1="62789" x2="93796" y2="36733"/>
                        <a14:foregroundMark x1="93796" y1="36733" x2="76296" y2="18725"/>
                        <a14:foregroundMark x1="76296" y1="18725" x2="65463" y2="13147"/>
                        <a14:foregroundMark x1="65463" y1="13147" x2="38889" y2="10040"/>
                        <a14:foregroundMark x1="38889" y1="10040" x2="32593" y2="13307"/>
                        <a14:foregroundMark x1="28519" y1="13307" x2="53241" y2="10916"/>
                        <a14:foregroundMark x1="53241" y1="10916" x2="78241" y2="19203"/>
                        <a14:foregroundMark x1="78241" y1="19203" x2="95093" y2="37211"/>
                        <a14:foregroundMark x1="95093" y1="37211" x2="94722" y2="58884"/>
                        <a14:foregroundMark x1="94722" y1="58884" x2="93426" y2="63665"/>
                        <a14:foregroundMark x1="82870" y1="76574" x2="72407" y2="85418"/>
                        <a14:foregroundMark x1="72407" y1="85418" x2="61389" y2="89641"/>
                        <a14:foregroundMark x1="22500" y1="83426" x2="5741" y2="56653"/>
                        <a14:foregroundMark x1="5741" y1="56653" x2="2778" y2="47171"/>
                        <a14:foregroundMark x1="2778" y1="47171" x2="3519" y2="41195"/>
                        <a14:foregroundMark x1="3519" y1="43825" x2="4537" y2="62231"/>
                        <a14:foregroundMark x1="4537" y1="62231" x2="16481" y2="78167"/>
                        <a14:foregroundMark x1="16481" y1="78167" x2="17778" y2="78964"/>
                        <a14:foregroundMark x1="40556" y1="9482" x2="61481" y2="10279"/>
                        <a14:foregroundMark x1="61481" y1="10279" x2="79722" y2="17052"/>
                        <a14:foregroundMark x1="79722" y1="17052" x2="86204" y2="23904"/>
                        <a14:foregroundMark x1="86204" y1="23904" x2="96204" y2="47968"/>
                        <a14:foregroundMark x1="96204" y1="47968" x2="96481" y2="55378"/>
                        <a14:foregroundMark x1="96481" y1="55378" x2="94630" y2="62231"/>
                      </a14:backgroundRemoval>
                    </a14:imgEffect>
                  </a14:imgLayer>
                </a14:imgProps>
              </a:ext>
            </a:extLst>
          </a:blip>
          <a:stretch>
            <a:fillRect/>
          </a:stretch>
        </p:blipFill>
        <p:spPr>
          <a:xfrm>
            <a:off x="8031613" y="-32557"/>
            <a:ext cx="964907" cy="1121259"/>
          </a:xfrm>
          <a:prstGeom prst="rect">
            <a:avLst/>
          </a:prstGeom>
        </p:spPr>
      </p:pic>
      <p:pic>
        <p:nvPicPr>
          <p:cNvPr id="8" name="Picture 7">
            <a:extLst>
              <a:ext uri="{FF2B5EF4-FFF2-40B4-BE49-F238E27FC236}">
                <a16:creationId xmlns:a16="http://schemas.microsoft.com/office/drawing/2014/main" id="{69392649-A25F-72DA-70BE-C7E40F8DF13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0330" y="58300"/>
            <a:ext cx="977621" cy="939546"/>
          </a:xfrm>
          <a:prstGeom prst="rect">
            <a:avLst/>
          </a:prstGeom>
        </p:spPr>
      </p:pic>
    </p:spTree>
    <p:extLst>
      <p:ext uri="{BB962C8B-B14F-4D97-AF65-F5344CB8AC3E}">
        <p14:creationId xmlns:p14="http://schemas.microsoft.com/office/powerpoint/2010/main" val="2131063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026664" y="6365228"/>
            <a:ext cx="3090672" cy="365125"/>
          </a:xfrm>
          <a:prstGeom prst="rect">
            <a:avLst/>
          </a:prstGeom>
        </p:spPr>
        <p:txBody>
          <a:bodyPr vert="horz" lIns="91440" tIns="45720" rIns="91440" bIns="45720" rtlCol="0" anchor="ctr"/>
          <a:lstStyle>
            <a:lvl1pPr algn="ctr">
              <a:defRPr sz="1200">
                <a:solidFill>
                  <a:srgbClr val="EDEAEC"/>
                </a:solidFill>
              </a:defRPr>
            </a:lvl1pPr>
          </a:lstStyle>
          <a:p>
            <a:r>
              <a:rPr lang="en-US"/>
              <a:t>Distribution Statement X</a:t>
            </a:r>
          </a:p>
        </p:txBody>
      </p:sp>
      <p:sp>
        <p:nvSpPr>
          <p:cNvPr id="6" name="Slide Number Placeholder 5"/>
          <p:cNvSpPr>
            <a:spLocks noGrp="1"/>
          </p:cNvSpPr>
          <p:nvPr>
            <p:ph type="sldNum" sz="quarter" idx="4"/>
          </p:nvPr>
        </p:nvSpPr>
        <p:spPr>
          <a:xfrm>
            <a:off x="8232993" y="6364910"/>
            <a:ext cx="832104" cy="365760"/>
          </a:xfrm>
          <a:prstGeom prst="rect">
            <a:avLst/>
          </a:prstGeom>
        </p:spPr>
        <p:txBody>
          <a:bodyPr vert="horz" lIns="91440" tIns="45720" rIns="91440" bIns="45720" rtlCol="0" anchor="ctr"/>
          <a:lstStyle>
            <a:lvl1pPr algn="r">
              <a:defRPr sz="1200">
                <a:solidFill>
                  <a:schemeClr val="tx1">
                    <a:tint val="75000"/>
                  </a:schemeClr>
                </a:solidFill>
              </a:defRPr>
            </a:lvl1pPr>
          </a:lstStyle>
          <a:p>
            <a:fld id="{A7DC75CF-7D68-4A0C-850D-6E33D1D84A08}" type="slidenum">
              <a:rPr lang="en-US" smtClean="0"/>
              <a:pPr/>
              <a:t>‹#›</a:t>
            </a:fld>
            <a:endParaRPr lang="en-US"/>
          </a:p>
        </p:txBody>
      </p:sp>
    </p:spTree>
    <p:extLst>
      <p:ext uri="{BB962C8B-B14F-4D97-AF65-F5344CB8AC3E}">
        <p14:creationId xmlns:p14="http://schemas.microsoft.com/office/powerpoint/2010/main" val="368894408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683" r:id="rId19"/>
    <p:sldLayoutId id="2147483717" r:id="rId2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16.jpe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8.sv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15.xml"/><Relationship Id="rId6" Type="http://schemas.openxmlformats.org/officeDocument/2006/relationships/image" Target="../media/image20.png"/><Relationship Id="rId5" Type="http://schemas.microsoft.com/office/2007/relationships/hdphoto" Target="../media/hdphoto5.wdp"/><Relationship Id="rId10" Type="http://schemas.openxmlformats.org/officeDocument/2006/relationships/image" Target="../media/image23.jpeg"/><Relationship Id="rId4" Type="http://schemas.openxmlformats.org/officeDocument/2006/relationships/image" Target="../media/image19.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8" Type="http://schemas.openxmlformats.org/officeDocument/2006/relationships/hyperlink" Target="mailto:brian.r.shipley.civ@us.navy.mil" TargetMode="External"/><Relationship Id="rId3" Type="http://schemas.openxmlformats.org/officeDocument/2006/relationships/hyperlink" Target="mailto:richard.p.weiss.ctr@us.navy.mil" TargetMode="External"/><Relationship Id="rId7" Type="http://schemas.openxmlformats.org/officeDocument/2006/relationships/image" Target="../media/image27.png"/><Relationship Id="rId2" Type="http://schemas.openxmlformats.org/officeDocument/2006/relationships/hyperlink" Target="mailto:kelly.b.carruthers.ctr@us.navy.mil" TargetMode="External"/><Relationship Id="rId1" Type="http://schemas.openxmlformats.org/officeDocument/2006/relationships/slideLayout" Target="../slideLayouts/slideLayout15.xml"/><Relationship Id="rId6" Type="http://schemas.openxmlformats.org/officeDocument/2006/relationships/hyperlink" Target="https://navysbir.com/sec/" TargetMode="External"/><Relationship Id="rId5" Type="http://schemas.openxmlformats.org/officeDocument/2006/relationships/hyperlink" Target="https://www.navysbir.com/" TargetMode="Externa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0.xml"/><Relationship Id="rId6" Type="http://schemas.openxmlformats.org/officeDocument/2006/relationships/image" Target="../media/image32.jpeg"/><Relationship Id="rId5" Type="http://schemas.openxmlformats.org/officeDocument/2006/relationships/image" Target="../media/image31.png"/><Relationship Id="rId10" Type="http://schemas.openxmlformats.org/officeDocument/2006/relationships/chart" Target="../charts/chart2.xml"/><Relationship Id="rId4" Type="http://schemas.openxmlformats.org/officeDocument/2006/relationships/image" Target="../media/image30.png"/><Relationship Id="rId9"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3EDD-8F34-41C2-8BE0-670DF45E4FE5}"/>
              </a:ext>
            </a:extLst>
          </p:cNvPr>
          <p:cNvSpPr>
            <a:spLocks noGrp="1"/>
          </p:cNvSpPr>
          <p:nvPr>
            <p:ph type="ctrTitle"/>
          </p:nvPr>
        </p:nvSpPr>
        <p:spPr>
          <a:xfrm>
            <a:off x="1200752" y="1203836"/>
            <a:ext cx="6900834" cy="3859830"/>
          </a:xfrm>
        </p:spPr>
        <p:txBody>
          <a:bodyPr>
            <a:normAutofit/>
          </a:bodyPr>
          <a:lstStyle/>
          <a:p>
            <a:r>
              <a:rPr lang="en-US" sz="2800" b="1">
                <a:effectLst>
                  <a:outerShdw blurRad="38100" dist="38100" dir="2700000" algn="tl">
                    <a:srgbClr val="000000">
                      <a:alpha val="43137"/>
                    </a:srgbClr>
                  </a:outerShdw>
                </a:effectLst>
              </a:rPr>
              <a:t>Department of the Navy (DoN)</a:t>
            </a:r>
            <a:br>
              <a:rPr lang="en-US" sz="2800" b="1">
                <a:effectLst>
                  <a:outerShdw blurRad="38100" dist="38100" dir="2700000" algn="tl">
                    <a:srgbClr val="000000">
                      <a:alpha val="43137"/>
                    </a:srgbClr>
                  </a:outerShdw>
                </a:effectLst>
              </a:rPr>
            </a:br>
            <a:r>
              <a:rPr lang="en-US" sz="2800" b="1">
                <a:effectLst>
                  <a:outerShdw blurRad="38100" dist="38100" dir="2700000" algn="tl">
                    <a:srgbClr val="000000">
                      <a:alpha val="43137"/>
                    </a:srgbClr>
                  </a:outerShdw>
                </a:effectLst>
              </a:rPr>
              <a:t>Small Business Innovation Research (SBIR) </a:t>
            </a:r>
            <a:br>
              <a:rPr lang="en-US" sz="2800" b="1">
                <a:effectLst>
                  <a:outerShdw blurRad="38100" dist="38100" dir="2700000" algn="tl">
                    <a:srgbClr val="000000">
                      <a:alpha val="43137"/>
                    </a:srgbClr>
                  </a:outerShdw>
                </a:effectLst>
              </a:rPr>
            </a:br>
            <a:r>
              <a:rPr lang="en-US" sz="2800" b="1">
                <a:effectLst>
                  <a:outerShdw blurRad="38100" dist="38100" dir="2700000" algn="tl">
                    <a:srgbClr val="000000">
                      <a:alpha val="43137"/>
                    </a:srgbClr>
                  </a:outerShdw>
                </a:effectLst>
              </a:rPr>
              <a:t>Experimentation Cell (DoN-SEC) </a:t>
            </a:r>
            <a:br>
              <a:rPr lang="en-US" sz="2800" b="1">
                <a:effectLst>
                  <a:outerShdw blurRad="38100" dist="38100" dir="2700000" algn="tl">
                    <a:srgbClr val="000000">
                      <a:alpha val="43137"/>
                    </a:srgbClr>
                  </a:outerShdw>
                </a:effectLst>
                <a:cs typeface="Calibri Light"/>
              </a:rPr>
            </a:br>
            <a:br>
              <a:rPr lang="en-US" sz="2800" b="1">
                <a:effectLst>
                  <a:outerShdw blurRad="38100" dist="38100" dir="2700000" algn="tl">
                    <a:srgbClr val="000000">
                      <a:alpha val="43137"/>
                    </a:srgbClr>
                  </a:outerShdw>
                </a:effectLst>
                <a:cs typeface="Calibri Light"/>
              </a:rPr>
            </a:br>
            <a:br>
              <a:rPr lang="en-US" sz="2800" b="1">
                <a:effectLst>
                  <a:outerShdw blurRad="38100" dist="38100" dir="2700000" algn="tl">
                    <a:srgbClr val="000000">
                      <a:alpha val="43137"/>
                    </a:srgbClr>
                  </a:outerShdw>
                </a:effectLst>
                <a:cs typeface="Calibri Light"/>
              </a:rPr>
            </a:br>
            <a:br>
              <a:rPr lang="en-US" sz="3200" b="1" i="1">
                <a:effectLst>
                  <a:outerShdw blurRad="38100" dist="38100" dir="2700000" algn="tl">
                    <a:srgbClr val="000000">
                      <a:alpha val="43137"/>
                    </a:srgbClr>
                  </a:outerShdw>
                </a:effectLst>
                <a:cs typeface="Calibri Light"/>
              </a:rPr>
            </a:br>
            <a:r>
              <a:rPr lang="en-US" sz="3200" b="1" i="1">
                <a:effectLst>
                  <a:outerShdw blurRad="38100" dist="38100" dir="2700000" algn="tl">
                    <a:srgbClr val="000000">
                      <a:alpha val="43137"/>
                    </a:srgbClr>
                  </a:outerShdw>
                </a:effectLst>
                <a:cs typeface="Calibri Light"/>
              </a:rPr>
              <a:t>STP Showcase: DoN-SEC Overview</a:t>
            </a:r>
            <a:br>
              <a:rPr lang="en-US" sz="3200" b="1">
                <a:effectLst>
                  <a:outerShdw blurRad="38100" dist="38100" dir="2700000" algn="tl">
                    <a:srgbClr val="000000">
                      <a:alpha val="43137"/>
                    </a:srgbClr>
                  </a:outerShdw>
                </a:effectLst>
              </a:rPr>
            </a:br>
            <a:br>
              <a:rPr lang="en-US" sz="3200" b="1">
                <a:effectLst>
                  <a:outerShdw blurRad="38100" dist="38100" dir="2700000" algn="tl">
                    <a:srgbClr val="000000">
                      <a:alpha val="43137"/>
                    </a:srgbClr>
                  </a:outerShdw>
                </a:effectLst>
              </a:rPr>
            </a:br>
            <a:endParaRPr lang="en-US" sz="3200" b="1" i="1">
              <a:effectLst>
                <a:outerShdw blurRad="38100" dist="38100" dir="2700000" algn="tl">
                  <a:srgbClr val="000000">
                    <a:alpha val="43137"/>
                  </a:srgbClr>
                </a:outerShdw>
              </a:effectLst>
              <a:cs typeface="Calibri Light"/>
            </a:endParaRPr>
          </a:p>
        </p:txBody>
      </p:sp>
      <p:sp>
        <p:nvSpPr>
          <p:cNvPr id="3" name="Text Placeholder 2">
            <a:extLst>
              <a:ext uri="{FF2B5EF4-FFF2-40B4-BE49-F238E27FC236}">
                <a16:creationId xmlns:a16="http://schemas.microsoft.com/office/drawing/2014/main" id="{017974B7-5035-42D7-8B8A-936089B13F9D}"/>
              </a:ext>
            </a:extLst>
          </p:cNvPr>
          <p:cNvSpPr>
            <a:spLocks noGrp="1"/>
          </p:cNvSpPr>
          <p:nvPr>
            <p:ph type="body" idx="1"/>
          </p:nvPr>
        </p:nvSpPr>
        <p:spPr/>
        <p:txBody>
          <a:bodyPr/>
          <a:lstStyle/>
          <a:p>
            <a:r>
              <a:rPr lang="en-US">
                <a:solidFill>
                  <a:schemeClr val="bg1"/>
                </a:solidFill>
                <a:effectLst>
                  <a:outerShdw blurRad="38100" dist="38100" dir="2700000" algn="tl">
                    <a:srgbClr val="000000">
                      <a:alpha val="43137"/>
                    </a:srgbClr>
                  </a:outerShdw>
                </a:effectLst>
                <a:cs typeface="Times New Roman"/>
              </a:rPr>
              <a:t>March 2025</a:t>
            </a:r>
          </a:p>
        </p:txBody>
      </p:sp>
      <p:sp>
        <p:nvSpPr>
          <p:cNvPr id="4" name="Footer Placeholder 3">
            <a:extLst>
              <a:ext uri="{FF2B5EF4-FFF2-40B4-BE49-F238E27FC236}">
                <a16:creationId xmlns:a16="http://schemas.microsoft.com/office/drawing/2014/main" id="{8E0597B8-FCAF-4D79-9F39-988250BCA6DA}"/>
              </a:ext>
            </a:extLst>
          </p:cNvPr>
          <p:cNvSpPr>
            <a:spLocks noGrp="1"/>
          </p:cNvSpPr>
          <p:nvPr>
            <p:ph type="ftr" sz="quarter" idx="3"/>
          </p:nvPr>
        </p:nvSpPr>
        <p:spPr/>
        <p:txBody>
          <a:bodyPr/>
          <a:lstStyle/>
          <a:p>
            <a:r>
              <a:rPr lang="en-US"/>
              <a:t>Distribution Statement A</a:t>
            </a:r>
          </a:p>
        </p:txBody>
      </p:sp>
      <p:sp>
        <p:nvSpPr>
          <p:cNvPr id="5" name="Slide Number Placeholder 4">
            <a:extLst>
              <a:ext uri="{FF2B5EF4-FFF2-40B4-BE49-F238E27FC236}">
                <a16:creationId xmlns:a16="http://schemas.microsoft.com/office/drawing/2014/main" id="{50406CD4-6A2D-4588-AB2C-C26B5EFF0EB3}"/>
              </a:ext>
            </a:extLst>
          </p:cNvPr>
          <p:cNvSpPr>
            <a:spLocks noGrp="1"/>
          </p:cNvSpPr>
          <p:nvPr>
            <p:ph type="sldNum" sz="quarter" idx="4"/>
          </p:nvPr>
        </p:nvSpPr>
        <p:spPr/>
        <p:txBody>
          <a:bodyPr/>
          <a:lstStyle/>
          <a:p>
            <a:fld id="{A7DC75CF-7D68-4A0C-850D-6E33D1D84A08}" type="slidenum">
              <a:rPr lang="en-US" smtClean="0"/>
              <a:pPr/>
              <a:t>1</a:t>
            </a:fld>
            <a:endParaRPr lang="en-US"/>
          </a:p>
        </p:txBody>
      </p:sp>
    </p:spTree>
    <p:extLst>
      <p:ext uri="{BB962C8B-B14F-4D97-AF65-F5344CB8AC3E}">
        <p14:creationId xmlns:p14="http://schemas.microsoft.com/office/powerpoint/2010/main" val="1251889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C12242A-F9E6-488B-87D5-DDA05B6B3888}"/>
              </a:ext>
            </a:extLst>
          </p:cNvPr>
          <p:cNvSpPr>
            <a:spLocks noGrp="1"/>
          </p:cNvSpPr>
          <p:nvPr>
            <p:ph type="title"/>
          </p:nvPr>
        </p:nvSpPr>
        <p:spPr>
          <a:xfrm>
            <a:off x="390256" y="3593159"/>
            <a:ext cx="2468166" cy="2452687"/>
          </a:xfrm>
        </p:spPr>
        <p:txBody>
          <a:bodyPr vert="horz" lIns="91440" tIns="45720" rIns="91440" bIns="45720" rtlCol="0" anchor="ctr">
            <a:normAutofit/>
          </a:bodyPr>
          <a:lstStyle/>
          <a:p>
            <a:pPr algn="l"/>
            <a:r>
              <a:rPr lang="en-US" sz="3100">
                <a:solidFill>
                  <a:schemeClr val="tx1"/>
                </a:solidFill>
              </a:rPr>
              <a:t>About Us</a:t>
            </a:r>
          </a:p>
        </p:txBody>
      </p:sp>
      <p:pic>
        <p:nvPicPr>
          <p:cNvPr id="8" name="Content Placeholder 7">
            <a:extLst>
              <a:ext uri="{FF2B5EF4-FFF2-40B4-BE49-F238E27FC236}">
                <a16:creationId xmlns:a16="http://schemas.microsoft.com/office/drawing/2014/main" id="{F288F65F-D0AC-4692-8EB8-ABAB7ACC310E}"/>
              </a:ext>
            </a:extLst>
          </p:cNvPr>
          <p:cNvPicPr>
            <a:picLocks noGrp="1" noChangeAspect="1"/>
          </p:cNvPicPr>
          <p:nvPr>
            <p:ph idx="14"/>
          </p:nvPr>
        </p:nvPicPr>
        <p:blipFill rotWithShape="1">
          <a:blip r:embed="rId2" cstate="email">
            <a:extLst>
              <a:ext uri="{28A0092B-C50C-407E-A947-70E740481C1C}">
                <a14:useLocalDpi xmlns:a14="http://schemas.microsoft.com/office/drawing/2010/main"/>
              </a:ext>
            </a:extLst>
          </a:blip>
          <a:srcRect/>
          <a:stretch/>
        </p:blipFill>
        <p:spPr>
          <a:xfrm>
            <a:off x="20" y="-74941"/>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Content Placeholder 1">
            <a:extLst>
              <a:ext uri="{FF2B5EF4-FFF2-40B4-BE49-F238E27FC236}">
                <a16:creationId xmlns:a16="http://schemas.microsoft.com/office/drawing/2014/main" id="{3709B26C-9710-4D94-8937-ABC849300F3D}"/>
              </a:ext>
            </a:extLst>
          </p:cNvPr>
          <p:cNvSpPr>
            <a:spLocks noGrp="1"/>
          </p:cNvSpPr>
          <p:nvPr>
            <p:ph idx="1"/>
          </p:nvPr>
        </p:nvSpPr>
        <p:spPr>
          <a:xfrm>
            <a:off x="2369979" y="3715142"/>
            <a:ext cx="6696423" cy="2452687"/>
          </a:xfrm>
        </p:spPr>
        <p:txBody>
          <a:bodyPr vert="horz" lIns="91440" tIns="45720" rIns="91440" bIns="45720" rtlCol="0" anchor="ctr">
            <a:normAutofit/>
          </a:bodyPr>
          <a:lstStyle/>
          <a:p>
            <a:pPr marL="0" indent="0">
              <a:buNone/>
            </a:pPr>
            <a:r>
              <a:rPr lang="en-US" sz="1600">
                <a:solidFill>
                  <a:schemeClr val="tx1"/>
                </a:solidFill>
                <a:ea typeface="+mn-lt"/>
                <a:cs typeface="+mn-lt"/>
              </a:rPr>
              <a:t>We are a team that connects SBIRs with the DoN experimentation community to deliver innovative solutions for the warfighter. </a:t>
            </a:r>
          </a:p>
          <a:p>
            <a:pPr marL="0" indent="0">
              <a:buNone/>
            </a:pPr>
            <a:r>
              <a:rPr lang="en-US" sz="1600">
                <a:solidFill>
                  <a:schemeClr val="tx1"/>
                </a:solidFill>
                <a:ea typeface="+mn-lt"/>
                <a:cs typeface="+mn-lt"/>
              </a:rPr>
              <a:t>Since establishment in 2020, our mission is to support the SBIR community by offering facilitation, mentoring, and training in all aspects of experimentation. </a:t>
            </a:r>
          </a:p>
          <a:p>
            <a:pPr marL="0" indent="0">
              <a:buNone/>
            </a:pPr>
            <a:r>
              <a:rPr lang="en-US" sz="1600">
                <a:solidFill>
                  <a:schemeClr val="tx1"/>
                </a:solidFill>
                <a:ea typeface="+mn-lt"/>
                <a:cs typeface="+mn-lt"/>
              </a:rPr>
              <a:t>We </a:t>
            </a:r>
            <a:r>
              <a:rPr lang="en-US" sz="1600">
                <a:ea typeface="+mn-lt"/>
                <a:cs typeface="+mn-lt"/>
              </a:rPr>
              <a:t>highlight the</a:t>
            </a:r>
            <a:r>
              <a:rPr lang="en-US" sz="1600" b="1">
                <a:solidFill>
                  <a:srgbClr val="FF0000"/>
                </a:solidFill>
                <a:ea typeface="+mn-lt"/>
                <a:cs typeface="+mn-lt"/>
              </a:rPr>
              <a:t> </a:t>
            </a:r>
            <a:r>
              <a:rPr lang="en-US" sz="1600" b="1">
                <a:solidFill>
                  <a:schemeClr val="accent1"/>
                </a:solidFill>
                <a:ea typeface="+mn-lt"/>
                <a:cs typeface="+mn-lt"/>
              </a:rPr>
              <a:t>benefits of using experimentation</a:t>
            </a:r>
            <a:r>
              <a:rPr lang="en-US" sz="1600" b="1">
                <a:solidFill>
                  <a:srgbClr val="FF0000"/>
                </a:solidFill>
                <a:ea typeface="+mn-lt"/>
                <a:cs typeface="+mn-lt"/>
              </a:rPr>
              <a:t> </a:t>
            </a:r>
            <a:r>
              <a:rPr lang="en-US" sz="1600">
                <a:ea typeface="+mn-lt"/>
                <a:cs typeface="+mn-lt"/>
              </a:rPr>
              <a:t>to explore and assess capabilities of emerging SBIR technologies.</a:t>
            </a:r>
            <a:endParaRPr lang="en-US">
              <a:ea typeface="+mn-lt"/>
              <a:cs typeface="+mn-lt"/>
            </a:endParaRPr>
          </a:p>
          <a:p>
            <a:endParaRPr lang="en-US" sz="1600">
              <a:solidFill>
                <a:schemeClr val="tx1"/>
              </a:solidFill>
            </a:endParaRPr>
          </a:p>
        </p:txBody>
      </p:sp>
      <p:sp>
        <p:nvSpPr>
          <p:cNvPr id="5" name="Footer Placeholder 1">
            <a:extLst>
              <a:ext uri="{FF2B5EF4-FFF2-40B4-BE49-F238E27FC236}">
                <a16:creationId xmlns:a16="http://schemas.microsoft.com/office/drawing/2014/main" id="{0D53715B-B894-458A-96C4-056496D57A0C}"/>
              </a:ext>
            </a:extLst>
          </p:cNvPr>
          <p:cNvSpPr>
            <a:spLocks noGrp="1"/>
          </p:cNvSpPr>
          <p:nvPr>
            <p:ph type="ftr" sz="quarter" idx="11"/>
          </p:nvPr>
        </p:nvSpPr>
        <p:spPr>
          <a:xfrm>
            <a:off x="3026664" y="6365228"/>
            <a:ext cx="3090672" cy="365125"/>
          </a:xfrm>
        </p:spPr>
        <p:txBody>
          <a:bodyPr/>
          <a:lstStyle/>
          <a:p>
            <a:r>
              <a:rPr lang="en-US"/>
              <a:t>Distribution Statement A</a:t>
            </a:r>
          </a:p>
        </p:txBody>
      </p:sp>
    </p:spTree>
    <p:extLst>
      <p:ext uri="{BB962C8B-B14F-4D97-AF65-F5344CB8AC3E}">
        <p14:creationId xmlns:p14="http://schemas.microsoft.com/office/powerpoint/2010/main" val="396011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F2D563D-52CC-4918-AA27-C78B9E075FDC}"/>
              </a:ext>
            </a:extLst>
          </p:cNvPr>
          <p:cNvSpPr>
            <a:spLocks noGrp="1"/>
          </p:cNvSpPr>
          <p:nvPr>
            <p:ph type="ftr" sz="quarter" idx="11"/>
          </p:nvPr>
        </p:nvSpPr>
        <p:spPr/>
        <p:txBody>
          <a:bodyPr/>
          <a:lstStyle/>
          <a:p>
            <a:r>
              <a:rPr lang="en-US"/>
              <a:t>Distribution Statement A</a:t>
            </a:r>
          </a:p>
        </p:txBody>
      </p:sp>
      <p:sp>
        <p:nvSpPr>
          <p:cNvPr id="3" name="Slide Number Placeholder 2">
            <a:extLst>
              <a:ext uri="{FF2B5EF4-FFF2-40B4-BE49-F238E27FC236}">
                <a16:creationId xmlns:a16="http://schemas.microsoft.com/office/drawing/2014/main" id="{FC5F4722-DAB1-4254-8D46-26C26D7DD6AA}"/>
              </a:ext>
            </a:extLst>
          </p:cNvPr>
          <p:cNvSpPr>
            <a:spLocks noGrp="1"/>
          </p:cNvSpPr>
          <p:nvPr>
            <p:ph type="sldNum" sz="quarter" idx="12"/>
          </p:nvPr>
        </p:nvSpPr>
        <p:spPr/>
        <p:txBody>
          <a:bodyPr/>
          <a:lstStyle/>
          <a:p>
            <a:fld id="{A7DC75CF-7D68-4A0C-850D-6E33D1D84A08}" type="slidenum">
              <a:rPr lang="en-US" smtClean="0"/>
              <a:t>3</a:t>
            </a:fld>
            <a:endParaRPr lang="en-US"/>
          </a:p>
        </p:txBody>
      </p:sp>
      <p:sp>
        <p:nvSpPr>
          <p:cNvPr id="5" name="Content Placeholder 4">
            <a:extLst>
              <a:ext uri="{FF2B5EF4-FFF2-40B4-BE49-F238E27FC236}">
                <a16:creationId xmlns:a16="http://schemas.microsoft.com/office/drawing/2014/main" id="{1EAF9DD0-0107-40E4-9E9F-B6B3EE076A7C}"/>
              </a:ext>
            </a:extLst>
          </p:cNvPr>
          <p:cNvSpPr>
            <a:spLocks noGrp="1"/>
          </p:cNvSpPr>
          <p:nvPr>
            <p:ph idx="1"/>
          </p:nvPr>
        </p:nvSpPr>
        <p:spPr>
          <a:xfrm>
            <a:off x="3121533" y="1503568"/>
            <a:ext cx="5931429" cy="3554189"/>
          </a:xfrm>
        </p:spPr>
        <p:txBody>
          <a:bodyPr vert="horz" lIns="91440" tIns="45720" rIns="91440" bIns="45720" rtlCol="0" anchor="t">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021221"/>
                </a:solidFill>
                <a:effectLst/>
                <a:uLnTx/>
                <a:uFillTx/>
                <a:latin typeface="Calibri" panose="020F0502020204030204"/>
                <a:ea typeface="+mn-ea"/>
                <a:cs typeface="Arial"/>
              </a:rPr>
              <a:t>Program</a:t>
            </a:r>
            <a:r>
              <a:rPr lang="en-US" sz="2800" b="1">
                <a:latin typeface="Calibri" panose="020F0502020204030204"/>
                <a:cs typeface="Arial"/>
              </a:rPr>
              <a:t> </a:t>
            </a:r>
            <a:r>
              <a:rPr kumimoji="0" lang="en-US" sz="2800" b="1" i="0" u="none" strike="noStrike" kern="1200" cap="none" spc="0" normalizeH="0" baseline="0" noProof="0">
                <a:ln>
                  <a:noFill/>
                </a:ln>
                <a:solidFill>
                  <a:srgbClr val="021221"/>
                </a:solidFill>
                <a:effectLst/>
                <a:uLnTx/>
                <a:uFillTx/>
                <a:latin typeface="Calibri" panose="020F0502020204030204"/>
                <a:ea typeface="+mn-ea"/>
                <a:cs typeface="Arial"/>
              </a:rPr>
              <a:t>Goals:</a:t>
            </a:r>
            <a:endParaRPr lang="en-US" sz="2800" b="0" i="0" u="none" strike="noStrike" kern="1200" cap="none" spc="0" normalizeH="0" baseline="0" noProof="0">
              <a:ln>
                <a:noFill/>
              </a:ln>
              <a:solidFill>
                <a:srgbClr val="021221"/>
              </a:solidFill>
              <a:effectLst/>
              <a:uLnTx/>
              <a:uFillTx/>
              <a:latin typeface="Calibri" panose="020F0502020204030204"/>
              <a:cs typeface="Arial"/>
            </a:endParaRPr>
          </a:p>
          <a:p>
            <a:r>
              <a:rPr lang="en-US" b="1">
                <a:cs typeface="Calibri"/>
              </a:rPr>
              <a:t>Empower </a:t>
            </a:r>
            <a:r>
              <a:rPr lang="en-US">
                <a:cs typeface="Calibri"/>
              </a:rPr>
              <a:t>the SBIR community to more effectively utilize experimentation benefits.</a:t>
            </a:r>
          </a:p>
          <a:p>
            <a:r>
              <a:rPr lang="en-US" b="1">
                <a:cs typeface="Calibri"/>
              </a:rPr>
              <a:t>Enhance</a:t>
            </a:r>
            <a:r>
              <a:rPr lang="en-US">
                <a:cs typeface="Calibri"/>
              </a:rPr>
              <a:t> SBIR Transitioning of technological innovations through effective and relevant experimentation efforts to solve warfighting problems and receive valuable feedback.</a:t>
            </a:r>
          </a:p>
          <a:p>
            <a:r>
              <a:rPr lang="en-US" b="1">
                <a:cs typeface="Calibri"/>
              </a:rPr>
              <a:t>Increase awareness </a:t>
            </a:r>
            <a:r>
              <a:rPr lang="en-US">
                <a:cs typeface="Calibri"/>
              </a:rPr>
              <a:t>of experimentation opportunities for the SBIR community.</a:t>
            </a:r>
          </a:p>
          <a:p>
            <a:r>
              <a:rPr lang="en-US" b="1">
                <a:cs typeface="Calibri"/>
              </a:rPr>
              <a:t>Simplify</a:t>
            </a:r>
            <a:r>
              <a:rPr lang="en-US">
                <a:cs typeface="Calibri"/>
              </a:rPr>
              <a:t> experimentation processes with informative guidebooks.</a:t>
            </a:r>
          </a:p>
        </p:txBody>
      </p:sp>
      <p:sp>
        <p:nvSpPr>
          <p:cNvPr id="6" name="Title 5">
            <a:extLst>
              <a:ext uri="{FF2B5EF4-FFF2-40B4-BE49-F238E27FC236}">
                <a16:creationId xmlns:a16="http://schemas.microsoft.com/office/drawing/2014/main" id="{908299DD-3115-4D00-996C-9D2BBA7FCE16}"/>
              </a:ext>
            </a:extLst>
          </p:cNvPr>
          <p:cNvSpPr>
            <a:spLocks noGrp="1"/>
          </p:cNvSpPr>
          <p:nvPr>
            <p:ph type="title"/>
          </p:nvPr>
        </p:nvSpPr>
        <p:spPr>
          <a:xfrm>
            <a:off x="1578483" y="267987"/>
            <a:ext cx="5987034" cy="768096"/>
          </a:xfrm>
        </p:spPr>
        <p:txBody>
          <a:bodyPr/>
          <a:lstStyle/>
          <a:p>
            <a:r>
              <a:rPr lang="en-US" b="0">
                <a:cs typeface="Calibri Light"/>
              </a:rPr>
              <a:t>Mission</a:t>
            </a:r>
            <a:endParaRPr lang="en-US" b="0"/>
          </a:p>
        </p:txBody>
      </p:sp>
      <p:pic>
        <p:nvPicPr>
          <p:cNvPr id="9" name="Content Placeholder 8">
            <a:extLst>
              <a:ext uri="{FF2B5EF4-FFF2-40B4-BE49-F238E27FC236}">
                <a16:creationId xmlns:a16="http://schemas.microsoft.com/office/drawing/2014/main" id="{6A39A2F7-E6E4-42C9-A2B5-146229D6F71B}"/>
              </a:ext>
            </a:extLst>
          </p:cNvPr>
          <p:cNvPicPr>
            <a:picLocks noGrp="1" noChangeAspect="1"/>
          </p:cNvPicPr>
          <p:nvPr>
            <p:ph idx="15"/>
          </p:nvPr>
        </p:nvPicPr>
        <p:blipFill>
          <a:blip r:embed="rId2" cstate="email">
            <a:extLst>
              <a:ext uri="{28A0092B-C50C-407E-A947-70E740481C1C}">
                <a14:useLocalDpi xmlns:a14="http://schemas.microsoft.com/office/drawing/2010/main"/>
              </a:ext>
            </a:extLst>
          </a:blip>
          <a:stretch>
            <a:fillRect/>
          </a:stretch>
        </p:blipFill>
        <p:spPr>
          <a:xfrm>
            <a:off x="259271" y="1627735"/>
            <a:ext cx="2862262" cy="3554189"/>
          </a:xfr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a:bevelB w="82550" h="44450" prst="angle"/>
            <a:contourClr>
              <a:srgbClr val="FFFFFF"/>
            </a:contourClr>
          </a:sp3d>
        </p:spPr>
      </p:pic>
      <p:sp>
        <p:nvSpPr>
          <p:cNvPr id="8" name="Text Placeholder 6">
            <a:extLst>
              <a:ext uri="{FF2B5EF4-FFF2-40B4-BE49-F238E27FC236}">
                <a16:creationId xmlns:a16="http://schemas.microsoft.com/office/drawing/2014/main" id="{A5F4B1B3-26CC-1362-560D-B7576069C334}"/>
              </a:ext>
            </a:extLst>
          </p:cNvPr>
          <p:cNvSpPr txBox="1">
            <a:spLocks/>
          </p:cNvSpPr>
          <p:nvPr/>
        </p:nvSpPr>
        <p:spPr>
          <a:xfrm>
            <a:off x="414779" y="5458120"/>
            <a:ext cx="8408709" cy="488837"/>
          </a:xfrm>
          <a:prstGeom prst="rect">
            <a:avLst/>
          </a:prstGeom>
          <a:solidFill>
            <a:schemeClr val="accent1"/>
          </a:solidFill>
          <a:ln>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000" b="1">
                <a:solidFill>
                  <a:schemeClr val="bg1"/>
                </a:solidFill>
              </a:rPr>
              <a:t>Experimentation can provide Objective Quality Evidence (OQE) to support transition</a:t>
            </a:r>
          </a:p>
        </p:txBody>
      </p:sp>
    </p:spTree>
    <p:extLst>
      <p:ext uri="{BB962C8B-B14F-4D97-AF65-F5344CB8AC3E}">
        <p14:creationId xmlns:p14="http://schemas.microsoft.com/office/powerpoint/2010/main" val="3995770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42AF6DA0-26A4-4D27-A628-805E2572C9CC}"/>
              </a:ext>
            </a:extLst>
          </p:cNvPr>
          <p:cNvSpPr>
            <a:spLocks noGrp="1"/>
          </p:cNvSpPr>
          <p:nvPr>
            <p:ph type="sldNum" sz="quarter" idx="12"/>
          </p:nvPr>
        </p:nvSpPr>
        <p:spPr>
          <a:xfrm>
            <a:off x="8232993" y="6466502"/>
            <a:ext cx="832104" cy="365760"/>
          </a:xfrm>
        </p:spPr>
        <p:txBody>
          <a:bodyPr/>
          <a:lstStyle/>
          <a:p>
            <a:fld id="{A7DC75CF-7D68-4A0C-850D-6E33D1D84A08}" type="slidenum">
              <a:rPr lang="en-US" dirty="0" smtClean="0"/>
              <a:t>4</a:t>
            </a:fld>
            <a:endParaRPr lang="en-US"/>
          </a:p>
        </p:txBody>
      </p:sp>
      <p:sp>
        <p:nvSpPr>
          <p:cNvPr id="8" name="Footer Placeholder 7">
            <a:extLst>
              <a:ext uri="{FF2B5EF4-FFF2-40B4-BE49-F238E27FC236}">
                <a16:creationId xmlns:a16="http://schemas.microsoft.com/office/drawing/2014/main" id="{BF69C133-CCA5-4D5F-91EC-53C491458D75}"/>
              </a:ext>
            </a:extLst>
          </p:cNvPr>
          <p:cNvSpPr>
            <a:spLocks noGrp="1"/>
          </p:cNvSpPr>
          <p:nvPr>
            <p:ph type="ftr" sz="quarter" idx="11"/>
          </p:nvPr>
        </p:nvSpPr>
        <p:spPr>
          <a:xfrm>
            <a:off x="3026664" y="6466820"/>
            <a:ext cx="3090672" cy="365125"/>
          </a:xfrm>
        </p:spPr>
        <p:txBody>
          <a:bodyPr/>
          <a:lstStyle/>
          <a:p>
            <a:r>
              <a:rPr lang="en-US"/>
              <a:t>Distribution Statement A</a:t>
            </a:r>
          </a:p>
        </p:txBody>
      </p:sp>
      <p:sp>
        <p:nvSpPr>
          <p:cNvPr id="2" name="Title 1">
            <a:extLst>
              <a:ext uri="{FF2B5EF4-FFF2-40B4-BE49-F238E27FC236}">
                <a16:creationId xmlns:a16="http://schemas.microsoft.com/office/drawing/2014/main" id="{B4D17522-E6DD-44E8-84B8-F47FD03ECDE8}"/>
              </a:ext>
            </a:extLst>
          </p:cNvPr>
          <p:cNvSpPr>
            <a:spLocks noGrp="1"/>
          </p:cNvSpPr>
          <p:nvPr>
            <p:ph type="title"/>
          </p:nvPr>
        </p:nvSpPr>
        <p:spPr>
          <a:xfrm>
            <a:off x="761582" y="188292"/>
            <a:ext cx="7887463" cy="768096"/>
          </a:xfrm>
        </p:spPr>
        <p:txBody>
          <a:bodyPr/>
          <a:lstStyle/>
          <a:p>
            <a:r>
              <a:rPr lang="en-US" b="0"/>
              <a:t>Who We Support</a:t>
            </a:r>
            <a:endParaRPr lang="en-US" sz="3600" b="0"/>
          </a:p>
        </p:txBody>
      </p:sp>
      <p:grpSp>
        <p:nvGrpSpPr>
          <p:cNvPr id="6" name="Wagon Wheel">
            <a:extLst>
              <a:ext uri="{FF2B5EF4-FFF2-40B4-BE49-F238E27FC236}">
                <a16:creationId xmlns:a16="http://schemas.microsoft.com/office/drawing/2014/main" id="{780E00B3-0589-C287-C13E-81CADCC761AD}"/>
              </a:ext>
            </a:extLst>
          </p:cNvPr>
          <p:cNvGrpSpPr/>
          <p:nvPr/>
        </p:nvGrpSpPr>
        <p:grpSpPr>
          <a:xfrm>
            <a:off x="2650709" y="1288476"/>
            <a:ext cx="7588988" cy="4738417"/>
            <a:chOff x="2753438" y="1025821"/>
            <a:chExt cx="7636025" cy="4964194"/>
          </a:xfrm>
        </p:grpSpPr>
        <p:graphicFrame>
          <p:nvGraphicFramePr>
            <p:cNvPr id="50" name="Pie Chart">
              <a:extLst>
                <a:ext uri="{FF2B5EF4-FFF2-40B4-BE49-F238E27FC236}">
                  <a16:creationId xmlns:a16="http://schemas.microsoft.com/office/drawing/2014/main" id="{B49B9729-7B4C-7C2A-A4B7-8E65598B358D}"/>
                </a:ext>
              </a:extLst>
            </p:cNvPr>
            <p:cNvGraphicFramePr/>
            <p:nvPr>
              <p:extLst>
                <p:ext uri="{D42A27DB-BD31-4B8C-83A1-F6EECF244321}">
                  <p14:modId xmlns:p14="http://schemas.microsoft.com/office/powerpoint/2010/main" val="2117657126"/>
                </p:ext>
              </p:extLst>
            </p:nvPr>
          </p:nvGraphicFramePr>
          <p:xfrm>
            <a:off x="2753438" y="1028545"/>
            <a:ext cx="7636025" cy="4958746"/>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Outer Circle">
              <a:extLst>
                <a:ext uri="{FF2B5EF4-FFF2-40B4-BE49-F238E27FC236}">
                  <a16:creationId xmlns:a16="http://schemas.microsoft.com/office/drawing/2014/main" id="{5204ECC7-C3DB-E72B-121B-573B825ACC4B}"/>
                </a:ext>
              </a:extLst>
            </p:cNvPr>
            <p:cNvGrpSpPr/>
            <p:nvPr/>
          </p:nvGrpSpPr>
          <p:grpSpPr>
            <a:xfrm>
              <a:off x="4109401" y="1025821"/>
              <a:ext cx="4924098" cy="4964194"/>
              <a:chOff x="4098372" y="1049312"/>
              <a:chExt cx="4924098" cy="4964194"/>
            </a:xfrm>
          </p:grpSpPr>
          <p:sp>
            <p:nvSpPr>
              <p:cNvPr id="35" name="Outer Circle">
                <a:extLst>
                  <a:ext uri="{FF2B5EF4-FFF2-40B4-BE49-F238E27FC236}">
                    <a16:creationId xmlns:a16="http://schemas.microsoft.com/office/drawing/2014/main" id="{C73A6E85-E685-E633-C710-6B894B26F608}"/>
                  </a:ext>
                </a:extLst>
              </p:cNvPr>
              <p:cNvSpPr/>
              <p:nvPr/>
            </p:nvSpPr>
            <p:spPr>
              <a:xfrm>
                <a:off x="4098372" y="1049312"/>
                <a:ext cx="4924098" cy="4964194"/>
              </a:xfrm>
              <a:prstGeom prst="donut">
                <a:avLst>
                  <a:gd name="adj" fmla="val 5777"/>
                </a:avLst>
              </a:prstGeom>
              <a:solidFill>
                <a:srgbClr val="251664"/>
              </a:solidFill>
              <a:ln>
                <a:noFill/>
              </a:ln>
              <a:scene3d>
                <a:camera prst="orthographicFront"/>
                <a:lightRig rig="threePt" dir="t"/>
              </a:scene3d>
              <a:sp3d>
                <a:bevelT w="165100" prst="coolSlan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tx1"/>
                  </a:solidFill>
                </a:endParaRPr>
              </a:p>
            </p:txBody>
          </p:sp>
          <p:sp>
            <p:nvSpPr>
              <p:cNvPr id="36" name="Operational Commanders">
                <a:extLst>
                  <a:ext uri="{FF2B5EF4-FFF2-40B4-BE49-F238E27FC236}">
                    <a16:creationId xmlns:a16="http://schemas.microsoft.com/office/drawing/2014/main" id="{DC79221A-04C5-D6BD-043B-C790C08253ED}"/>
                  </a:ext>
                </a:extLst>
              </p:cNvPr>
              <p:cNvSpPr txBox="1"/>
              <p:nvPr/>
            </p:nvSpPr>
            <p:spPr>
              <a:xfrm>
                <a:off x="5263302" y="1241828"/>
                <a:ext cx="2594239" cy="1200840"/>
              </a:xfrm>
              <a:prstGeom prst="rect">
                <a:avLst/>
              </a:prstGeom>
              <a:noFill/>
            </p:spPr>
            <p:txBody>
              <a:bodyPr wrap="square" rtlCol="0">
                <a:prstTxWarp prst="textArchUp">
                  <a:avLst>
                    <a:gd name="adj" fmla="val 12040013"/>
                  </a:avLst>
                </a:prstTxWarp>
                <a:spAutoFit/>
              </a:bodyPr>
              <a:lstStyle/>
              <a:p>
                <a:r>
                  <a:rPr lang="en-US">
                    <a:solidFill>
                      <a:srgbClr val="FFFF00"/>
                    </a:solidFill>
                  </a:rPr>
                  <a:t>OPERATIONAL COMMANDERS</a:t>
                </a:r>
              </a:p>
            </p:txBody>
          </p:sp>
          <p:sp>
            <p:nvSpPr>
              <p:cNvPr id="43" name="TYCOMS">
                <a:extLst>
                  <a:ext uri="{FF2B5EF4-FFF2-40B4-BE49-F238E27FC236}">
                    <a16:creationId xmlns:a16="http://schemas.microsoft.com/office/drawing/2014/main" id="{D7F8AF0C-091B-6A06-90E1-D095558C0E07}"/>
                  </a:ext>
                </a:extLst>
              </p:cNvPr>
              <p:cNvSpPr txBox="1"/>
              <p:nvPr/>
            </p:nvSpPr>
            <p:spPr>
              <a:xfrm>
                <a:off x="5004647" y="4322111"/>
                <a:ext cx="3111548" cy="1569083"/>
              </a:xfrm>
              <a:prstGeom prst="rect">
                <a:avLst/>
              </a:prstGeom>
              <a:noFill/>
            </p:spPr>
            <p:txBody>
              <a:bodyPr wrap="square" rtlCol="0">
                <a:prstTxWarp prst="textArchDown">
                  <a:avLst>
                    <a:gd name="adj" fmla="val 1955679"/>
                  </a:avLst>
                </a:prstTxWarp>
                <a:spAutoFit/>
              </a:bodyPr>
              <a:lstStyle/>
              <a:p>
                <a:r>
                  <a:rPr lang="en-US">
                    <a:solidFill>
                      <a:schemeClr val="bg1"/>
                    </a:solidFill>
                  </a:rPr>
                  <a:t>TYPE COMMANDERS (TYCOMS)</a:t>
                </a:r>
              </a:p>
            </p:txBody>
          </p:sp>
        </p:grpSp>
        <p:sp>
          <p:nvSpPr>
            <p:cNvPr id="48" name="Out Reach Circle">
              <a:extLst>
                <a:ext uri="{FF2B5EF4-FFF2-40B4-BE49-F238E27FC236}">
                  <a16:creationId xmlns:a16="http://schemas.microsoft.com/office/drawing/2014/main" id="{EB3C3342-2650-5CCD-9374-B7F0F9809DE9}"/>
                </a:ext>
              </a:extLst>
            </p:cNvPr>
            <p:cNvSpPr/>
            <p:nvPr/>
          </p:nvSpPr>
          <p:spPr>
            <a:xfrm>
              <a:off x="5839930" y="2776398"/>
              <a:ext cx="1463040" cy="1463040"/>
            </a:xfrm>
            <a:prstGeom prst="donut">
              <a:avLst>
                <a:gd name="adj" fmla="val 12921"/>
              </a:avLst>
            </a:prstGeom>
            <a:solidFill>
              <a:schemeClr val="bg1">
                <a:lumMod val="85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i="1">
                <a:solidFill>
                  <a:schemeClr val="tx1"/>
                </a:solidFill>
              </a:endParaRPr>
            </a:p>
          </p:txBody>
        </p:sp>
        <p:sp>
          <p:nvSpPr>
            <p:cNvPr id="49" name="Outreach Text">
              <a:extLst>
                <a:ext uri="{FF2B5EF4-FFF2-40B4-BE49-F238E27FC236}">
                  <a16:creationId xmlns:a16="http://schemas.microsoft.com/office/drawing/2014/main" id="{9BE4BE5F-7037-FDAA-9FFF-240357043E4B}"/>
                </a:ext>
              </a:extLst>
            </p:cNvPr>
            <p:cNvSpPr txBox="1"/>
            <p:nvPr/>
          </p:nvSpPr>
          <p:spPr>
            <a:xfrm>
              <a:off x="5908510" y="2844978"/>
              <a:ext cx="1325880" cy="1325880"/>
            </a:xfrm>
            <a:prstGeom prst="rect">
              <a:avLst/>
            </a:prstGeom>
            <a:noFill/>
            <a:ln>
              <a:noFill/>
            </a:ln>
            <a:scene3d>
              <a:camera prst="orthographicFront"/>
              <a:lightRig rig="threePt" dir="t"/>
            </a:scene3d>
            <a:sp3d>
              <a:bevelT prst="angle"/>
            </a:sp3d>
          </p:spPr>
          <p:txBody>
            <a:bodyPr wrap="square" tIns="45720" rtlCol="0">
              <a:prstTxWarp prst="textCircle">
                <a:avLst>
                  <a:gd name="adj" fmla="val 14424154"/>
                </a:avLst>
              </a:prstTxWarp>
              <a:spAutoFit/>
            </a:bodyPr>
            <a:lstStyle/>
            <a:p>
              <a:r>
                <a:rPr lang="en-US" sz="1400" i="1">
                  <a:solidFill>
                    <a:sysClr val="windowText" lastClr="000000"/>
                  </a:solidFill>
                </a:rPr>
                <a:t>Outreach </a:t>
              </a:r>
            </a:p>
          </p:txBody>
        </p:sp>
        <p:sp>
          <p:nvSpPr>
            <p:cNvPr id="11" name="FAL Circle">
              <a:extLst>
                <a:ext uri="{FF2B5EF4-FFF2-40B4-BE49-F238E27FC236}">
                  <a16:creationId xmlns:a16="http://schemas.microsoft.com/office/drawing/2014/main" id="{5F080009-0070-5ECA-474F-DF0B16CDEA61}"/>
                </a:ext>
              </a:extLst>
            </p:cNvPr>
            <p:cNvSpPr/>
            <p:nvPr/>
          </p:nvSpPr>
          <p:spPr>
            <a:xfrm>
              <a:off x="5977090" y="2913558"/>
              <a:ext cx="1188720" cy="1188720"/>
            </a:xfrm>
            <a:prstGeom prst="donut">
              <a:avLst>
                <a:gd name="adj" fmla="val 18692"/>
              </a:avLst>
            </a:prstGeom>
            <a:solidFill>
              <a:schemeClr val="bg1">
                <a:lumMod val="75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tx1"/>
                </a:solidFill>
              </a:endParaRPr>
            </a:p>
          </p:txBody>
        </p:sp>
        <p:sp>
          <p:nvSpPr>
            <p:cNvPr id="15" name="FAL Text">
              <a:extLst>
                <a:ext uri="{FF2B5EF4-FFF2-40B4-BE49-F238E27FC236}">
                  <a16:creationId xmlns:a16="http://schemas.microsoft.com/office/drawing/2014/main" id="{FC16F23D-B0CA-CA3B-A732-BA8B9A3DC6CB}"/>
                </a:ext>
              </a:extLst>
            </p:cNvPr>
            <p:cNvSpPr txBox="1"/>
            <p:nvPr/>
          </p:nvSpPr>
          <p:spPr>
            <a:xfrm>
              <a:off x="6068530" y="3004998"/>
              <a:ext cx="1005840" cy="1005840"/>
            </a:xfrm>
            <a:prstGeom prst="rect">
              <a:avLst/>
            </a:prstGeom>
            <a:noFill/>
            <a:ln>
              <a:noFill/>
            </a:ln>
            <a:scene3d>
              <a:camera prst="orthographicFront"/>
              <a:lightRig rig="threePt" dir="t"/>
            </a:scene3d>
            <a:sp3d>
              <a:bevelT prst="angle"/>
            </a:sp3d>
          </p:spPr>
          <p:txBody>
            <a:bodyPr wrap="square" rtlCol="0">
              <a:prstTxWarp prst="textCircle">
                <a:avLst>
                  <a:gd name="adj" fmla="val 12438974"/>
                </a:avLst>
              </a:prstTxWarp>
              <a:spAutoFit/>
            </a:bodyPr>
            <a:lstStyle/>
            <a:p>
              <a:r>
                <a:rPr lang="en-US" sz="1400" i="1">
                  <a:solidFill>
                    <a:sysClr val="windowText" lastClr="000000"/>
                  </a:solidFill>
                </a:rPr>
                <a:t>Focus Area Lead</a:t>
              </a:r>
            </a:p>
          </p:txBody>
        </p:sp>
        <p:sp>
          <p:nvSpPr>
            <p:cNvPr id="45" name="Center Circle">
              <a:extLst>
                <a:ext uri="{FF2B5EF4-FFF2-40B4-BE49-F238E27FC236}">
                  <a16:creationId xmlns:a16="http://schemas.microsoft.com/office/drawing/2014/main" id="{FCB6E6A8-01B4-2DCD-9549-58C7E7E57FBC}"/>
                </a:ext>
              </a:extLst>
            </p:cNvPr>
            <p:cNvSpPr/>
            <p:nvPr/>
          </p:nvSpPr>
          <p:spPr>
            <a:xfrm>
              <a:off x="6159970" y="3096438"/>
              <a:ext cx="822960" cy="822960"/>
            </a:xfrm>
            <a:prstGeom prst="ellipse">
              <a:avLst/>
            </a:prstGeom>
            <a:scene3d>
              <a:camera prst="orthographicFront"/>
              <a:lightRig rig="threePt" dir="t"/>
            </a:scene3d>
            <a:sp3d>
              <a:bevelT prst="angle"/>
            </a:sp3d>
          </p:spPr>
          <p:style>
            <a:lnRef idx="0">
              <a:schemeClr val="dk2">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2">
                <a:hueOff val="0"/>
                <a:satOff val="0"/>
                <a:lumOff val="0"/>
                <a:alphaOff val="0"/>
              </a:schemeClr>
            </a:fontRef>
          </p:style>
          <p:txBody>
            <a:bodyPr/>
            <a:lstStyle/>
            <a:p>
              <a:endParaRPr lang="en-US"/>
            </a:p>
          </p:txBody>
        </p:sp>
        <p:sp>
          <p:nvSpPr>
            <p:cNvPr id="46" name="Center Text">
              <a:extLst>
                <a:ext uri="{FF2B5EF4-FFF2-40B4-BE49-F238E27FC236}">
                  <a16:creationId xmlns:a16="http://schemas.microsoft.com/office/drawing/2014/main" id="{36E31B12-8C31-D082-531E-56917040D802}"/>
                </a:ext>
              </a:extLst>
            </p:cNvPr>
            <p:cNvSpPr txBox="1"/>
            <p:nvPr/>
          </p:nvSpPr>
          <p:spPr>
            <a:xfrm>
              <a:off x="6159969" y="3254912"/>
              <a:ext cx="854663" cy="506012"/>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6985" tIns="6985" rIns="6985" bIns="6985" numCol="1" spcCol="1270" anchor="ctr" anchorCtr="0">
              <a:noAutofit/>
            </a:bodyPr>
            <a:lstStyle/>
            <a:p>
              <a:pPr marL="0" lvl="0" indent="0" algn="ctr" defTabSz="488950">
                <a:lnSpc>
                  <a:spcPct val="90000"/>
                </a:lnSpc>
                <a:spcBef>
                  <a:spcPct val="0"/>
                </a:spcBef>
                <a:buNone/>
              </a:pPr>
              <a:r>
                <a:rPr lang="en-US" sz="1100" i="1" kern="1200">
                  <a:solidFill>
                    <a:schemeClr val="tx1"/>
                  </a:solidFill>
                </a:rPr>
                <a:t>Engineering</a:t>
              </a:r>
            </a:p>
            <a:p>
              <a:pPr marL="0" lvl="0" indent="0" algn="ctr" defTabSz="488950">
                <a:lnSpc>
                  <a:spcPct val="90000"/>
                </a:lnSpc>
                <a:spcBef>
                  <a:spcPct val="0"/>
                </a:spcBef>
                <a:buNone/>
              </a:pPr>
              <a:r>
                <a:rPr lang="en-US" sz="1100" i="1" kern="1200">
                  <a:solidFill>
                    <a:schemeClr val="tx1"/>
                  </a:solidFill>
                </a:rPr>
                <a:t>Analysis </a:t>
              </a:r>
            </a:p>
            <a:p>
              <a:pPr marL="0" lvl="0" indent="0" algn="ctr" defTabSz="488950">
                <a:lnSpc>
                  <a:spcPct val="90000"/>
                </a:lnSpc>
                <a:spcBef>
                  <a:spcPct val="0"/>
                </a:spcBef>
                <a:buNone/>
              </a:pPr>
              <a:r>
                <a:rPr lang="en-US" sz="1100" i="1" kern="1200">
                  <a:solidFill>
                    <a:schemeClr val="tx1"/>
                  </a:solidFill>
                </a:rPr>
                <a:t>IMKM</a:t>
              </a:r>
            </a:p>
            <a:p>
              <a:pPr marL="0" lvl="0" indent="0" algn="ctr" defTabSz="488950">
                <a:lnSpc>
                  <a:spcPct val="90000"/>
                </a:lnSpc>
                <a:spcBef>
                  <a:spcPct val="0"/>
                </a:spcBef>
                <a:buNone/>
              </a:pPr>
              <a:r>
                <a:rPr lang="en-US" sz="1100" i="1">
                  <a:solidFill>
                    <a:schemeClr val="tx1"/>
                  </a:solidFill>
                </a:rPr>
                <a:t>AML</a:t>
              </a:r>
              <a:endParaRPr lang="en-US" sz="1100" i="1" kern="1200">
                <a:solidFill>
                  <a:schemeClr val="tx1"/>
                </a:solidFill>
              </a:endParaRPr>
            </a:p>
          </p:txBody>
        </p:sp>
      </p:grpSp>
      <p:sp>
        <p:nvSpPr>
          <p:cNvPr id="16" name="Content Placeholder 5">
            <a:extLst>
              <a:ext uri="{FF2B5EF4-FFF2-40B4-BE49-F238E27FC236}">
                <a16:creationId xmlns:a16="http://schemas.microsoft.com/office/drawing/2014/main" id="{6E70DD3F-D076-A71E-44B7-94E79CA24D9E}"/>
              </a:ext>
            </a:extLst>
          </p:cNvPr>
          <p:cNvSpPr txBox="1">
            <a:spLocks/>
          </p:cNvSpPr>
          <p:nvPr/>
        </p:nvSpPr>
        <p:spPr>
          <a:xfrm>
            <a:off x="33557" y="1569256"/>
            <a:ext cx="4191649" cy="44938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92150" lvl="1" indent="-457200">
              <a:lnSpc>
                <a:spcPct val="110000"/>
              </a:lnSpc>
            </a:pPr>
            <a:r>
              <a:rPr lang="en-US" sz="2200" b="1">
                <a:solidFill>
                  <a:schemeClr val="tx1"/>
                </a:solidFill>
              </a:rPr>
              <a:t>SBIR Programs</a:t>
            </a:r>
          </a:p>
          <a:p>
            <a:pPr marL="1149350" lvl="2" indent="-457200">
              <a:lnSpc>
                <a:spcPct val="110000"/>
              </a:lnSpc>
              <a:buFont typeface="Courier New" panose="02070309020205020404" pitchFamily="49" charset="0"/>
              <a:buChar char="o"/>
            </a:pPr>
            <a:r>
              <a:rPr lang="en-US" sz="2200">
                <a:solidFill>
                  <a:schemeClr val="tx1"/>
                </a:solidFill>
              </a:rPr>
              <a:t>PMO</a:t>
            </a:r>
          </a:p>
          <a:p>
            <a:pPr marL="1149350" lvl="2" indent="-457200">
              <a:lnSpc>
                <a:spcPct val="110000"/>
              </a:lnSpc>
              <a:buFont typeface="Courier New" panose="02070309020205020404" pitchFamily="49" charset="0"/>
              <a:buChar char="o"/>
            </a:pPr>
            <a:r>
              <a:rPr lang="en-US" sz="2200">
                <a:solidFill>
                  <a:schemeClr val="tx1"/>
                </a:solidFill>
              </a:rPr>
              <a:t>TPOC</a:t>
            </a:r>
          </a:p>
          <a:p>
            <a:pPr marL="1149350" lvl="2" indent="-457200">
              <a:lnSpc>
                <a:spcPct val="110000"/>
              </a:lnSpc>
              <a:buFont typeface="Courier New" panose="02070309020205020404" pitchFamily="49" charset="0"/>
              <a:buChar char="o"/>
            </a:pPr>
            <a:r>
              <a:rPr lang="en-US" sz="2200">
                <a:solidFill>
                  <a:schemeClr val="tx1"/>
                </a:solidFill>
              </a:rPr>
              <a:t>Small Business</a:t>
            </a:r>
          </a:p>
          <a:p>
            <a:pPr marL="692150" lvl="1" indent="-457200">
              <a:lnSpc>
                <a:spcPct val="110000"/>
              </a:lnSpc>
            </a:pPr>
            <a:r>
              <a:rPr lang="en-US" sz="2200" b="1">
                <a:solidFill>
                  <a:schemeClr val="tx1"/>
                </a:solidFill>
              </a:rPr>
              <a:t>Entire Naval Enterprise</a:t>
            </a:r>
          </a:p>
          <a:p>
            <a:pPr marL="1149350" lvl="2" indent="-457200">
              <a:lnSpc>
                <a:spcPct val="110000"/>
              </a:lnSpc>
              <a:buFont typeface="Courier New" panose="02070309020205020404" pitchFamily="49" charset="0"/>
              <a:buChar char="o"/>
            </a:pPr>
            <a:r>
              <a:rPr lang="en-US" sz="2200">
                <a:solidFill>
                  <a:schemeClr val="tx1"/>
                </a:solidFill>
              </a:rPr>
              <a:t>R&amp;D Community</a:t>
            </a:r>
          </a:p>
          <a:p>
            <a:pPr marL="1149350" lvl="2" indent="-457200">
              <a:lnSpc>
                <a:spcPct val="110000"/>
              </a:lnSpc>
              <a:buFont typeface="Courier New" panose="02070309020205020404" pitchFamily="49" charset="0"/>
              <a:buChar char="o"/>
            </a:pPr>
            <a:r>
              <a:rPr lang="en-US" sz="2200">
                <a:solidFill>
                  <a:schemeClr val="tx1"/>
                </a:solidFill>
              </a:rPr>
              <a:t>Acquisition Community</a:t>
            </a:r>
          </a:p>
          <a:p>
            <a:pPr marL="1149350" lvl="2" indent="-457200">
              <a:lnSpc>
                <a:spcPct val="110000"/>
              </a:lnSpc>
              <a:buFont typeface="Courier New" panose="02070309020205020404" pitchFamily="49" charset="0"/>
              <a:buChar char="o"/>
            </a:pPr>
            <a:r>
              <a:rPr lang="en-US" sz="2200">
                <a:solidFill>
                  <a:schemeClr val="tx1"/>
                </a:solidFill>
              </a:rPr>
              <a:t>Operational/Fleet Community</a:t>
            </a:r>
          </a:p>
          <a:p>
            <a:pPr marL="234950" lvl="1" indent="0">
              <a:lnSpc>
                <a:spcPct val="110000"/>
              </a:lnSpc>
              <a:buNone/>
            </a:pPr>
            <a:endParaRPr lang="en-US" sz="2400" b="1">
              <a:solidFill>
                <a:srgbClr val="002C4B"/>
              </a:solidFill>
            </a:endParaRPr>
          </a:p>
          <a:p>
            <a:pPr marL="747395" lvl="2" indent="-285750"/>
            <a:endParaRPr lang="en-US" sz="2000">
              <a:solidFill>
                <a:srgbClr val="002C4B"/>
              </a:solidFill>
              <a:cs typeface="Arial"/>
            </a:endParaRPr>
          </a:p>
        </p:txBody>
      </p:sp>
    </p:spTree>
    <p:extLst>
      <p:ext uri="{BB962C8B-B14F-4D97-AF65-F5344CB8AC3E}">
        <p14:creationId xmlns:p14="http://schemas.microsoft.com/office/powerpoint/2010/main" val="140065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F8BD621-4CF6-B0C3-C895-26377E62F18F}"/>
              </a:ext>
            </a:extLst>
          </p:cNvPr>
          <p:cNvSpPr>
            <a:spLocks noGrp="1"/>
          </p:cNvSpPr>
          <p:nvPr>
            <p:ph type="ftr" sz="quarter" idx="11"/>
          </p:nvPr>
        </p:nvSpPr>
        <p:spPr/>
        <p:txBody>
          <a:bodyPr/>
          <a:lstStyle/>
          <a:p>
            <a:r>
              <a:rPr lang="en-US"/>
              <a:t>Distribution Statement A</a:t>
            </a:r>
          </a:p>
        </p:txBody>
      </p:sp>
      <p:sp>
        <p:nvSpPr>
          <p:cNvPr id="3" name="Slide Number Placeholder 2">
            <a:extLst>
              <a:ext uri="{FF2B5EF4-FFF2-40B4-BE49-F238E27FC236}">
                <a16:creationId xmlns:a16="http://schemas.microsoft.com/office/drawing/2014/main" id="{CA5B8568-5BC7-1924-8197-9C183F998FD8}"/>
              </a:ext>
            </a:extLst>
          </p:cNvPr>
          <p:cNvSpPr>
            <a:spLocks noGrp="1"/>
          </p:cNvSpPr>
          <p:nvPr>
            <p:ph type="sldNum" sz="quarter" idx="12"/>
          </p:nvPr>
        </p:nvSpPr>
        <p:spPr/>
        <p:txBody>
          <a:bodyPr/>
          <a:lstStyle/>
          <a:p>
            <a:fld id="{A7DC75CF-7D68-4A0C-850D-6E33D1D84A08}" type="slidenum">
              <a:rPr lang="en-US" smtClean="0"/>
              <a:t>5</a:t>
            </a:fld>
            <a:endParaRPr lang="en-US"/>
          </a:p>
        </p:txBody>
      </p:sp>
      <p:sp>
        <p:nvSpPr>
          <p:cNvPr id="8" name="Title 7">
            <a:extLst>
              <a:ext uri="{FF2B5EF4-FFF2-40B4-BE49-F238E27FC236}">
                <a16:creationId xmlns:a16="http://schemas.microsoft.com/office/drawing/2014/main" id="{45192EBB-C0BB-CF2C-F562-92EE7CEE08D4}"/>
              </a:ext>
            </a:extLst>
          </p:cNvPr>
          <p:cNvSpPr>
            <a:spLocks noGrp="1"/>
          </p:cNvSpPr>
          <p:nvPr>
            <p:ph type="title"/>
          </p:nvPr>
        </p:nvSpPr>
        <p:spPr>
          <a:xfrm>
            <a:off x="1290320" y="193398"/>
            <a:ext cx="6563360" cy="768096"/>
          </a:xfrm>
        </p:spPr>
        <p:txBody>
          <a:bodyPr/>
          <a:lstStyle/>
          <a:p>
            <a:r>
              <a:rPr lang="en-US" b="0"/>
              <a:t>Connections</a:t>
            </a:r>
          </a:p>
        </p:txBody>
      </p:sp>
      <p:sp>
        <p:nvSpPr>
          <p:cNvPr id="25" name="TextBox 24">
            <a:extLst>
              <a:ext uri="{FF2B5EF4-FFF2-40B4-BE49-F238E27FC236}">
                <a16:creationId xmlns:a16="http://schemas.microsoft.com/office/drawing/2014/main" id="{220584AB-B051-2D53-4C70-6B320DFF504B}"/>
              </a:ext>
            </a:extLst>
          </p:cNvPr>
          <p:cNvSpPr txBox="1"/>
          <p:nvPr/>
        </p:nvSpPr>
        <p:spPr>
          <a:xfrm>
            <a:off x="4338536" y="3269689"/>
            <a:ext cx="490214" cy="221938"/>
          </a:xfrm>
          <a:prstGeom prst="rect">
            <a:avLst/>
          </a:prstGeom>
          <a:noFill/>
        </p:spPr>
        <p:txBody>
          <a:bodyPr wrap="square" rtlCol="0">
            <a:spAutoFit/>
          </a:bodyPr>
          <a:lstStyle/>
          <a:p>
            <a:r>
              <a:rPr lang="en-US" sz="700">
                <a:solidFill>
                  <a:schemeClr val="bg1"/>
                </a:solidFill>
              </a:rPr>
              <a:t>-</a:t>
            </a:r>
          </a:p>
        </p:txBody>
      </p:sp>
      <p:pic>
        <p:nvPicPr>
          <p:cNvPr id="5" name="Picture 2">
            <a:extLst>
              <a:ext uri="{FF2B5EF4-FFF2-40B4-BE49-F238E27FC236}">
                <a16:creationId xmlns:a16="http://schemas.microsoft.com/office/drawing/2014/main" id="{7DE2FE57-C77F-8983-7238-3F33B369E07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267854"/>
            <a:ext cx="9144000" cy="4916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59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F2D563D-52CC-4918-AA27-C78B9E075FDC}"/>
              </a:ext>
            </a:extLst>
          </p:cNvPr>
          <p:cNvSpPr>
            <a:spLocks noGrp="1"/>
          </p:cNvSpPr>
          <p:nvPr>
            <p:ph type="ftr" sz="quarter" idx="11"/>
          </p:nvPr>
        </p:nvSpPr>
        <p:spPr/>
        <p:txBody>
          <a:bodyPr/>
          <a:lstStyle/>
          <a:p>
            <a:r>
              <a:rPr lang="en-US"/>
              <a:t>Distribution Statement A</a:t>
            </a:r>
          </a:p>
        </p:txBody>
      </p:sp>
      <p:sp>
        <p:nvSpPr>
          <p:cNvPr id="3" name="Slide Number Placeholder 2">
            <a:extLst>
              <a:ext uri="{FF2B5EF4-FFF2-40B4-BE49-F238E27FC236}">
                <a16:creationId xmlns:a16="http://schemas.microsoft.com/office/drawing/2014/main" id="{FC5F4722-DAB1-4254-8D46-26C26D7DD6AA}"/>
              </a:ext>
            </a:extLst>
          </p:cNvPr>
          <p:cNvSpPr>
            <a:spLocks noGrp="1"/>
          </p:cNvSpPr>
          <p:nvPr>
            <p:ph type="sldNum" sz="quarter" idx="12"/>
          </p:nvPr>
        </p:nvSpPr>
        <p:spPr/>
        <p:txBody>
          <a:bodyPr/>
          <a:lstStyle/>
          <a:p>
            <a:fld id="{A7DC75CF-7D68-4A0C-850D-6E33D1D84A08}" type="slidenum">
              <a:rPr lang="en-US" smtClean="0"/>
              <a:t>6</a:t>
            </a:fld>
            <a:endParaRPr lang="en-US"/>
          </a:p>
        </p:txBody>
      </p:sp>
      <p:sp>
        <p:nvSpPr>
          <p:cNvPr id="5" name="Content Placeholder 4">
            <a:extLst>
              <a:ext uri="{FF2B5EF4-FFF2-40B4-BE49-F238E27FC236}">
                <a16:creationId xmlns:a16="http://schemas.microsoft.com/office/drawing/2014/main" id="{1EAF9DD0-0107-40E4-9E9F-B6B3EE076A7C}"/>
              </a:ext>
            </a:extLst>
          </p:cNvPr>
          <p:cNvSpPr>
            <a:spLocks noGrp="1"/>
          </p:cNvSpPr>
          <p:nvPr>
            <p:ph idx="1"/>
          </p:nvPr>
        </p:nvSpPr>
        <p:spPr>
          <a:xfrm>
            <a:off x="3982719" y="1645668"/>
            <a:ext cx="5082377" cy="3554189"/>
          </a:xfrm>
        </p:spPr>
        <p:txBody>
          <a:bodyPr vert="horz" lIns="91440" tIns="45720" rIns="91440" bIns="45720" rtlCol="0" anchor="t">
            <a:noAutofit/>
          </a:bodyPr>
          <a:lstStyle/>
          <a:p>
            <a:r>
              <a:rPr lang="en-US">
                <a:cs typeface="Calibri"/>
              </a:rPr>
              <a:t>Solicit observations and Insights from fleet (USN/USMC) to discover objective based data to support transition decisions</a:t>
            </a:r>
          </a:p>
          <a:p>
            <a:r>
              <a:rPr lang="en-US">
                <a:cs typeface="Calibri"/>
              </a:rPr>
              <a:t>Collect tactical and fleet representatives' observations to validate innovative technologies and/or reduce risk</a:t>
            </a:r>
          </a:p>
          <a:p>
            <a:r>
              <a:rPr lang="en-US">
                <a:cs typeface="Calibri"/>
              </a:rPr>
              <a:t>Enable Build-Test-Build </a:t>
            </a:r>
            <a:r>
              <a:rPr lang="en-US"/>
              <a:t>for future research and improvements</a:t>
            </a:r>
          </a:p>
          <a:p>
            <a:r>
              <a:rPr lang="en-US"/>
              <a:t>Complete an objective, test a theory, or measure a capability to impact a warfighter gap</a:t>
            </a:r>
            <a:endParaRPr lang="en-US">
              <a:cs typeface="Calibri"/>
            </a:endParaRPr>
          </a:p>
          <a:p>
            <a:r>
              <a:rPr lang="en-US">
                <a:cs typeface="Calibri"/>
              </a:rPr>
              <a:t>Receive fleet and developmental feedback prior to acquisition testing and evaluation</a:t>
            </a:r>
          </a:p>
          <a:p>
            <a:pPr marL="0" indent="0">
              <a:buNone/>
            </a:pPr>
            <a:endParaRPr lang="en-US">
              <a:cs typeface="Calibri"/>
            </a:endParaRPr>
          </a:p>
        </p:txBody>
      </p:sp>
      <p:sp>
        <p:nvSpPr>
          <p:cNvPr id="6" name="Title 5">
            <a:extLst>
              <a:ext uri="{FF2B5EF4-FFF2-40B4-BE49-F238E27FC236}">
                <a16:creationId xmlns:a16="http://schemas.microsoft.com/office/drawing/2014/main" id="{908299DD-3115-4D00-996C-9D2BBA7FCE16}"/>
              </a:ext>
            </a:extLst>
          </p:cNvPr>
          <p:cNvSpPr>
            <a:spLocks noGrp="1"/>
          </p:cNvSpPr>
          <p:nvPr>
            <p:ph type="title"/>
          </p:nvPr>
        </p:nvSpPr>
        <p:spPr>
          <a:xfrm>
            <a:off x="1578483" y="267987"/>
            <a:ext cx="5987034" cy="768096"/>
          </a:xfrm>
        </p:spPr>
        <p:txBody>
          <a:bodyPr/>
          <a:lstStyle/>
          <a:p>
            <a:r>
              <a:rPr lang="en-US" b="0">
                <a:cs typeface="Calibri Light"/>
              </a:rPr>
              <a:t>Why Experiment?</a:t>
            </a:r>
            <a:endParaRPr lang="en-US" b="0"/>
          </a:p>
        </p:txBody>
      </p:sp>
      <p:sp>
        <p:nvSpPr>
          <p:cNvPr id="8" name="Text Placeholder 6">
            <a:extLst>
              <a:ext uri="{FF2B5EF4-FFF2-40B4-BE49-F238E27FC236}">
                <a16:creationId xmlns:a16="http://schemas.microsoft.com/office/drawing/2014/main" id="{A5F4B1B3-26CC-1362-560D-B7576069C334}"/>
              </a:ext>
            </a:extLst>
          </p:cNvPr>
          <p:cNvSpPr txBox="1">
            <a:spLocks/>
          </p:cNvSpPr>
          <p:nvPr/>
        </p:nvSpPr>
        <p:spPr>
          <a:xfrm>
            <a:off x="414779" y="5458120"/>
            <a:ext cx="8408709" cy="488837"/>
          </a:xfrm>
          <a:prstGeom prst="rect">
            <a:avLst/>
          </a:prstGeom>
          <a:solidFill>
            <a:schemeClr val="accent1"/>
          </a:solidFill>
          <a:ln>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000" b="1">
                <a:solidFill>
                  <a:schemeClr val="bg1"/>
                </a:solidFill>
              </a:rPr>
              <a:t>Experimentation can provide Objective Quality Evidence (OQE) to support transition</a:t>
            </a:r>
          </a:p>
        </p:txBody>
      </p:sp>
      <p:sp>
        <p:nvSpPr>
          <p:cNvPr id="4" name="TextBox 3">
            <a:extLst>
              <a:ext uri="{FF2B5EF4-FFF2-40B4-BE49-F238E27FC236}">
                <a16:creationId xmlns:a16="http://schemas.microsoft.com/office/drawing/2014/main" id="{693613CC-CAE3-093E-B615-F8DE8B0B2F9F}"/>
              </a:ext>
            </a:extLst>
          </p:cNvPr>
          <p:cNvSpPr txBox="1"/>
          <p:nvPr/>
        </p:nvSpPr>
        <p:spPr>
          <a:xfrm>
            <a:off x="223590" y="1945434"/>
            <a:ext cx="3520405" cy="2708434"/>
          </a:xfrm>
          <a:prstGeom prst="rect">
            <a:avLst/>
          </a:prstGeom>
          <a:noFill/>
        </p:spPr>
        <p:txBody>
          <a:bodyPr wrap="square" rtlCol="0">
            <a:spAutoFit/>
          </a:bodyPr>
          <a:lstStyle/>
          <a:p>
            <a:pPr algn="ctr"/>
            <a:r>
              <a:rPr lang="en-US" b="1" i="1">
                <a:effectLst/>
                <a:latin typeface="Calibri" panose="020F0502020204030204" pitchFamily="34" charset="0"/>
                <a:ea typeface="Calibri" panose="020F0502020204030204" pitchFamily="34" charset="0"/>
              </a:rPr>
              <a:t>“Experimentation, which involves a spectrum of activities including analyses, war games, modeling and simulation, small focused experiments, and large field events among other things, provides the means to enhance naval and joint force development.”</a:t>
            </a:r>
          </a:p>
          <a:p>
            <a:pPr algn="ctr"/>
            <a:r>
              <a:rPr lang="en-US" sz="1400" b="1" i="1">
                <a:latin typeface="Calibri" panose="020F0502020204030204" pitchFamily="34" charset="0"/>
                <a:ea typeface="Calibri" panose="020F0502020204030204" pitchFamily="34" charset="0"/>
              </a:rPr>
              <a:t>-</a:t>
            </a:r>
            <a:r>
              <a:rPr lang="en-US" sz="1300" b="1" i="1">
                <a:latin typeface="Calibri" panose="020F0502020204030204" pitchFamily="34" charset="0"/>
                <a:ea typeface="Calibri" panose="020F0502020204030204" pitchFamily="34" charset="0"/>
              </a:rPr>
              <a:t>The Role of Experimentation in Building Future Naval Forces, National Research Council</a:t>
            </a:r>
            <a:endParaRPr lang="en-US" sz="1300" b="1"/>
          </a:p>
        </p:txBody>
      </p:sp>
      <p:pic>
        <p:nvPicPr>
          <p:cNvPr id="7" name="Picture 6" descr="The Navy Is Making Big Changes to the Way it Plans for Future Ships |  Military.com">
            <a:extLst>
              <a:ext uri="{FF2B5EF4-FFF2-40B4-BE49-F238E27FC236}">
                <a16:creationId xmlns:a16="http://schemas.microsoft.com/office/drawing/2014/main" id="{B999790A-D438-4F30-B1F3-0859FE3F7BE2}"/>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190950" y="1740509"/>
            <a:ext cx="3585683" cy="30741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3568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D3923-0C08-42D1-A968-3E667CDE7A6E}"/>
              </a:ext>
            </a:extLst>
          </p:cNvPr>
          <p:cNvSpPr>
            <a:spLocks noGrp="1"/>
          </p:cNvSpPr>
          <p:nvPr>
            <p:ph type="title"/>
          </p:nvPr>
        </p:nvSpPr>
        <p:spPr/>
        <p:txBody>
          <a:bodyPr/>
          <a:lstStyle/>
          <a:p>
            <a:r>
              <a:rPr lang="en-US" b="0"/>
              <a:t>Key Differences</a:t>
            </a:r>
            <a:endParaRPr lang="en-US"/>
          </a:p>
        </p:txBody>
      </p:sp>
      <p:sp>
        <p:nvSpPr>
          <p:cNvPr id="4" name="Content Placeholder 3">
            <a:extLst>
              <a:ext uri="{FF2B5EF4-FFF2-40B4-BE49-F238E27FC236}">
                <a16:creationId xmlns:a16="http://schemas.microsoft.com/office/drawing/2014/main" id="{60524F05-4954-4516-BFD8-17C50A6F1910}"/>
              </a:ext>
            </a:extLst>
          </p:cNvPr>
          <p:cNvSpPr>
            <a:spLocks noGrp="1"/>
          </p:cNvSpPr>
          <p:nvPr>
            <p:ph idx="13"/>
          </p:nvPr>
        </p:nvSpPr>
        <p:spPr>
          <a:xfrm>
            <a:off x="3156738" y="3610607"/>
            <a:ext cx="2825262" cy="2327725"/>
          </a:xfrm>
        </p:spPr>
        <p:txBody>
          <a:bodyPr vert="horz" lIns="91440" tIns="45720" rIns="91440" bIns="45720" rtlCol="0" anchor="t">
            <a:normAutofit/>
          </a:bodyPr>
          <a:lstStyle/>
          <a:p>
            <a:pPr indent="0" algn="ctr">
              <a:buNone/>
            </a:pPr>
            <a:r>
              <a:rPr lang="en-US" sz="2600" b="1">
                <a:cs typeface="Arial"/>
              </a:rPr>
              <a:t>Experiment</a:t>
            </a:r>
            <a:endParaRPr lang="en-US" sz="2600">
              <a:cs typeface="Arial"/>
            </a:endParaRPr>
          </a:p>
          <a:p>
            <a:pPr marL="111125" lvl="1" indent="0" algn="ctr">
              <a:buNone/>
            </a:pPr>
            <a:r>
              <a:rPr lang="en-US" sz="1400">
                <a:cs typeface="Arial"/>
              </a:rPr>
              <a:t>“Let’s see what will happen when we …”</a:t>
            </a:r>
          </a:p>
          <a:p>
            <a:pPr marL="111125" lvl="1" indent="0" algn="ctr">
              <a:buNone/>
            </a:pPr>
            <a:r>
              <a:rPr lang="en-US" sz="1400">
                <a:solidFill>
                  <a:schemeClr val="tx1"/>
                </a:solidFill>
                <a:cs typeface="Arial"/>
              </a:rPr>
              <a:t>Not previously conducted / explored</a:t>
            </a:r>
          </a:p>
          <a:p>
            <a:pPr marL="111125" lvl="1" indent="0" algn="ctr">
              <a:buNone/>
            </a:pPr>
            <a:r>
              <a:rPr lang="en-US" sz="1400">
                <a:solidFill>
                  <a:schemeClr val="tx1"/>
                </a:solidFill>
                <a:cs typeface="Arial"/>
              </a:rPr>
              <a:t>Not measuring against standards</a:t>
            </a:r>
          </a:p>
          <a:p>
            <a:pPr marL="111125" lvl="1" indent="0" algn="ctr">
              <a:buNone/>
            </a:pPr>
            <a:r>
              <a:rPr lang="en-US" sz="1400">
                <a:solidFill>
                  <a:schemeClr val="tx1"/>
                </a:solidFill>
                <a:cs typeface="Arial"/>
              </a:rPr>
              <a:t>Unknown Outcome</a:t>
            </a:r>
          </a:p>
          <a:p>
            <a:pPr marL="111125" lvl="1" indent="0" algn="ctr">
              <a:buNone/>
            </a:pPr>
            <a:r>
              <a:rPr lang="en-US" sz="1400">
                <a:solidFill>
                  <a:schemeClr val="tx1"/>
                </a:solidFill>
                <a:cs typeface="Arial"/>
              </a:rPr>
              <a:t>The intent is to </a:t>
            </a:r>
            <a:r>
              <a:rPr lang="en-US" sz="1400" b="1">
                <a:solidFill>
                  <a:schemeClr val="tx1"/>
                </a:solidFill>
                <a:cs typeface="Arial"/>
              </a:rPr>
              <a:t>Learn What Works</a:t>
            </a:r>
          </a:p>
        </p:txBody>
      </p:sp>
      <p:sp>
        <p:nvSpPr>
          <p:cNvPr id="7" name="Footer Placeholder 6">
            <a:extLst>
              <a:ext uri="{FF2B5EF4-FFF2-40B4-BE49-F238E27FC236}">
                <a16:creationId xmlns:a16="http://schemas.microsoft.com/office/drawing/2014/main" id="{58BAD04A-B34A-4C68-BAFD-E22ADB49A25E}"/>
              </a:ext>
            </a:extLst>
          </p:cNvPr>
          <p:cNvSpPr>
            <a:spLocks noGrp="1"/>
          </p:cNvSpPr>
          <p:nvPr>
            <p:ph type="ftr" sz="quarter" idx="11"/>
          </p:nvPr>
        </p:nvSpPr>
        <p:spPr/>
        <p:txBody>
          <a:bodyPr/>
          <a:lstStyle/>
          <a:p>
            <a:r>
              <a:rPr lang="en-US"/>
              <a:t>Distribution Statement A</a:t>
            </a:r>
          </a:p>
        </p:txBody>
      </p:sp>
      <p:sp>
        <p:nvSpPr>
          <p:cNvPr id="8" name="Slide Number Placeholder 7">
            <a:extLst>
              <a:ext uri="{FF2B5EF4-FFF2-40B4-BE49-F238E27FC236}">
                <a16:creationId xmlns:a16="http://schemas.microsoft.com/office/drawing/2014/main" id="{E7E37F06-50C7-4566-856A-83EFECFD7CD5}"/>
              </a:ext>
            </a:extLst>
          </p:cNvPr>
          <p:cNvSpPr>
            <a:spLocks noGrp="1"/>
          </p:cNvSpPr>
          <p:nvPr>
            <p:ph type="sldNum" sz="quarter" idx="12"/>
          </p:nvPr>
        </p:nvSpPr>
        <p:spPr/>
        <p:txBody>
          <a:bodyPr/>
          <a:lstStyle/>
          <a:p>
            <a:fld id="{A7DC75CF-7D68-4A0C-850D-6E33D1D84A08}" type="slidenum">
              <a:rPr lang="en-US" smtClean="0"/>
              <a:t>7</a:t>
            </a:fld>
            <a:endParaRPr lang="en-US"/>
          </a:p>
        </p:txBody>
      </p:sp>
      <p:pic>
        <p:nvPicPr>
          <p:cNvPr id="14" name="Picture 13" descr="Person in laboratory">
            <a:extLst>
              <a:ext uri="{FF2B5EF4-FFF2-40B4-BE49-F238E27FC236}">
                <a16:creationId xmlns:a16="http://schemas.microsoft.com/office/drawing/2014/main" id="{FB81EC8C-A2A9-4481-B461-FD6096D95400}"/>
              </a:ext>
            </a:extLst>
          </p:cNvPr>
          <p:cNvPicPr>
            <a:picLocks noChangeAspect="1"/>
          </p:cNvPicPr>
          <p:nvPr/>
        </p:nvPicPr>
        <p:blipFill>
          <a:blip r:embed="rId3">
            <a:extLst>
              <a:ext uri="{28A0092B-C50C-407E-A947-70E740481C1C}">
                <a14:useLocalDpi xmlns:a14="http://schemas.microsoft.com/office/drawing/2010/main" val="0"/>
              </a:ext>
            </a:extLst>
          </a:blip>
          <a:srcRect l="11210" r="11210"/>
          <a:stretch/>
        </p:blipFill>
        <p:spPr>
          <a:xfrm>
            <a:off x="3536743" y="1603804"/>
            <a:ext cx="2065253" cy="1784123"/>
          </a:xfrm>
          <a:prstGeom prst="hexagon">
            <a:avLst>
              <a:gd name="adj" fmla="val 24162"/>
              <a:gd name="vf" fmla="val 115470"/>
            </a:avLst>
          </a:prstGeom>
          <a:effectLst>
            <a:innerShdw blurRad="114300">
              <a:prstClr val="black">
                <a:alpha val="65000"/>
              </a:prstClr>
            </a:innerShdw>
          </a:effectLst>
          <a:scene3d>
            <a:camera prst="orthographicFront"/>
            <a:lightRig rig="threePt" dir="t">
              <a:rot lat="0" lon="0" rev="3000000"/>
            </a:lightRig>
          </a:scene3d>
          <a:sp3d extrusionH="146050">
            <a:bevelT w="146050" h="114300" prst="artDeco"/>
            <a:bevelB prst="relaxedInset"/>
            <a:extrusionClr>
              <a:schemeClr val="bg1"/>
            </a:extrusionClr>
            <a:contourClr>
              <a:schemeClr val="bg1"/>
            </a:contourClr>
          </a:sp3d>
        </p:spPr>
      </p:pic>
      <p:sp>
        <p:nvSpPr>
          <p:cNvPr id="11" name="Content Placeholder 2">
            <a:extLst>
              <a:ext uri="{FF2B5EF4-FFF2-40B4-BE49-F238E27FC236}">
                <a16:creationId xmlns:a16="http://schemas.microsoft.com/office/drawing/2014/main" id="{685A73E4-D14E-6FB5-4E34-8DD17CD5ADD0}"/>
              </a:ext>
            </a:extLst>
          </p:cNvPr>
          <p:cNvSpPr>
            <a:spLocks noGrp="1"/>
          </p:cNvSpPr>
          <p:nvPr/>
        </p:nvSpPr>
        <p:spPr>
          <a:xfrm>
            <a:off x="6114748" y="3599478"/>
            <a:ext cx="2988056" cy="234998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b="1">
                <a:cs typeface="Arial" charset="0"/>
              </a:rPr>
              <a:t>Test and Evaluation</a:t>
            </a:r>
            <a:endParaRPr lang="en-US" sz="2600">
              <a:cs typeface="Arial"/>
            </a:endParaRPr>
          </a:p>
          <a:p>
            <a:pPr marL="60325" lvl="1" indent="0" algn="ctr">
              <a:buNone/>
            </a:pPr>
            <a:r>
              <a:rPr lang="en-US" sz="1400">
                <a:cs typeface="Arial" charset="0"/>
              </a:rPr>
              <a:t>“Let’s prove or disprove whether it meets… “</a:t>
            </a:r>
          </a:p>
          <a:p>
            <a:pPr marL="60325" lvl="1" indent="0" algn="ctr">
              <a:buNone/>
            </a:pPr>
            <a:r>
              <a:rPr lang="en-US" sz="1400">
                <a:cs typeface="Arial"/>
              </a:rPr>
              <a:t>May or may not have been conducted previously</a:t>
            </a:r>
            <a:endParaRPr lang="en-US" sz="1400">
              <a:cs typeface="Arial" charset="0"/>
            </a:endParaRPr>
          </a:p>
          <a:p>
            <a:pPr marL="60325" lvl="1" indent="0" algn="ctr">
              <a:buNone/>
            </a:pPr>
            <a:r>
              <a:rPr lang="en-US" sz="1400">
                <a:cs typeface="Arial" charset="0"/>
              </a:rPr>
              <a:t>Measuring against standards</a:t>
            </a:r>
          </a:p>
          <a:p>
            <a:pPr marL="60325" lvl="1" indent="0" algn="ctr">
              <a:buNone/>
            </a:pPr>
            <a:r>
              <a:rPr lang="en-US" sz="1400">
                <a:cs typeface="Arial" charset="0"/>
              </a:rPr>
              <a:t>Expected Outcome</a:t>
            </a:r>
          </a:p>
          <a:p>
            <a:pPr marL="60325" lvl="1" indent="0" algn="ctr">
              <a:buNone/>
            </a:pPr>
            <a:r>
              <a:rPr lang="en-US" sz="1400">
                <a:solidFill>
                  <a:schemeClr val="tx1"/>
                </a:solidFill>
                <a:cs typeface="Arial" charset="0"/>
              </a:rPr>
              <a:t>The intent is to </a:t>
            </a:r>
            <a:r>
              <a:rPr lang="en-US" sz="1400" b="1">
                <a:cs typeface="Arial"/>
              </a:rPr>
              <a:t>Determine if it Works the Way it is Intended to</a:t>
            </a:r>
            <a:endParaRPr lang="en-US" sz="1400" b="1">
              <a:cs typeface="Arial" charset="0"/>
            </a:endParaRPr>
          </a:p>
          <a:p>
            <a:pPr marL="60325" lvl="1" indent="0" algn="ctr">
              <a:buNone/>
            </a:pPr>
            <a:endParaRPr lang="en-US" sz="1400" b="1">
              <a:solidFill>
                <a:schemeClr val="tx1"/>
              </a:solidFill>
            </a:endParaRPr>
          </a:p>
        </p:txBody>
      </p:sp>
      <p:pic>
        <p:nvPicPr>
          <p:cNvPr id="13" name="Picture 12">
            <a:extLst>
              <a:ext uri="{FF2B5EF4-FFF2-40B4-BE49-F238E27FC236}">
                <a16:creationId xmlns:a16="http://schemas.microsoft.com/office/drawing/2014/main" id="{788C6846-CBEB-3801-0503-A4C96AEC8EC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11414" r="11414"/>
          <a:stretch/>
        </p:blipFill>
        <p:spPr>
          <a:xfrm>
            <a:off x="6576149" y="1603804"/>
            <a:ext cx="2065254" cy="1784123"/>
          </a:xfrm>
          <a:prstGeom prst="hexagon">
            <a:avLst>
              <a:gd name="adj" fmla="val 24162"/>
              <a:gd name="vf" fmla="val 115470"/>
            </a:avLst>
          </a:prstGeom>
          <a:effectLst>
            <a:innerShdw blurRad="114300">
              <a:prstClr val="black">
                <a:alpha val="65000"/>
              </a:prstClr>
            </a:innerShdw>
          </a:effectLst>
          <a:scene3d>
            <a:camera prst="orthographicFront"/>
            <a:lightRig rig="threePt" dir="t">
              <a:rot lat="0" lon="0" rev="3000000"/>
            </a:lightRig>
          </a:scene3d>
          <a:sp3d extrusionH="146050">
            <a:bevelT w="146050" h="114300" prst="artDeco"/>
            <a:bevelB prst="relaxedInset"/>
            <a:extrusionClr>
              <a:schemeClr val="bg1"/>
            </a:extrusionClr>
            <a:contourClr>
              <a:schemeClr val="bg1"/>
            </a:contourClr>
          </a:sp3d>
        </p:spPr>
      </p:pic>
      <p:sp>
        <p:nvSpPr>
          <p:cNvPr id="5" name="Content Placeholder 2">
            <a:extLst>
              <a:ext uri="{FF2B5EF4-FFF2-40B4-BE49-F238E27FC236}">
                <a16:creationId xmlns:a16="http://schemas.microsoft.com/office/drawing/2014/main" id="{1625C2BB-8E52-6DC3-9BFC-9FED391AF01C}"/>
              </a:ext>
            </a:extLst>
          </p:cNvPr>
          <p:cNvSpPr>
            <a:spLocks noGrp="1"/>
          </p:cNvSpPr>
          <p:nvPr/>
        </p:nvSpPr>
        <p:spPr>
          <a:xfrm>
            <a:off x="37707" y="3630499"/>
            <a:ext cx="2684585" cy="228794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038" indent="0" algn="ctr">
              <a:buNone/>
            </a:pPr>
            <a:r>
              <a:rPr lang="en-US" sz="2800" b="1">
                <a:cs typeface="Arial" charset="0"/>
              </a:rPr>
              <a:t>Demonstration</a:t>
            </a:r>
            <a:endParaRPr lang="en-US" sz="1600">
              <a:cs typeface="Arial"/>
            </a:endParaRPr>
          </a:p>
          <a:p>
            <a:pPr marL="60325" lvl="1" indent="0" algn="ctr">
              <a:buNone/>
            </a:pPr>
            <a:r>
              <a:rPr lang="en-US">
                <a:cs typeface="Arial" charset="0"/>
              </a:rPr>
              <a:t>“Let me show you what I can do with…”</a:t>
            </a:r>
          </a:p>
          <a:p>
            <a:pPr marL="60325" lvl="1" indent="0" algn="ctr">
              <a:buNone/>
            </a:pPr>
            <a:r>
              <a:rPr lang="en-US">
                <a:cs typeface="Arial" charset="0"/>
              </a:rPr>
              <a:t>Previously conducted multiple times</a:t>
            </a:r>
          </a:p>
          <a:p>
            <a:pPr marL="60325" lvl="1" indent="0" algn="ctr">
              <a:buNone/>
            </a:pPr>
            <a:r>
              <a:rPr lang="en-US">
                <a:cs typeface="Arial" charset="0"/>
              </a:rPr>
              <a:t>Not measuring against standards</a:t>
            </a:r>
          </a:p>
          <a:p>
            <a:pPr marL="60325" lvl="1" indent="0" algn="ctr">
              <a:buNone/>
            </a:pPr>
            <a:r>
              <a:rPr lang="en-US">
                <a:cs typeface="Arial" charset="0"/>
              </a:rPr>
              <a:t>Known Outcome</a:t>
            </a:r>
          </a:p>
          <a:p>
            <a:pPr marL="60325" lvl="1" indent="0" algn="ctr">
              <a:buNone/>
            </a:pPr>
            <a:r>
              <a:rPr lang="en-US">
                <a:cs typeface="Arial" charset="0"/>
              </a:rPr>
              <a:t>The intent is to </a:t>
            </a:r>
            <a:r>
              <a:rPr lang="en-US" b="1">
                <a:solidFill>
                  <a:schemeClr val="tx1"/>
                </a:solidFill>
                <a:cs typeface="Arial" charset="0"/>
              </a:rPr>
              <a:t>Share Knowledge </a:t>
            </a:r>
            <a:endParaRPr lang="en-US" b="1">
              <a:solidFill>
                <a:schemeClr val="tx1"/>
              </a:solidFill>
            </a:endParaRPr>
          </a:p>
        </p:txBody>
      </p:sp>
      <p:pic>
        <p:nvPicPr>
          <p:cNvPr id="9" name="Picture 8">
            <a:extLst>
              <a:ext uri="{FF2B5EF4-FFF2-40B4-BE49-F238E27FC236}">
                <a16:creationId xmlns:a16="http://schemas.microsoft.com/office/drawing/2014/main" id="{1DB3F244-EA54-5F18-CC4C-EBD83016EC5A}"/>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l="11414" r="11414"/>
          <a:stretch/>
        </p:blipFill>
        <p:spPr>
          <a:xfrm>
            <a:off x="326806" y="1586037"/>
            <a:ext cx="2106386" cy="1819656"/>
          </a:xfrm>
          <a:prstGeom prst="hexagon">
            <a:avLst>
              <a:gd name="adj" fmla="val 24162"/>
              <a:gd name="vf" fmla="val 115470"/>
            </a:avLst>
          </a:prstGeom>
          <a:effectLst>
            <a:innerShdw blurRad="114300">
              <a:prstClr val="black">
                <a:alpha val="65000"/>
              </a:prstClr>
            </a:innerShdw>
          </a:effectLst>
          <a:scene3d>
            <a:camera prst="orthographicFront"/>
            <a:lightRig rig="threePt" dir="t"/>
          </a:scene3d>
          <a:sp3d>
            <a:bevelT w="114300" prst="artDeco"/>
          </a:sp3d>
        </p:spPr>
      </p:pic>
    </p:spTree>
    <p:extLst>
      <p:ext uri="{BB962C8B-B14F-4D97-AF65-F5344CB8AC3E}">
        <p14:creationId xmlns:p14="http://schemas.microsoft.com/office/powerpoint/2010/main" val="2698667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Arrow: Left-Right 29">
            <a:extLst>
              <a:ext uri="{FF2B5EF4-FFF2-40B4-BE49-F238E27FC236}">
                <a16:creationId xmlns:a16="http://schemas.microsoft.com/office/drawing/2014/main" id="{7D5C0D61-47EF-0E33-BEAF-54FD0E8CABAC}"/>
              </a:ext>
            </a:extLst>
          </p:cNvPr>
          <p:cNvSpPr/>
          <p:nvPr/>
        </p:nvSpPr>
        <p:spPr>
          <a:xfrm>
            <a:off x="1343307" y="4408526"/>
            <a:ext cx="6486236" cy="930872"/>
          </a:xfrm>
          <a:prstGeom prst="leftRightArrow">
            <a:avLst/>
          </a:prstGeom>
          <a:gradFill>
            <a:gsLst>
              <a:gs pos="0">
                <a:srgbClr val="00B050"/>
              </a:gs>
              <a:gs pos="50000">
                <a:schemeClr val="accent4">
                  <a:lumMod val="60000"/>
                  <a:lumOff val="40000"/>
                </a:schemeClr>
              </a:gs>
              <a:gs pos="100000">
                <a:srgbClr val="C00000"/>
              </a:gs>
            </a:gsLst>
            <a:lin ang="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bIns="0" rtlCol="0" anchor="ctr"/>
          <a:lstStyle/>
          <a:p>
            <a:pPr algn="ctr"/>
            <a:endParaRPr lang="en-US"/>
          </a:p>
        </p:txBody>
      </p:sp>
      <p:sp>
        <p:nvSpPr>
          <p:cNvPr id="28" name="Arrow: Left-Right 27">
            <a:extLst>
              <a:ext uri="{FF2B5EF4-FFF2-40B4-BE49-F238E27FC236}">
                <a16:creationId xmlns:a16="http://schemas.microsoft.com/office/drawing/2014/main" id="{28059EB9-6F98-CCEE-9358-5ED171248E65}"/>
              </a:ext>
            </a:extLst>
          </p:cNvPr>
          <p:cNvSpPr/>
          <p:nvPr/>
        </p:nvSpPr>
        <p:spPr>
          <a:xfrm>
            <a:off x="1343307" y="4147789"/>
            <a:ext cx="6486236" cy="930872"/>
          </a:xfrm>
          <a:prstGeom prst="leftRightArrow">
            <a:avLst/>
          </a:prstGeom>
          <a:gradFill>
            <a:gsLst>
              <a:gs pos="100000">
                <a:srgbClr val="00B050"/>
              </a:gs>
              <a:gs pos="50000">
                <a:schemeClr val="accent4">
                  <a:lumMod val="60000"/>
                  <a:lumOff val="40000"/>
                </a:schemeClr>
              </a:gs>
              <a:gs pos="0">
                <a:srgbClr val="C00000"/>
              </a:gs>
            </a:gsLst>
            <a:lin ang="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bIns="0" rtlCol="0" anchor="ctr"/>
          <a:lstStyle/>
          <a:p>
            <a:pPr algn="ctr"/>
            <a:endParaRPr lang="en-US"/>
          </a:p>
        </p:txBody>
      </p:sp>
      <p:sp>
        <p:nvSpPr>
          <p:cNvPr id="5" name="Arrow: Left-Right 4">
            <a:extLst>
              <a:ext uri="{FF2B5EF4-FFF2-40B4-BE49-F238E27FC236}">
                <a16:creationId xmlns:a16="http://schemas.microsoft.com/office/drawing/2014/main" id="{69DC55AF-2F70-C0FE-1141-CC301927D862}"/>
              </a:ext>
            </a:extLst>
          </p:cNvPr>
          <p:cNvSpPr/>
          <p:nvPr/>
        </p:nvSpPr>
        <p:spPr>
          <a:xfrm>
            <a:off x="1343307" y="3881048"/>
            <a:ext cx="6486236" cy="930872"/>
          </a:xfrm>
          <a:prstGeom prst="leftRightArrow">
            <a:avLst/>
          </a:prstGeom>
          <a:gradFill>
            <a:gsLst>
              <a:gs pos="0">
                <a:schemeClr val="bg2">
                  <a:lumMod val="90000"/>
                </a:schemeClr>
              </a:gs>
              <a:gs pos="50000">
                <a:schemeClr val="bg2">
                  <a:lumMod val="75000"/>
                </a:schemeClr>
              </a:gs>
              <a:gs pos="100000">
                <a:schemeClr val="bg2">
                  <a:lumMod val="50000"/>
                </a:schemeClr>
              </a:gs>
            </a:gsLst>
            <a:lin ang="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60524F05-4954-4516-BFD8-17C50A6F1910}"/>
              </a:ext>
            </a:extLst>
          </p:cNvPr>
          <p:cNvSpPr>
            <a:spLocks noGrp="1"/>
          </p:cNvSpPr>
          <p:nvPr>
            <p:ph idx="13"/>
          </p:nvPr>
        </p:nvSpPr>
        <p:spPr>
          <a:xfrm>
            <a:off x="453133" y="1894341"/>
            <a:ext cx="3609713" cy="1674169"/>
          </a:xfrm>
        </p:spPr>
        <p:txBody>
          <a:bodyPr vert="horz" lIns="91440" tIns="45720" rIns="91440" bIns="45720" rtlCol="0" anchor="t">
            <a:normAutofit fontScale="85000" lnSpcReduction="20000"/>
          </a:bodyPr>
          <a:lstStyle/>
          <a:p>
            <a:pPr marL="0" indent="0">
              <a:buNone/>
            </a:pPr>
            <a:r>
              <a:rPr lang="en-US" sz="2800" b="1">
                <a:cs typeface="Arial"/>
              </a:rPr>
              <a:t>Smaller Scale Events:</a:t>
            </a:r>
            <a:endParaRPr lang="en-US" sz="2800">
              <a:solidFill>
                <a:srgbClr val="06A950"/>
              </a:solidFill>
            </a:endParaRPr>
          </a:p>
          <a:p>
            <a:r>
              <a:rPr lang="en-US" sz="2100">
                <a:solidFill>
                  <a:schemeClr val="tx1"/>
                </a:solidFill>
              </a:rPr>
              <a:t>More control of elements</a:t>
            </a:r>
            <a:endParaRPr lang="en-US" sz="2100">
              <a:solidFill>
                <a:schemeClr val="tx1"/>
              </a:solidFill>
              <a:cs typeface="Calibri"/>
            </a:endParaRPr>
          </a:p>
          <a:p>
            <a:r>
              <a:rPr lang="en-US" sz="2100">
                <a:solidFill>
                  <a:schemeClr val="tx1"/>
                </a:solidFill>
              </a:rPr>
              <a:t>Minimal entrance criteria</a:t>
            </a:r>
            <a:endParaRPr lang="en-US" sz="2100">
              <a:solidFill>
                <a:schemeClr val="tx1"/>
              </a:solidFill>
              <a:cs typeface="Calibri"/>
            </a:endParaRPr>
          </a:p>
          <a:p>
            <a:r>
              <a:rPr lang="en-US" sz="2100">
                <a:solidFill>
                  <a:schemeClr val="tx1"/>
                </a:solidFill>
              </a:rPr>
              <a:t>Limited resources and interactions</a:t>
            </a:r>
            <a:endParaRPr lang="en-US" sz="2100">
              <a:solidFill>
                <a:schemeClr val="tx1"/>
              </a:solidFill>
              <a:cs typeface="Calibri"/>
            </a:endParaRPr>
          </a:p>
          <a:p>
            <a:r>
              <a:rPr lang="en-US" sz="2100">
                <a:solidFill>
                  <a:schemeClr val="tx1"/>
                </a:solidFill>
              </a:rPr>
              <a:t>Limited exposure</a:t>
            </a:r>
            <a:endParaRPr lang="en-US" sz="2100">
              <a:solidFill>
                <a:schemeClr val="tx1"/>
              </a:solidFill>
              <a:cs typeface="Calibri"/>
            </a:endParaRPr>
          </a:p>
          <a:p>
            <a:pPr marL="457200" lvl="1" indent="0">
              <a:buNone/>
            </a:pPr>
            <a:endParaRPr lang="en-US" sz="1800">
              <a:solidFill>
                <a:srgbClr val="06A950"/>
              </a:solidFill>
            </a:endParaRPr>
          </a:p>
        </p:txBody>
      </p:sp>
      <p:sp>
        <p:nvSpPr>
          <p:cNvPr id="7" name="Footer Placeholder 6">
            <a:extLst>
              <a:ext uri="{FF2B5EF4-FFF2-40B4-BE49-F238E27FC236}">
                <a16:creationId xmlns:a16="http://schemas.microsoft.com/office/drawing/2014/main" id="{58BAD04A-B34A-4C68-BAFD-E22ADB49A25E}"/>
              </a:ext>
            </a:extLst>
          </p:cNvPr>
          <p:cNvSpPr>
            <a:spLocks noGrp="1"/>
          </p:cNvSpPr>
          <p:nvPr>
            <p:ph type="ftr" sz="quarter" idx="11"/>
          </p:nvPr>
        </p:nvSpPr>
        <p:spPr/>
        <p:txBody>
          <a:bodyPr/>
          <a:lstStyle/>
          <a:p>
            <a:r>
              <a:rPr lang="en-US"/>
              <a:t>Distribution Statement A</a:t>
            </a:r>
          </a:p>
        </p:txBody>
      </p:sp>
      <p:sp>
        <p:nvSpPr>
          <p:cNvPr id="8" name="Slide Number Placeholder 7">
            <a:extLst>
              <a:ext uri="{FF2B5EF4-FFF2-40B4-BE49-F238E27FC236}">
                <a16:creationId xmlns:a16="http://schemas.microsoft.com/office/drawing/2014/main" id="{E7E37F06-50C7-4566-856A-83EFECFD7CD5}"/>
              </a:ext>
            </a:extLst>
          </p:cNvPr>
          <p:cNvSpPr>
            <a:spLocks noGrp="1"/>
          </p:cNvSpPr>
          <p:nvPr>
            <p:ph type="sldNum" sz="quarter" idx="12"/>
          </p:nvPr>
        </p:nvSpPr>
        <p:spPr/>
        <p:txBody>
          <a:bodyPr/>
          <a:lstStyle/>
          <a:p>
            <a:fld id="{A7DC75CF-7D68-4A0C-850D-6E33D1D84A08}" type="slidenum">
              <a:rPr lang="en-US" smtClean="0"/>
              <a:t>8</a:t>
            </a:fld>
            <a:endParaRPr lang="en-US"/>
          </a:p>
        </p:txBody>
      </p:sp>
      <p:sp>
        <p:nvSpPr>
          <p:cNvPr id="11" name="Content Placeholder 2">
            <a:extLst>
              <a:ext uri="{FF2B5EF4-FFF2-40B4-BE49-F238E27FC236}">
                <a16:creationId xmlns:a16="http://schemas.microsoft.com/office/drawing/2014/main" id="{685A73E4-D14E-6FB5-4E34-8DD17CD5ADD0}"/>
              </a:ext>
            </a:extLst>
          </p:cNvPr>
          <p:cNvSpPr>
            <a:spLocks noGrp="1"/>
          </p:cNvSpPr>
          <p:nvPr/>
        </p:nvSpPr>
        <p:spPr>
          <a:xfrm>
            <a:off x="4506206" y="1865581"/>
            <a:ext cx="4813059" cy="1693312"/>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a:cs typeface="Arial"/>
              </a:rPr>
              <a:t>Larger Scale Events:</a:t>
            </a:r>
            <a:endParaRPr lang="en-US" sz="1500">
              <a:cs typeface="Arial"/>
            </a:endParaRPr>
          </a:p>
          <a:p>
            <a:r>
              <a:rPr lang="en-US" sz="1900">
                <a:solidFill>
                  <a:schemeClr val="tx1"/>
                </a:solidFill>
              </a:rPr>
              <a:t>Extensive interactions available</a:t>
            </a:r>
          </a:p>
          <a:p>
            <a:r>
              <a:rPr lang="en-US" sz="1900">
                <a:solidFill>
                  <a:schemeClr val="tx1"/>
                </a:solidFill>
              </a:rPr>
              <a:t>Large number of observers</a:t>
            </a:r>
          </a:p>
          <a:p>
            <a:r>
              <a:rPr lang="en-US" sz="1900">
                <a:solidFill>
                  <a:schemeClr val="tx1"/>
                </a:solidFill>
              </a:rPr>
              <a:t>Opportunity to study interaction/integration</a:t>
            </a:r>
          </a:p>
          <a:p>
            <a:r>
              <a:rPr lang="en-US" sz="1900">
                <a:solidFill>
                  <a:schemeClr val="tx1"/>
                </a:solidFill>
              </a:rPr>
              <a:t>Significant requirements for participation </a:t>
            </a:r>
          </a:p>
          <a:p>
            <a:pPr marL="628650" lvl="1" indent="-285750"/>
            <a:endParaRPr lang="en-US" sz="1400">
              <a:solidFill>
                <a:srgbClr val="FF0000"/>
              </a:solidFill>
            </a:endParaRPr>
          </a:p>
        </p:txBody>
      </p:sp>
      <p:pic>
        <p:nvPicPr>
          <p:cNvPr id="13" name="Picture 12">
            <a:extLst>
              <a:ext uri="{FF2B5EF4-FFF2-40B4-BE49-F238E27FC236}">
                <a16:creationId xmlns:a16="http://schemas.microsoft.com/office/drawing/2014/main" id="{788C6846-CBEB-3801-0503-A4C96AEC8EC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t="2668" b="2668"/>
          <a:stretch/>
        </p:blipFill>
        <p:spPr>
          <a:xfrm>
            <a:off x="7845957" y="3845216"/>
            <a:ext cx="1171134" cy="994421"/>
          </a:xfrm>
          <a:prstGeom prst="hexagon">
            <a:avLst>
              <a:gd name="adj" fmla="val 24162"/>
              <a:gd name="vf" fmla="val 115470"/>
            </a:avLst>
          </a:prstGeom>
          <a:effectLst>
            <a:innerShdw blurRad="114300">
              <a:prstClr val="black">
                <a:alpha val="65000"/>
              </a:prstClr>
            </a:innerShdw>
          </a:effectLst>
          <a:scene3d>
            <a:camera prst="orthographicFront"/>
            <a:lightRig rig="threePt" dir="t"/>
          </a:scene3d>
          <a:sp3d>
            <a:bevelT w="114300" prst="artDeco"/>
          </a:sp3d>
        </p:spPr>
      </p:pic>
      <p:sp>
        <p:nvSpPr>
          <p:cNvPr id="6" name="Rectangle 5">
            <a:extLst>
              <a:ext uri="{FF2B5EF4-FFF2-40B4-BE49-F238E27FC236}">
                <a16:creationId xmlns:a16="http://schemas.microsoft.com/office/drawing/2014/main" id="{FA547814-D357-1361-87F7-144081D1AB23}"/>
              </a:ext>
            </a:extLst>
          </p:cNvPr>
          <p:cNvSpPr/>
          <p:nvPr/>
        </p:nvSpPr>
        <p:spPr>
          <a:xfrm>
            <a:off x="150823" y="1370395"/>
            <a:ext cx="8866267" cy="2632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One size does not fit all, select based on your needs!</a:t>
            </a:r>
          </a:p>
        </p:txBody>
      </p:sp>
      <p:grpSp>
        <p:nvGrpSpPr>
          <p:cNvPr id="12" name="Group 11">
            <a:extLst>
              <a:ext uri="{FF2B5EF4-FFF2-40B4-BE49-F238E27FC236}">
                <a16:creationId xmlns:a16="http://schemas.microsoft.com/office/drawing/2014/main" id="{57E6784E-9D9A-3E4A-C67D-39EB28B02D2B}"/>
              </a:ext>
            </a:extLst>
          </p:cNvPr>
          <p:cNvGrpSpPr/>
          <p:nvPr/>
        </p:nvGrpSpPr>
        <p:grpSpPr>
          <a:xfrm>
            <a:off x="2035030" y="4146814"/>
            <a:ext cx="5046960" cy="390893"/>
            <a:chOff x="1876850" y="3649629"/>
            <a:chExt cx="5046960" cy="390893"/>
          </a:xfrm>
        </p:grpSpPr>
        <p:sp>
          <p:nvSpPr>
            <p:cNvPr id="20" name="TextBox 19">
              <a:extLst>
                <a:ext uri="{FF2B5EF4-FFF2-40B4-BE49-F238E27FC236}">
                  <a16:creationId xmlns:a16="http://schemas.microsoft.com/office/drawing/2014/main" id="{69A632CC-056A-40B9-93FC-FE1BA46C256D}"/>
                </a:ext>
              </a:extLst>
            </p:cNvPr>
            <p:cNvSpPr txBox="1"/>
            <p:nvPr/>
          </p:nvSpPr>
          <p:spPr>
            <a:xfrm>
              <a:off x="1876850" y="3658879"/>
              <a:ext cx="639193" cy="369332"/>
            </a:xfrm>
            <a:prstGeom prst="rect">
              <a:avLst/>
            </a:prstGeom>
            <a:noFill/>
          </p:spPr>
          <p:txBody>
            <a:bodyPr wrap="square" rtlCol="0">
              <a:spAutoFit/>
            </a:bodyPr>
            <a:lstStyle/>
            <a:p>
              <a:r>
                <a:rPr lang="en-US">
                  <a:effectLst>
                    <a:outerShdw blurRad="38100" dist="38100" dir="2700000" algn="tl">
                      <a:srgbClr val="000000">
                        <a:alpha val="43137"/>
                      </a:srgbClr>
                    </a:outerShdw>
                  </a:effectLst>
                </a:rPr>
                <a:t>LTE</a:t>
              </a:r>
            </a:p>
          </p:txBody>
        </p:sp>
        <p:sp>
          <p:nvSpPr>
            <p:cNvPr id="21" name="TextBox 20">
              <a:extLst>
                <a:ext uri="{FF2B5EF4-FFF2-40B4-BE49-F238E27FC236}">
                  <a16:creationId xmlns:a16="http://schemas.microsoft.com/office/drawing/2014/main" id="{8E5F6DB8-FDE6-474D-A290-F41DCC8B3C98}"/>
                </a:ext>
              </a:extLst>
            </p:cNvPr>
            <p:cNvSpPr txBox="1"/>
            <p:nvPr/>
          </p:nvSpPr>
          <p:spPr>
            <a:xfrm>
              <a:off x="6423352" y="3649629"/>
              <a:ext cx="500458" cy="369332"/>
            </a:xfrm>
            <a:prstGeom prst="rect">
              <a:avLst/>
            </a:prstGeom>
            <a:noFill/>
          </p:spPr>
          <p:txBody>
            <a:bodyPr wrap="none" rtlCol="0">
              <a:spAutoFit/>
            </a:bodyPr>
            <a:lstStyle/>
            <a:p>
              <a:r>
                <a:rPr lang="en-US">
                  <a:effectLst>
                    <a:outerShdw blurRad="38100" dist="38100" dir="2700000" algn="tl">
                      <a:srgbClr val="000000">
                        <a:alpha val="43137"/>
                      </a:srgbClr>
                    </a:outerShdw>
                  </a:effectLst>
                </a:rPr>
                <a:t>LSE</a:t>
              </a:r>
            </a:p>
          </p:txBody>
        </p:sp>
        <p:sp>
          <p:nvSpPr>
            <p:cNvPr id="22" name="TextBox 21">
              <a:extLst>
                <a:ext uri="{FF2B5EF4-FFF2-40B4-BE49-F238E27FC236}">
                  <a16:creationId xmlns:a16="http://schemas.microsoft.com/office/drawing/2014/main" id="{DDDFBC59-D858-494F-812B-E8E0E444C7E5}"/>
                </a:ext>
              </a:extLst>
            </p:cNvPr>
            <p:cNvSpPr txBox="1"/>
            <p:nvPr/>
          </p:nvSpPr>
          <p:spPr>
            <a:xfrm>
              <a:off x="4037685" y="3668648"/>
              <a:ext cx="620683" cy="369332"/>
            </a:xfrm>
            <a:prstGeom prst="rect">
              <a:avLst/>
            </a:prstGeom>
            <a:noFill/>
          </p:spPr>
          <p:txBody>
            <a:bodyPr wrap="none" rtlCol="0">
              <a:spAutoFit/>
            </a:bodyPr>
            <a:lstStyle/>
            <a:p>
              <a:r>
                <a:rPr lang="en-US">
                  <a:effectLst>
                    <a:outerShdw blurRad="38100" dist="38100" dir="2700000" algn="tl">
                      <a:srgbClr val="000000">
                        <a:alpha val="43137"/>
                      </a:srgbClr>
                    </a:outerShdw>
                  </a:effectLst>
                </a:rPr>
                <a:t>FLEX</a:t>
              </a:r>
            </a:p>
          </p:txBody>
        </p:sp>
        <p:sp>
          <p:nvSpPr>
            <p:cNvPr id="23" name="TextBox 22">
              <a:extLst>
                <a:ext uri="{FF2B5EF4-FFF2-40B4-BE49-F238E27FC236}">
                  <a16:creationId xmlns:a16="http://schemas.microsoft.com/office/drawing/2014/main" id="{3BE1F2CA-BAEA-43CA-8D48-BED2EC10636F}"/>
                </a:ext>
              </a:extLst>
            </p:cNvPr>
            <p:cNvSpPr txBox="1"/>
            <p:nvPr/>
          </p:nvSpPr>
          <p:spPr>
            <a:xfrm>
              <a:off x="5433421" y="3656087"/>
              <a:ext cx="502061" cy="369332"/>
            </a:xfrm>
            <a:prstGeom prst="rect">
              <a:avLst/>
            </a:prstGeom>
            <a:noFill/>
          </p:spPr>
          <p:txBody>
            <a:bodyPr wrap="none" rtlCol="0">
              <a:spAutoFit/>
            </a:bodyPr>
            <a:lstStyle/>
            <a:p>
              <a:r>
                <a:rPr lang="en-US">
                  <a:effectLst>
                    <a:outerShdw blurRad="38100" dist="38100" dir="2700000" algn="tl">
                      <a:srgbClr val="000000">
                        <a:alpha val="43137"/>
                      </a:srgbClr>
                    </a:outerShdw>
                  </a:effectLst>
                </a:rPr>
                <a:t>TW</a:t>
              </a:r>
            </a:p>
          </p:txBody>
        </p:sp>
        <p:sp>
          <p:nvSpPr>
            <p:cNvPr id="24" name="TextBox 23">
              <a:extLst>
                <a:ext uri="{FF2B5EF4-FFF2-40B4-BE49-F238E27FC236}">
                  <a16:creationId xmlns:a16="http://schemas.microsoft.com/office/drawing/2014/main" id="{9D9E251A-1B96-4F64-825D-5026C14F2222}"/>
                </a:ext>
              </a:extLst>
            </p:cNvPr>
            <p:cNvSpPr txBox="1"/>
            <p:nvPr/>
          </p:nvSpPr>
          <p:spPr>
            <a:xfrm>
              <a:off x="2756611" y="3671190"/>
              <a:ext cx="699230" cy="369332"/>
            </a:xfrm>
            <a:prstGeom prst="rect">
              <a:avLst/>
            </a:prstGeom>
            <a:noFill/>
          </p:spPr>
          <p:txBody>
            <a:bodyPr wrap="none" rtlCol="0">
              <a:spAutoFit/>
            </a:bodyPr>
            <a:lstStyle/>
            <a:p>
              <a:r>
                <a:rPr lang="en-US">
                  <a:effectLst>
                    <a:outerShdw blurRad="38100" dist="38100" dir="2700000" algn="tl">
                      <a:srgbClr val="000000">
                        <a:alpha val="43137"/>
                      </a:srgbClr>
                    </a:outerShdw>
                  </a:effectLst>
                </a:rPr>
                <a:t>ANTX</a:t>
              </a:r>
            </a:p>
          </p:txBody>
        </p:sp>
      </p:grpSp>
      <p:sp>
        <p:nvSpPr>
          <p:cNvPr id="3" name="TextBox 2">
            <a:extLst>
              <a:ext uri="{FF2B5EF4-FFF2-40B4-BE49-F238E27FC236}">
                <a16:creationId xmlns:a16="http://schemas.microsoft.com/office/drawing/2014/main" id="{242E7C78-768E-E77C-5490-66125B7B239F}"/>
              </a:ext>
            </a:extLst>
          </p:cNvPr>
          <p:cNvSpPr txBox="1"/>
          <p:nvPr/>
        </p:nvSpPr>
        <p:spPr>
          <a:xfrm>
            <a:off x="150823" y="5503176"/>
            <a:ext cx="2754021" cy="461665"/>
          </a:xfrm>
          <a:prstGeom prst="rect">
            <a:avLst/>
          </a:prstGeom>
          <a:noFill/>
        </p:spPr>
        <p:txBody>
          <a:bodyPr wrap="square" rtlCol="0">
            <a:spAutoFit/>
          </a:bodyPr>
          <a:lstStyle/>
          <a:p>
            <a:r>
              <a:rPr lang="en-US" sz="1200"/>
              <a:t>Note: Events listed are just a small sample from a large list of Naval events. </a:t>
            </a:r>
          </a:p>
        </p:txBody>
      </p:sp>
      <p:sp>
        <p:nvSpPr>
          <p:cNvPr id="29" name="TextBox 28">
            <a:extLst>
              <a:ext uri="{FF2B5EF4-FFF2-40B4-BE49-F238E27FC236}">
                <a16:creationId xmlns:a16="http://schemas.microsoft.com/office/drawing/2014/main" id="{4619E975-33BC-4408-7A49-813C7A48F993}"/>
              </a:ext>
            </a:extLst>
          </p:cNvPr>
          <p:cNvSpPr txBox="1"/>
          <p:nvPr/>
        </p:nvSpPr>
        <p:spPr>
          <a:xfrm>
            <a:off x="3202197" y="4525136"/>
            <a:ext cx="3055965" cy="369332"/>
          </a:xfrm>
          <a:prstGeom prst="rect">
            <a:avLst/>
          </a:prstGeom>
          <a:noFill/>
        </p:spPr>
        <p:txBody>
          <a:bodyPr wrap="none" rtlCol="0">
            <a:spAutoFit/>
          </a:bodyPr>
          <a:lstStyle/>
          <a:p>
            <a:r>
              <a:rPr lang="en-US">
                <a:effectLst>
                  <a:outerShdw blurRad="38100" dist="38100" dir="2700000" algn="tl">
                    <a:srgbClr val="000000">
                      <a:alpha val="43137"/>
                    </a:srgbClr>
                  </a:outerShdw>
                </a:effectLst>
              </a:rPr>
              <a:t>Fleet Integration and Exposure</a:t>
            </a:r>
          </a:p>
        </p:txBody>
      </p:sp>
      <p:sp>
        <p:nvSpPr>
          <p:cNvPr id="31" name="TextBox 30">
            <a:extLst>
              <a:ext uri="{FF2B5EF4-FFF2-40B4-BE49-F238E27FC236}">
                <a16:creationId xmlns:a16="http://schemas.microsoft.com/office/drawing/2014/main" id="{B68AE918-9D21-124F-2A7A-CB555A925266}"/>
              </a:ext>
            </a:extLst>
          </p:cNvPr>
          <p:cNvSpPr txBox="1"/>
          <p:nvPr/>
        </p:nvSpPr>
        <p:spPr>
          <a:xfrm>
            <a:off x="3218611" y="4790557"/>
            <a:ext cx="3021725" cy="369332"/>
          </a:xfrm>
          <a:prstGeom prst="rect">
            <a:avLst/>
          </a:prstGeom>
          <a:noFill/>
        </p:spPr>
        <p:txBody>
          <a:bodyPr wrap="none" rtlCol="0">
            <a:spAutoFit/>
          </a:bodyPr>
          <a:lstStyle/>
          <a:p>
            <a:r>
              <a:rPr lang="en-US">
                <a:effectLst>
                  <a:outerShdw blurRad="38100" dist="38100" dir="2700000" algn="tl">
                    <a:srgbClr val="000000">
                      <a:alpha val="43137"/>
                    </a:srgbClr>
                  </a:outerShdw>
                </a:effectLst>
              </a:rPr>
              <a:t>Complexity and Planning Time</a:t>
            </a:r>
          </a:p>
        </p:txBody>
      </p:sp>
      <p:pic>
        <p:nvPicPr>
          <p:cNvPr id="16" name="Picture 15">
            <a:extLst>
              <a:ext uri="{FF2B5EF4-FFF2-40B4-BE49-F238E27FC236}">
                <a16:creationId xmlns:a16="http://schemas.microsoft.com/office/drawing/2014/main" id="{FCD6DCF0-A037-403D-350A-81D3711B6092}"/>
              </a:ext>
            </a:extLst>
          </p:cNvPr>
          <p:cNvPicPr>
            <a:picLocks noChangeAspect="1"/>
          </p:cNvPicPr>
          <p:nvPr/>
        </p:nvPicPr>
        <p:blipFill>
          <a:blip r:embed="rId5">
            <a:extLst>
              <a:ext uri="{28A0092B-C50C-407E-A947-70E740481C1C}">
                <a14:useLocalDpi xmlns:a14="http://schemas.microsoft.com/office/drawing/2010/main" val="0"/>
              </a:ext>
            </a:extLst>
          </a:blip>
          <a:srcRect t="5142" b="5142"/>
          <a:stretch/>
        </p:blipFill>
        <p:spPr>
          <a:xfrm>
            <a:off x="137753" y="3836872"/>
            <a:ext cx="1170432" cy="1011108"/>
          </a:xfrm>
          <a:prstGeom prst="hexagon">
            <a:avLst>
              <a:gd name="adj" fmla="val 24162"/>
              <a:gd name="vf" fmla="val 115470"/>
            </a:avLst>
          </a:prstGeom>
          <a:effectLst>
            <a:innerShdw blurRad="114300">
              <a:prstClr val="black">
                <a:alpha val="65000"/>
              </a:prstClr>
            </a:innerShdw>
          </a:effectLst>
          <a:scene3d>
            <a:camera prst="orthographicFront"/>
            <a:lightRig rig="threePt" dir="t">
              <a:rot lat="0" lon="0" rev="3000000"/>
            </a:lightRig>
          </a:scene3d>
          <a:sp3d extrusionH="146050">
            <a:bevelT w="146050" h="114300" prst="artDeco"/>
            <a:bevelB prst="relaxedInset"/>
            <a:extrusionClr>
              <a:schemeClr val="bg1"/>
            </a:extrusionClr>
            <a:contourClr>
              <a:schemeClr val="bg1"/>
            </a:contourClr>
          </a:sp3d>
        </p:spPr>
      </p:pic>
      <p:sp>
        <p:nvSpPr>
          <p:cNvPr id="25" name="Title 1">
            <a:extLst>
              <a:ext uri="{FF2B5EF4-FFF2-40B4-BE49-F238E27FC236}">
                <a16:creationId xmlns:a16="http://schemas.microsoft.com/office/drawing/2014/main" id="{738EFB11-8231-4652-AE50-25B4CC4DB98E}"/>
              </a:ext>
            </a:extLst>
          </p:cNvPr>
          <p:cNvSpPr>
            <a:spLocks noGrp="1"/>
          </p:cNvSpPr>
          <p:nvPr>
            <p:ph type="title"/>
          </p:nvPr>
        </p:nvSpPr>
        <p:spPr>
          <a:xfrm>
            <a:off x="1038395" y="65268"/>
            <a:ext cx="6935622" cy="1325563"/>
          </a:xfrm>
        </p:spPr>
        <p:txBody>
          <a:bodyPr/>
          <a:lstStyle/>
          <a:p>
            <a:r>
              <a:rPr lang="en-US" b="0"/>
              <a:t>A Spectrum of Event Options</a:t>
            </a:r>
          </a:p>
        </p:txBody>
      </p:sp>
    </p:spTree>
    <p:extLst>
      <p:ext uri="{BB962C8B-B14F-4D97-AF65-F5344CB8AC3E}">
        <p14:creationId xmlns:p14="http://schemas.microsoft.com/office/powerpoint/2010/main" val="3494616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2455F-EA27-FC11-04C5-3F8A1B12525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52A9FB7-A0F7-A6F7-BC28-F90407EB4669}"/>
              </a:ext>
            </a:extLst>
          </p:cNvPr>
          <p:cNvSpPr>
            <a:spLocks noGrp="1"/>
          </p:cNvSpPr>
          <p:nvPr>
            <p:ph type="ftr" sz="quarter" idx="11"/>
          </p:nvPr>
        </p:nvSpPr>
        <p:spPr/>
        <p:txBody>
          <a:bodyPr/>
          <a:lstStyle/>
          <a:p>
            <a:r>
              <a:rPr lang="en-US"/>
              <a:t>Distribution Statement A</a:t>
            </a:r>
          </a:p>
        </p:txBody>
      </p:sp>
      <p:sp>
        <p:nvSpPr>
          <p:cNvPr id="3" name="Slide Number Placeholder 2">
            <a:extLst>
              <a:ext uri="{FF2B5EF4-FFF2-40B4-BE49-F238E27FC236}">
                <a16:creationId xmlns:a16="http://schemas.microsoft.com/office/drawing/2014/main" id="{C50BAC60-057F-75B4-C6C6-B48831D7D7DA}"/>
              </a:ext>
            </a:extLst>
          </p:cNvPr>
          <p:cNvSpPr>
            <a:spLocks noGrp="1"/>
          </p:cNvSpPr>
          <p:nvPr>
            <p:ph type="sldNum" sz="quarter" idx="12"/>
          </p:nvPr>
        </p:nvSpPr>
        <p:spPr/>
        <p:txBody>
          <a:bodyPr/>
          <a:lstStyle/>
          <a:p>
            <a:fld id="{A7DC75CF-7D68-4A0C-850D-6E33D1D84A08}" type="slidenum">
              <a:rPr lang="en-US" smtClean="0"/>
              <a:t>9</a:t>
            </a:fld>
            <a:endParaRPr lang="en-US"/>
          </a:p>
        </p:txBody>
      </p:sp>
      <p:sp>
        <p:nvSpPr>
          <p:cNvPr id="8" name="Title 7">
            <a:extLst>
              <a:ext uri="{FF2B5EF4-FFF2-40B4-BE49-F238E27FC236}">
                <a16:creationId xmlns:a16="http://schemas.microsoft.com/office/drawing/2014/main" id="{40A33B66-E503-9BC4-F97D-5F9D5FAA0607}"/>
              </a:ext>
            </a:extLst>
          </p:cNvPr>
          <p:cNvSpPr>
            <a:spLocks noGrp="1"/>
          </p:cNvSpPr>
          <p:nvPr>
            <p:ph type="title"/>
          </p:nvPr>
        </p:nvSpPr>
        <p:spPr>
          <a:xfrm>
            <a:off x="1290320" y="340855"/>
            <a:ext cx="6563360" cy="768096"/>
          </a:xfrm>
        </p:spPr>
        <p:txBody>
          <a:bodyPr/>
          <a:lstStyle/>
          <a:p>
            <a:r>
              <a:rPr lang="en-US" sz="2800" b="0"/>
              <a:t>Experimentation &amp; Technology Development: Complex Ecosystem</a:t>
            </a:r>
          </a:p>
        </p:txBody>
      </p:sp>
      <p:sp>
        <p:nvSpPr>
          <p:cNvPr id="25" name="TextBox 24">
            <a:extLst>
              <a:ext uri="{FF2B5EF4-FFF2-40B4-BE49-F238E27FC236}">
                <a16:creationId xmlns:a16="http://schemas.microsoft.com/office/drawing/2014/main" id="{833ADD16-9F8F-6110-E76F-59D4F6D931CF}"/>
              </a:ext>
            </a:extLst>
          </p:cNvPr>
          <p:cNvSpPr txBox="1"/>
          <p:nvPr/>
        </p:nvSpPr>
        <p:spPr>
          <a:xfrm>
            <a:off x="4338536" y="3269689"/>
            <a:ext cx="490214" cy="221938"/>
          </a:xfrm>
          <a:prstGeom prst="rect">
            <a:avLst/>
          </a:prstGeom>
          <a:noFill/>
        </p:spPr>
        <p:txBody>
          <a:bodyPr wrap="square" rtlCol="0">
            <a:spAutoFit/>
          </a:bodyPr>
          <a:lstStyle/>
          <a:p>
            <a:r>
              <a:rPr lang="en-US" sz="700">
                <a:solidFill>
                  <a:schemeClr val="bg1"/>
                </a:solidFill>
              </a:rPr>
              <a:t>-</a:t>
            </a:r>
          </a:p>
        </p:txBody>
      </p:sp>
      <p:grpSp>
        <p:nvGrpSpPr>
          <p:cNvPr id="4" name="Group 3">
            <a:extLst>
              <a:ext uri="{FF2B5EF4-FFF2-40B4-BE49-F238E27FC236}">
                <a16:creationId xmlns:a16="http://schemas.microsoft.com/office/drawing/2014/main" id="{ED7F99C2-26FE-335A-61E5-C70FB44D6344}"/>
              </a:ext>
            </a:extLst>
          </p:cNvPr>
          <p:cNvGrpSpPr/>
          <p:nvPr/>
        </p:nvGrpSpPr>
        <p:grpSpPr>
          <a:xfrm>
            <a:off x="4983485" y="4729772"/>
            <a:ext cx="1312526" cy="600164"/>
            <a:chOff x="6644646" y="5452118"/>
            <a:chExt cx="2117542" cy="800218"/>
          </a:xfrm>
        </p:grpSpPr>
        <p:grpSp>
          <p:nvGrpSpPr>
            <p:cNvPr id="6" name="Group 5">
              <a:extLst>
                <a:ext uri="{FF2B5EF4-FFF2-40B4-BE49-F238E27FC236}">
                  <a16:creationId xmlns:a16="http://schemas.microsoft.com/office/drawing/2014/main" id="{58BC5AE1-67F2-222B-7E4A-E7B72CD548CD}"/>
                </a:ext>
              </a:extLst>
            </p:cNvPr>
            <p:cNvGrpSpPr/>
            <p:nvPr/>
          </p:nvGrpSpPr>
          <p:grpSpPr>
            <a:xfrm>
              <a:off x="6644646" y="5477957"/>
              <a:ext cx="2117542" cy="766645"/>
              <a:chOff x="6644646" y="5477957"/>
              <a:chExt cx="2117542" cy="766645"/>
            </a:xfrm>
          </p:grpSpPr>
          <p:sp>
            <p:nvSpPr>
              <p:cNvPr id="9" name="Rectangle: Rounded Corners 8">
                <a:extLst>
                  <a:ext uri="{FF2B5EF4-FFF2-40B4-BE49-F238E27FC236}">
                    <a16:creationId xmlns:a16="http://schemas.microsoft.com/office/drawing/2014/main" id="{08899A24-6555-C2A7-90BB-45C06347826F}"/>
                  </a:ext>
                </a:extLst>
              </p:cNvPr>
              <p:cNvSpPr/>
              <p:nvPr/>
            </p:nvSpPr>
            <p:spPr>
              <a:xfrm>
                <a:off x="6644646" y="5477957"/>
                <a:ext cx="2117542" cy="748539"/>
              </a:xfrm>
              <a:prstGeom prst="roundRect">
                <a:avLst>
                  <a:gd name="adj" fmla="val 13098"/>
                </a:avLst>
              </a:prstGeom>
              <a:solidFill>
                <a:schemeClr val="bg2"/>
              </a:solidFill>
              <a:ln w="6350">
                <a:solidFill>
                  <a:schemeClr val="bg2">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sp>
            <p:nvSpPr>
              <p:cNvPr id="10" name="Rectangle 9">
                <a:extLst>
                  <a:ext uri="{FF2B5EF4-FFF2-40B4-BE49-F238E27FC236}">
                    <a16:creationId xmlns:a16="http://schemas.microsoft.com/office/drawing/2014/main" id="{C7A5BD91-BFE6-CDAE-C56D-E04448BC9138}"/>
                  </a:ext>
                </a:extLst>
              </p:cNvPr>
              <p:cNvSpPr/>
              <p:nvPr/>
            </p:nvSpPr>
            <p:spPr>
              <a:xfrm>
                <a:off x="6828400" y="6209151"/>
                <a:ext cx="1750035" cy="35451"/>
              </a:xfrm>
              <a:prstGeom prst="rect">
                <a:avLst/>
              </a:prstGeom>
              <a:solidFill>
                <a:schemeClr val="accent1"/>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grpSp>
        <p:sp>
          <p:nvSpPr>
            <p:cNvPr id="7" name="Rectangle 6">
              <a:extLst>
                <a:ext uri="{FF2B5EF4-FFF2-40B4-BE49-F238E27FC236}">
                  <a16:creationId xmlns:a16="http://schemas.microsoft.com/office/drawing/2014/main" id="{A8F5C635-1726-15A4-E095-F00A8653484D}"/>
                </a:ext>
              </a:extLst>
            </p:cNvPr>
            <p:cNvSpPr/>
            <p:nvPr/>
          </p:nvSpPr>
          <p:spPr>
            <a:xfrm>
              <a:off x="6687514" y="5452118"/>
              <a:ext cx="2031805" cy="800218"/>
            </a:xfrm>
            <a:prstGeom prst="rect">
              <a:avLst/>
            </a:prstGeom>
          </p:spPr>
          <p:txBody>
            <a:bodyPr wrap="square" anchor="ctr">
              <a:spAutoFit/>
            </a:bodyPr>
            <a:lstStyle/>
            <a:p>
              <a:pPr algn="ctr" defTabSz="342900">
                <a:defRPr/>
              </a:pPr>
              <a:r>
                <a:rPr lang="en-US" sz="825">
                  <a:solidFill>
                    <a:srgbClr val="000000">
                      <a:lumMod val="65000"/>
                      <a:lumOff val="35000"/>
                    </a:srgbClr>
                  </a:solidFill>
                  <a:latin typeface="Arial" panose="020B0604020202020204" pitchFamily="34" charset="0"/>
                  <a:cs typeface="Arial" panose="020B0604020202020204" pitchFamily="34" charset="0"/>
                </a:rPr>
                <a:t>New N44</a:t>
              </a:r>
            </a:p>
            <a:p>
              <a:pPr algn="ctr" defTabSz="342900">
                <a:defRPr/>
              </a:pPr>
              <a:r>
                <a:rPr lang="en-US" sz="825">
                  <a:solidFill>
                    <a:srgbClr val="000000">
                      <a:lumMod val="65000"/>
                      <a:lumOff val="35000"/>
                    </a:srgbClr>
                  </a:solidFill>
                  <a:latin typeface="Arial" panose="020B0604020202020204" pitchFamily="34" charset="0"/>
                  <a:cs typeface="Arial" panose="020B0604020202020204" pitchFamily="34" charset="0"/>
                </a:rPr>
                <a:t>ANTX</a:t>
              </a:r>
            </a:p>
            <a:p>
              <a:pPr algn="ctr" defTabSz="342900">
                <a:defRPr/>
              </a:pPr>
              <a:r>
                <a:rPr lang="en-US" sz="825" err="1">
                  <a:solidFill>
                    <a:srgbClr val="000000">
                      <a:lumMod val="65000"/>
                      <a:lumOff val="35000"/>
                    </a:srgbClr>
                  </a:solidFill>
                  <a:latin typeface="Arial" panose="020B0604020202020204" pitchFamily="34" charset="0"/>
                  <a:cs typeface="Arial" panose="020B0604020202020204" pitchFamily="34" charset="0"/>
                </a:rPr>
                <a:t>RDER</a:t>
              </a:r>
              <a:endParaRPr lang="en-US" sz="825">
                <a:solidFill>
                  <a:srgbClr val="000000">
                    <a:lumMod val="65000"/>
                    <a:lumOff val="35000"/>
                  </a:srgbClr>
                </a:solidFill>
                <a:latin typeface="Arial" panose="020B0604020202020204" pitchFamily="34" charset="0"/>
                <a:cs typeface="Arial" panose="020B0604020202020204" pitchFamily="34" charset="0"/>
              </a:endParaRPr>
            </a:p>
            <a:p>
              <a:pPr algn="ctr" defTabSz="342900">
                <a:defRPr/>
              </a:pPr>
              <a:r>
                <a:rPr lang="en-US" sz="825">
                  <a:solidFill>
                    <a:srgbClr val="000000">
                      <a:lumMod val="65000"/>
                      <a:lumOff val="35000"/>
                    </a:srgbClr>
                  </a:solidFill>
                  <a:latin typeface="Arial" panose="020B0604020202020204" pitchFamily="34" charset="0"/>
                  <a:cs typeface="Arial" panose="020B0604020202020204" pitchFamily="34" charset="0"/>
                </a:rPr>
                <a:t>JOINT</a:t>
              </a:r>
            </a:p>
          </p:txBody>
        </p:sp>
      </p:grpSp>
      <p:grpSp>
        <p:nvGrpSpPr>
          <p:cNvPr id="11" name="Group 10">
            <a:extLst>
              <a:ext uri="{FF2B5EF4-FFF2-40B4-BE49-F238E27FC236}">
                <a16:creationId xmlns:a16="http://schemas.microsoft.com/office/drawing/2014/main" id="{21369D85-7319-9F30-5298-206743D3808C}"/>
              </a:ext>
            </a:extLst>
          </p:cNvPr>
          <p:cNvGrpSpPr/>
          <p:nvPr/>
        </p:nvGrpSpPr>
        <p:grpSpPr>
          <a:xfrm>
            <a:off x="6130191" y="4055780"/>
            <a:ext cx="1388096" cy="521105"/>
            <a:chOff x="8654848" y="4317997"/>
            <a:chExt cx="2117542" cy="766645"/>
          </a:xfrm>
        </p:grpSpPr>
        <p:grpSp>
          <p:nvGrpSpPr>
            <p:cNvPr id="12" name="Group 11">
              <a:extLst>
                <a:ext uri="{FF2B5EF4-FFF2-40B4-BE49-F238E27FC236}">
                  <a16:creationId xmlns:a16="http://schemas.microsoft.com/office/drawing/2014/main" id="{577DC290-0EEB-64AD-47E9-B589591E322D}"/>
                </a:ext>
              </a:extLst>
            </p:cNvPr>
            <p:cNvGrpSpPr/>
            <p:nvPr/>
          </p:nvGrpSpPr>
          <p:grpSpPr>
            <a:xfrm>
              <a:off x="8654848" y="4317997"/>
              <a:ext cx="2117542" cy="766645"/>
              <a:chOff x="8654848" y="4317997"/>
              <a:chExt cx="2117542" cy="766645"/>
            </a:xfrm>
          </p:grpSpPr>
          <p:sp>
            <p:nvSpPr>
              <p:cNvPr id="14" name="Rectangle: Rounded Corners 13">
                <a:extLst>
                  <a:ext uri="{FF2B5EF4-FFF2-40B4-BE49-F238E27FC236}">
                    <a16:creationId xmlns:a16="http://schemas.microsoft.com/office/drawing/2014/main" id="{D4F9A26C-8BCB-EA5F-7C48-19DBE1702A5C}"/>
                  </a:ext>
                </a:extLst>
              </p:cNvPr>
              <p:cNvSpPr/>
              <p:nvPr/>
            </p:nvSpPr>
            <p:spPr>
              <a:xfrm>
                <a:off x="8654848" y="4317997"/>
                <a:ext cx="2117542" cy="748539"/>
              </a:xfrm>
              <a:prstGeom prst="roundRect">
                <a:avLst>
                  <a:gd name="adj" fmla="val 13098"/>
                </a:avLst>
              </a:prstGeom>
              <a:solidFill>
                <a:schemeClr val="bg2"/>
              </a:solidFill>
              <a:ln w="6350">
                <a:solidFill>
                  <a:schemeClr val="bg2">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sp>
            <p:nvSpPr>
              <p:cNvPr id="15" name="Rectangle 14">
                <a:extLst>
                  <a:ext uri="{FF2B5EF4-FFF2-40B4-BE49-F238E27FC236}">
                    <a16:creationId xmlns:a16="http://schemas.microsoft.com/office/drawing/2014/main" id="{4DD85AA3-256D-BB4A-792A-5171A499603F}"/>
                  </a:ext>
                </a:extLst>
              </p:cNvPr>
              <p:cNvSpPr/>
              <p:nvPr/>
            </p:nvSpPr>
            <p:spPr>
              <a:xfrm>
                <a:off x="8838602" y="5049191"/>
                <a:ext cx="1750035" cy="35451"/>
              </a:xfrm>
              <a:prstGeom prst="rect">
                <a:avLst/>
              </a:prstGeom>
              <a:solidFill>
                <a:schemeClr val="accent1"/>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grpSp>
        <p:sp>
          <p:nvSpPr>
            <p:cNvPr id="13" name="Rectangle 12">
              <a:extLst>
                <a:ext uri="{FF2B5EF4-FFF2-40B4-BE49-F238E27FC236}">
                  <a16:creationId xmlns:a16="http://schemas.microsoft.com/office/drawing/2014/main" id="{2A9508DE-8E9A-AB6F-448E-5F5321F96493}"/>
                </a:ext>
              </a:extLst>
            </p:cNvPr>
            <p:cNvSpPr/>
            <p:nvPr/>
          </p:nvSpPr>
          <p:spPr>
            <a:xfrm>
              <a:off x="8697716" y="4344178"/>
              <a:ext cx="2031804" cy="696176"/>
            </a:xfrm>
            <a:prstGeom prst="rect">
              <a:avLst/>
            </a:prstGeom>
          </p:spPr>
          <p:txBody>
            <a:bodyPr wrap="square" anchor="ctr">
              <a:spAutoFit/>
            </a:bodyPr>
            <a:lstStyle/>
            <a:p>
              <a:pPr algn="ctr" defTabSz="342900">
                <a:defRPr/>
              </a:pPr>
              <a:r>
                <a:rPr lang="en-US" sz="825">
                  <a:solidFill>
                    <a:srgbClr val="000000">
                      <a:lumMod val="65000"/>
                      <a:lumOff val="35000"/>
                    </a:srgbClr>
                  </a:solidFill>
                  <a:latin typeface="Arial" panose="020B0604020202020204" pitchFamily="34" charset="0"/>
                  <a:cs typeface="Arial" panose="020B0604020202020204" pitchFamily="34" charset="0"/>
                </a:rPr>
                <a:t>FLEX/NWDC</a:t>
              </a:r>
            </a:p>
            <a:p>
              <a:pPr algn="ctr" defTabSz="342900">
                <a:defRPr/>
              </a:pPr>
              <a:r>
                <a:rPr lang="en-US" sz="825">
                  <a:solidFill>
                    <a:srgbClr val="000000">
                      <a:lumMod val="65000"/>
                      <a:lumOff val="35000"/>
                    </a:srgbClr>
                  </a:solidFill>
                  <a:latin typeface="Arial" panose="020B0604020202020204" pitchFamily="34" charset="0"/>
                  <a:cs typeface="Arial" panose="020B0604020202020204" pitchFamily="34" charset="0"/>
                </a:rPr>
                <a:t>Follows instruction and FLEET needs/gaps</a:t>
              </a:r>
            </a:p>
          </p:txBody>
        </p:sp>
      </p:grpSp>
      <p:grpSp>
        <p:nvGrpSpPr>
          <p:cNvPr id="16" name="Group 15">
            <a:extLst>
              <a:ext uri="{FF2B5EF4-FFF2-40B4-BE49-F238E27FC236}">
                <a16:creationId xmlns:a16="http://schemas.microsoft.com/office/drawing/2014/main" id="{8D93F9E4-3E60-F4AF-D787-B7BC409B9C2A}"/>
              </a:ext>
            </a:extLst>
          </p:cNvPr>
          <p:cNvGrpSpPr/>
          <p:nvPr/>
        </p:nvGrpSpPr>
        <p:grpSpPr>
          <a:xfrm>
            <a:off x="7283069" y="1406989"/>
            <a:ext cx="1588157" cy="574984"/>
            <a:chOff x="9726249" y="1466102"/>
            <a:chExt cx="2117542" cy="766645"/>
          </a:xfrm>
        </p:grpSpPr>
        <p:grpSp>
          <p:nvGrpSpPr>
            <p:cNvPr id="17" name="Group 16">
              <a:extLst>
                <a:ext uri="{FF2B5EF4-FFF2-40B4-BE49-F238E27FC236}">
                  <a16:creationId xmlns:a16="http://schemas.microsoft.com/office/drawing/2014/main" id="{72087CAC-94CE-A019-DE56-2ED8514631A3}"/>
                </a:ext>
              </a:extLst>
            </p:cNvPr>
            <p:cNvGrpSpPr/>
            <p:nvPr/>
          </p:nvGrpSpPr>
          <p:grpSpPr>
            <a:xfrm>
              <a:off x="9726249" y="1466102"/>
              <a:ext cx="2117542" cy="766645"/>
              <a:chOff x="9726249" y="1466102"/>
              <a:chExt cx="2117542" cy="766645"/>
            </a:xfrm>
          </p:grpSpPr>
          <p:sp>
            <p:nvSpPr>
              <p:cNvPr id="19" name="Rectangle: Rounded Corners 18">
                <a:extLst>
                  <a:ext uri="{FF2B5EF4-FFF2-40B4-BE49-F238E27FC236}">
                    <a16:creationId xmlns:a16="http://schemas.microsoft.com/office/drawing/2014/main" id="{46560804-C14A-043F-C598-3FAB89E2B2E2}"/>
                  </a:ext>
                </a:extLst>
              </p:cNvPr>
              <p:cNvSpPr/>
              <p:nvPr/>
            </p:nvSpPr>
            <p:spPr>
              <a:xfrm>
                <a:off x="9726249" y="1466102"/>
                <a:ext cx="2117542" cy="748539"/>
              </a:xfrm>
              <a:prstGeom prst="roundRect">
                <a:avLst>
                  <a:gd name="adj" fmla="val 13098"/>
                </a:avLst>
              </a:prstGeom>
              <a:solidFill>
                <a:schemeClr val="bg2"/>
              </a:solidFill>
              <a:ln w="6350">
                <a:solidFill>
                  <a:schemeClr val="bg2">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sp>
            <p:nvSpPr>
              <p:cNvPr id="20" name="Rectangle 19">
                <a:extLst>
                  <a:ext uri="{FF2B5EF4-FFF2-40B4-BE49-F238E27FC236}">
                    <a16:creationId xmlns:a16="http://schemas.microsoft.com/office/drawing/2014/main" id="{2FC7A148-7587-78A2-7E69-7F53B38B21B4}"/>
                  </a:ext>
                </a:extLst>
              </p:cNvPr>
              <p:cNvSpPr/>
              <p:nvPr/>
            </p:nvSpPr>
            <p:spPr>
              <a:xfrm>
                <a:off x="9910003" y="2197296"/>
                <a:ext cx="1750035" cy="35451"/>
              </a:xfrm>
              <a:prstGeom prst="rect">
                <a:avLst/>
              </a:prstGeom>
              <a:solidFill>
                <a:schemeClr val="accent1"/>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grpSp>
        <p:sp>
          <p:nvSpPr>
            <p:cNvPr id="18" name="Rectangle 17">
              <a:extLst>
                <a:ext uri="{FF2B5EF4-FFF2-40B4-BE49-F238E27FC236}">
                  <a16:creationId xmlns:a16="http://schemas.microsoft.com/office/drawing/2014/main" id="{1DD65EE0-5FBA-2D5E-6CA2-95FEB7306470}"/>
                </a:ext>
              </a:extLst>
            </p:cNvPr>
            <p:cNvSpPr/>
            <p:nvPr/>
          </p:nvSpPr>
          <p:spPr>
            <a:xfrm>
              <a:off x="9769117" y="1609538"/>
              <a:ext cx="2031805" cy="461665"/>
            </a:xfrm>
            <a:prstGeom prst="rect">
              <a:avLst/>
            </a:prstGeom>
          </p:spPr>
          <p:txBody>
            <a:bodyPr wrap="square" anchor="ctr">
              <a:spAutoFit/>
            </a:bodyPr>
            <a:lstStyle/>
            <a:p>
              <a:pPr algn="ctr" defTabSz="342900">
                <a:defRPr/>
              </a:pPr>
              <a:r>
                <a:rPr lang="en-US" sz="825">
                  <a:solidFill>
                    <a:srgbClr val="000000">
                      <a:lumMod val="65000"/>
                      <a:lumOff val="35000"/>
                    </a:srgbClr>
                  </a:solidFill>
                  <a:latin typeface="Arial" panose="020B0604020202020204" pitchFamily="34" charset="0"/>
                  <a:cs typeface="Arial" panose="020B0604020202020204" pitchFamily="34" charset="0"/>
                </a:rPr>
                <a:t>Involves in-depth SME Knowledge and certifications</a:t>
              </a:r>
            </a:p>
          </p:txBody>
        </p:sp>
      </p:grpSp>
      <p:grpSp>
        <p:nvGrpSpPr>
          <p:cNvPr id="21" name="Group 20">
            <a:extLst>
              <a:ext uri="{FF2B5EF4-FFF2-40B4-BE49-F238E27FC236}">
                <a16:creationId xmlns:a16="http://schemas.microsoft.com/office/drawing/2014/main" id="{2A4696B9-1E2A-8C62-1FBA-A2A46E2DA2DD}"/>
              </a:ext>
            </a:extLst>
          </p:cNvPr>
          <p:cNvGrpSpPr/>
          <p:nvPr/>
        </p:nvGrpSpPr>
        <p:grpSpPr>
          <a:xfrm>
            <a:off x="119642" y="2048040"/>
            <a:ext cx="1303140" cy="574984"/>
            <a:chOff x="362723" y="1466102"/>
            <a:chExt cx="2117542" cy="766645"/>
          </a:xfrm>
        </p:grpSpPr>
        <p:grpSp>
          <p:nvGrpSpPr>
            <p:cNvPr id="22" name="Group 21">
              <a:extLst>
                <a:ext uri="{FF2B5EF4-FFF2-40B4-BE49-F238E27FC236}">
                  <a16:creationId xmlns:a16="http://schemas.microsoft.com/office/drawing/2014/main" id="{860EC102-B688-2B65-A0E5-5D8F36F9F902}"/>
                </a:ext>
              </a:extLst>
            </p:cNvPr>
            <p:cNvGrpSpPr/>
            <p:nvPr/>
          </p:nvGrpSpPr>
          <p:grpSpPr>
            <a:xfrm>
              <a:off x="362723" y="1466102"/>
              <a:ext cx="2117542" cy="766645"/>
              <a:chOff x="362723" y="1466102"/>
              <a:chExt cx="2117542" cy="766645"/>
            </a:xfrm>
          </p:grpSpPr>
          <p:sp>
            <p:nvSpPr>
              <p:cNvPr id="24" name="Rectangle: Rounded Corners 23">
                <a:extLst>
                  <a:ext uri="{FF2B5EF4-FFF2-40B4-BE49-F238E27FC236}">
                    <a16:creationId xmlns:a16="http://schemas.microsoft.com/office/drawing/2014/main" id="{ED314B59-E38E-8AD0-5030-6C55A1B27F33}"/>
                  </a:ext>
                </a:extLst>
              </p:cNvPr>
              <p:cNvSpPr/>
              <p:nvPr/>
            </p:nvSpPr>
            <p:spPr>
              <a:xfrm>
                <a:off x="362723" y="1466102"/>
                <a:ext cx="2117542" cy="748539"/>
              </a:xfrm>
              <a:prstGeom prst="roundRect">
                <a:avLst>
                  <a:gd name="adj" fmla="val 13098"/>
                </a:avLst>
              </a:prstGeom>
              <a:solidFill>
                <a:schemeClr val="bg2"/>
              </a:solidFill>
              <a:ln w="6350">
                <a:solidFill>
                  <a:schemeClr val="bg2">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sp>
            <p:nvSpPr>
              <p:cNvPr id="26" name="Rectangle 25">
                <a:extLst>
                  <a:ext uri="{FF2B5EF4-FFF2-40B4-BE49-F238E27FC236}">
                    <a16:creationId xmlns:a16="http://schemas.microsoft.com/office/drawing/2014/main" id="{AAE066BA-2545-F6A2-AED2-52CB6469E169}"/>
                  </a:ext>
                </a:extLst>
              </p:cNvPr>
              <p:cNvSpPr/>
              <p:nvPr/>
            </p:nvSpPr>
            <p:spPr>
              <a:xfrm>
                <a:off x="546477" y="2197296"/>
                <a:ext cx="1750035" cy="35451"/>
              </a:xfrm>
              <a:prstGeom prst="rect">
                <a:avLst/>
              </a:prstGeom>
              <a:solidFill>
                <a:schemeClr val="accent1"/>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grpSp>
        <p:sp>
          <p:nvSpPr>
            <p:cNvPr id="23" name="Rectangle 22">
              <a:extLst>
                <a:ext uri="{FF2B5EF4-FFF2-40B4-BE49-F238E27FC236}">
                  <a16:creationId xmlns:a16="http://schemas.microsoft.com/office/drawing/2014/main" id="{5E7765F5-1136-7ADB-2DCD-9E2D02D82641}"/>
                </a:ext>
              </a:extLst>
            </p:cNvPr>
            <p:cNvSpPr/>
            <p:nvPr/>
          </p:nvSpPr>
          <p:spPr>
            <a:xfrm>
              <a:off x="405591" y="1609541"/>
              <a:ext cx="2031805" cy="461665"/>
            </a:xfrm>
            <a:prstGeom prst="rect">
              <a:avLst/>
            </a:prstGeom>
          </p:spPr>
          <p:txBody>
            <a:bodyPr wrap="square" anchor="ctr">
              <a:spAutoFit/>
            </a:bodyPr>
            <a:lstStyle/>
            <a:p>
              <a:pPr algn="ctr" defTabSz="342900">
                <a:defRPr/>
              </a:pPr>
              <a:r>
                <a:rPr lang="en-US" sz="825">
                  <a:solidFill>
                    <a:srgbClr val="000000">
                      <a:lumMod val="65000"/>
                      <a:lumOff val="35000"/>
                    </a:srgbClr>
                  </a:solidFill>
                  <a:latin typeface="Arial" panose="020B0604020202020204" pitchFamily="34" charset="0"/>
                  <a:cs typeface="Arial" panose="020B0604020202020204" pitchFamily="34" charset="0"/>
                </a:rPr>
                <a:t>DoD/National Coordination</a:t>
              </a:r>
            </a:p>
          </p:txBody>
        </p:sp>
      </p:grpSp>
      <p:grpSp>
        <p:nvGrpSpPr>
          <p:cNvPr id="27" name="Group 26">
            <a:extLst>
              <a:ext uri="{FF2B5EF4-FFF2-40B4-BE49-F238E27FC236}">
                <a16:creationId xmlns:a16="http://schemas.microsoft.com/office/drawing/2014/main" id="{F590E499-BFE9-0E54-3657-9FB25B92640C}"/>
              </a:ext>
            </a:extLst>
          </p:cNvPr>
          <p:cNvGrpSpPr/>
          <p:nvPr/>
        </p:nvGrpSpPr>
        <p:grpSpPr>
          <a:xfrm>
            <a:off x="272042" y="4747650"/>
            <a:ext cx="1588157" cy="574984"/>
            <a:chOff x="362723" y="5187200"/>
            <a:chExt cx="2117542" cy="766645"/>
          </a:xfrm>
        </p:grpSpPr>
        <p:grpSp>
          <p:nvGrpSpPr>
            <p:cNvPr id="28" name="Group 27">
              <a:extLst>
                <a:ext uri="{FF2B5EF4-FFF2-40B4-BE49-F238E27FC236}">
                  <a16:creationId xmlns:a16="http://schemas.microsoft.com/office/drawing/2014/main" id="{527F6706-DFF9-6218-10DA-E49303060FF8}"/>
                </a:ext>
              </a:extLst>
            </p:cNvPr>
            <p:cNvGrpSpPr/>
            <p:nvPr/>
          </p:nvGrpSpPr>
          <p:grpSpPr>
            <a:xfrm>
              <a:off x="362723" y="5187200"/>
              <a:ext cx="2117542" cy="766645"/>
              <a:chOff x="362723" y="5187200"/>
              <a:chExt cx="2117542" cy="766645"/>
            </a:xfrm>
          </p:grpSpPr>
          <p:sp>
            <p:nvSpPr>
              <p:cNvPr id="30" name="Rectangle: Rounded Corners 29">
                <a:extLst>
                  <a:ext uri="{FF2B5EF4-FFF2-40B4-BE49-F238E27FC236}">
                    <a16:creationId xmlns:a16="http://schemas.microsoft.com/office/drawing/2014/main" id="{7549721E-CC78-295C-3B07-5C24BD5F5DA2}"/>
                  </a:ext>
                </a:extLst>
              </p:cNvPr>
              <p:cNvSpPr/>
              <p:nvPr/>
            </p:nvSpPr>
            <p:spPr>
              <a:xfrm>
                <a:off x="362723" y="5187200"/>
                <a:ext cx="2117542" cy="748539"/>
              </a:xfrm>
              <a:prstGeom prst="roundRect">
                <a:avLst>
                  <a:gd name="adj" fmla="val 13098"/>
                </a:avLst>
              </a:prstGeom>
              <a:solidFill>
                <a:schemeClr val="bg2"/>
              </a:solidFill>
              <a:ln w="6350">
                <a:solidFill>
                  <a:schemeClr val="bg2">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sp>
            <p:nvSpPr>
              <p:cNvPr id="31" name="Rectangle 30">
                <a:extLst>
                  <a:ext uri="{FF2B5EF4-FFF2-40B4-BE49-F238E27FC236}">
                    <a16:creationId xmlns:a16="http://schemas.microsoft.com/office/drawing/2014/main" id="{58569D1D-FF98-8B22-435A-5F045A7C609B}"/>
                  </a:ext>
                </a:extLst>
              </p:cNvPr>
              <p:cNvSpPr/>
              <p:nvPr/>
            </p:nvSpPr>
            <p:spPr>
              <a:xfrm>
                <a:off x="546477" y="5918394"/>
                <a:ext cx="1750035" cy="35451"/>
              </a:xfrm>
              <a:prstGeom prst="rect">
                <a:avLst/>
              </a:prstGeom>
              <a:solidFill>
                <a:schemeClr val="accent1"/>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grpSp>
        <p:sp>
          <p:nvSpPr>
            <p:cNvPr id="29" name="Rectangle 28">
              <a:extLst>
                <a:ext uri="{FF2B5EF4-FFF2-40B4-BE49-F238E27FC236}">
                  <a16:creationId xmlns:a16="http://schemas.microsoft.com/office/drawing/2014/main" id="{76352E6D-B951-052D-D8DE-C90794265490}"/>
                </a:ext>
              </a:extLst>
            </p:cNvPr>
            <p:cNvSpPr/>
            <p:nvPr/>
          </p:nvSpPr>
          <p:spPr>
            <a:xfrm>
              <a:off x="405591" y="5246001"/>
              <a:ext cx="2031805" cy="630941"/>
            </a:xfrm>
            <a:prstGeom prst="rect">
              <a:avLst/>
            </a:prstGeom>
          </p:spPr>
          <p:txBody>
            <a:bodyPr wrap="square" anchor="ctr">
              <a:spAutoFit/>
            </a:bodyPr>
            <a:lstStyle/>
            <a:p>
              <a:pPr algn="ctr" defTabSz="342900">
                <a:defRPr/>
              </a:pPr>
              <a:r>
                <a:rPr lang="en-US" sz="825">
                  <a:solidFill>
                    <a:srgbClr val="000000">
                      <a:lumMod val="65000"/>
                      <a:lumOff val="35000"/>
                    </a:srgbClr>
                  </a:solidFill>
                  <a:latin typeface="Arial" panose="020B0604020202020204" pitchFamily="34" charset="0"/>
                  <a:cs typeface="Arial" panose="020B0604020202020204" pitchFamily="34" charset="0"/>
                </a:rPr>
                <a:t>Unique systems subject to DOD and National compliances (Due regard)</a:t>
              </a:r>
            </a:p>
          </p:txBody>
        </p:sp>
      </p:grpSp>
      <p:grpSp>
        <p:nvGrpSpPr>
          <p:cNvPr id="32" name="Group 31">
            <a:extLst>
              <a:ext uri="{FF2B5EF4-FFF2-40B4-BE49-F238E27FC236}">
                <a16:creationId xmlns:a16="http://schemas.microsoft.com/office/drawing/2014/main" id="{3A347B25-BCEF-5288-B976-0F037CF7BA04}"/>
              </a:ext>
            </a:extLst>
          </p:cNvPr>
          <p:cNvGrpSpPr/>
          <p:nvPr/>
        </p:nvGrpSpPr>
        <p:grpSpPr>
          <a:xfrm>
            <a:off x="6601400" y="5254177"/>
            <a:ext cx="1086048" cy="640300"/>
            <a:chOff x="10343499" y="2883410"/>
            <a:chExt cx="1448064" cy="853733"/>
          </a:xfrm>
        </p:grpSpPr>
        <p:sp>
          <p:nvSpPr>
            <p:cNvPr id="33" name="Rectangle: Rounded Corners 32">
              <a:extLst>
                <a:ext uri="{FF2B5EF4-FFF2-40B4-BE49-F238E27FC236}">
                  <a16:creationId xmlns:a16="http://schemas.microsoft.com/office/drawing/2014/main" id="{AC172904-E5DA-9DA9-BC1B-FF044917A92F}"/>
                </a:ext>
              </a:extLst>
            </p:cNvPr>
            <p:cNvSpPr/>
            <p:nvPr/>
          </p:nvSpPr>
          <p:spPr>
            <a:xfrm>
              <a:off x="10343499" y="2883410"/>
              <a:ext cx="1448064" cy="791046"/>
            </a:xfrm>
            <a:prstGeom prst="roundRect">
              <a:avLst>
                <a:gd name="adj" fmla="val 5429"/>
              </a:avLst>
            </a:prstGeom>
            <a:solidFill>
              <a:schemeClr val="bg2"/>
            </a:solidFill>
            <a:ln w="6350">
              <a:solidFill>
                <a:schemeClr val="bg2">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grpSp>
          <p:nvGrpSpPr>
            <p:cNvPr id="34" name="Group 33">
              <a:extLst>
                <a:ext uri="{FF2B5EF4-FFF2-40B4-BE49-F238E27FC236}">
                  <a16:creationId xmlns:a16="http://schemas.microsoft.com/office/drawing/2014/main" id="{27B80D4F-4B50-548B-DAD9-989FA47BA5C5}"/>
                </a:ext>
              </a:extLst>
            </p:cNvPr>
            <p:cNvGrpSpPr/>
            <p:nvPr/>
          </p:nvGrpSpPr>
          <p:grpSpPr>
            <a:xfrm>
              <a:off x="10343499" y="2892696"/>
              <a:ext cx="1448064" cy="844447"/>
              <a:chOff x="10343499" y="2892696"/>
              <a:chExt cx="1448064" cy="844447"/>
            </a:xfrm>
          </p:grpSpPr>
          <p:grpSp>
            <p:nvGrpSpPr>
              <p:cNvPr id="35" name="Group 34">
                <a:extLst>
                  <a:ext uri="{FF2B5EF4-FFF2-40B4-BE49-F238E27FC236}">
                    <a16:creationId xmlns:a16="http://schemas.microsoft.com/office/drawing/2014/main" id="{7D835D0E-5D60-1848-FEB6-D5D88BF926E5}"/>
                  </a:ext>
                </a:extLst>
              </p:cNvPr>
              <p:cNvGrpSpPr/>
              <p:nvPr/>
            </p:nvGrpSpPr>
            <p:grpSpPr>
              <a:xfrm>
                <a:off x="10343499" y="2892696"/>
                <a:ext cx="1448064" cy="292388"/>
                <a:chOff x="10343499" y="2892696"/>
                <a:chExt cx="1448064" cy="292388"/>
              </a:xfrm>
            </p:grpSpPr>
            <p:sp>
              <p:nvSpPr>
                <p:cNvPr id="43" name="Rectangle 42">
                  <a:extLst>
                    <a:ext uri="{FF2B5EF4-FFF2-40B4-BE49-F238E27FC236}">
                      <a16:creationId xmlns:a16="http://schemas.microsoft.com/office/drawing/2014/main" id="{C2F58E91-5D8D-E399-6826-2818E5D7F3E9}"/>
                    </a:ext>
                  </a:extLst>
                </p:cNvPr>
                <p:cNvSpPr/>
                <p:nvPr/>
              </p:nvSpPr>
              <p:spPr>
                <a:xfrm>
                  <a:off x="10343499" y="2942837"/>
                  <a:ext cx="1448064" cy="1921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4" name="Rectangle 43">
                  <a:extLst>
                    <a:ext uri="{FF2B5EF4-FFF2-40B4-BE49-F238E27FC236}">
                      <a16:creationId xmlns:a16="http://schemas.microsoft.com/office/drawing/2014/main" id="{6143534B-1D84-E170-1878-E766A340A7C6}"/>
                    </a:ext>
                  </a:extLst>
                </p:cNvPr>
                <p:cNvSpPr/>
                <p:nvPr/>
              </p:nvSpPr>
              <p:spPr>
                <a:xfrm>
                  <a:off x="10585724" y="2892696"/>
                  <a:ext cx="963615" cy="292388"/>
                </a:xfrm>
                <a:prstGeom prst="rect">
                  <a:avLst/>
                </a:prstGeom>
              </p:spPr>
              <p:txBody>
                <a:bodyPr wrap="square" anchor="ctr">
                  <a:spAutoFit/>
                </a:bodyPr>
                <a:lstStyle/>
                <a:p>
                  <a:pPr algn="ctr" defTabSz="342900">
                    <a:defRPr/>
                  </a:pPr>
                  <a:r>
                    <a:rPr lang="en-US" sz="825" b="1">
                      <a:solidFill>
                        <a:srgbClr val="FFFFFF"/>
                      </a:solidFill>
                      <a:latin typeface="Arial" panose="020B0604020202020204" pitchFamily="34" charset="0"/>
                      <a:cs typeface="Arial" panose="020B0604020202020204" pitchFamily="34" charset="0"/>
                    </a:rPr>
                    <a:t>Legend</a:t>
                  </a:r>
                </a:p>
              </p:txBody>
            </p:sp>
          </p:grpSp>
          <p:grpSp>
            <p:nvGrpSpPr>
              <p:cNvPr id="36" name="Group 35">
                <a:extLst>
                  <a:ext uri="{FF2B5EF4-FFF2-40B4-BE49-F238E27FC236}">
                    <a16:creationId xmlns:a16="http://schemas.microsoft.com/office/drawing/2014/main" id="{57290EC5-FAD4-AB8A-D931-F81D62EEAC04}"/>
                  </a:ext>
                </a:extLst>
              </p:cNvPr>
              <p:cNvGrpSpPr/>
              <p:nvPr/>
            </p:nvGrpSpPr>
            <p:grpSpPr>
              <a:xfrm>
                <a:off x="10453503" y="3089206"/>
                <a:ext cx="1246374" cy="647937"/>
                <a:chOff x="10453503" y="3089206"/>
                <a:chExt cx="1246374" cy="647937"/>
              </a:xfrm>
            </p:grpSpPr>
            <p:grpSp>
              <p:nvGrpSpPr>
                <p:cNvPr id="37" name="Group 36">
                  <a:extLst>
                    <a:ext uri="{FF2B5EF4-FFF2-40B4-BE49-F238E27FC236}">
                      <a16:creationId xmlns:a16="http://schemas.microsoft.com/office/drawing/2014/main" id="{FB31DC2C-28EF-4C3D-98A7-DE4F418EBF5E}"/>
                    </a:ext>
                  </a:extLst>
                </p:cNvPr>
                <p:cNvGrpSpPr/>
                <p:nvPr/>
              </p:nvGrpSpPr>
              <p:grpSpPr>
                <a:xfrm>
                  <a:off x="10453503" y="3089206"/>
                  <a:ext cx="1246374" cy="369331"/>
                  <a:chOff x="10453503" y="3089206"/>
                  <a:chExt cx="1246374" cy="369331"/>
                </a:xfrm>
              </p:grpSpPr>
              <p:sp>
                <p:nvSpPr>
                  <p:cNvPr id="41" name="Oval 40">
                    <a:extLst>
                      <a:ext uri="{FF2B5EF4-FFF2-40B4-BE49-F238E27FC236}">
                        <a16:creationId xmlns:a16="http://schemas.microsoft.com/office/drawing/2014/main" id="{4ABFFBFA-F0ED-FAD9-6269-FDF4FB1149E4}"/>
                      </a:ext>
                    </a:extLst>
                  </p:cNvPr>
                  <p:cNvSpPr/>
                  <p:nvPr/>
                </p:nvSpPr>
                <p:spPr>
                  <a:xfrm flipH="1">
                    <a:off x="10453503" y="3215439"/>
                    <a:ext cx="116866" cy="11686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2" name="Rectangle 41">
                    <a:extLst>
                      <a:ext uri="{FF2B5EF4-FFF2-40B4-BE49-F238E27FC236}">
                        <a16:creationId xmlns:a16="http://schemas.microsoft.com/office/drawing/2014/main" id="{16D65A82-61C2-E2CC-1267-63BF7FFBD6BC}"/>
                      </a:ext>
                    </a:extLst>
                  </p:cNvPr>
                  <p:cNvSpPr/>
                  <p:nvPr/>
                </p:nvSpPr>
                <p:spPr>
                  <a:xfrm>
                    <a:off x="10572762" y="3089206"/>
                    <a:ext cx="1127115" cy="369331"/>
                  </a:xfrm>
                  <a:prstGeom prst="rect">
                    <a:avLst/>
                  </a:prstGeom>
                </p:spPr>
                <p:txBody>
                  <a:bodyPr wrap="square" anchor="ctr">
                    <a:spAutoFit/>
                  </a:bodyPr>
                  <a:lstStyle/>
                  <a:p>
                    <a:pPr defTabSz="342900">
                      <a:defRPr/>
                    </a:pPr>
                    <a:r>
                      <a:rPr lang="en-US" sz="600">
                        <a:solidFill>
                          <a:srgbClr val="000000">
                            <a:lumMod val="75000"/>
                            <a:lumOff val="25000"/>
                          </a:srgbClr>
                        </a:solidFill>
                        <a:latin typeface="Arial" panose="020B0604020202020204" pitchFamily="34" charset="0"/>
                        <a:cs typeface="Arial" panose="020B0604020202020204" pitchFamily="34" charset="0"/>
                      </a:rPr>
                      <a:t>Organizational Oversight</a:t>
                    </a:r>
                  </a:p>
                </p:txBody>
              </p:sp>
            </p:grpSp>
            <p:grpSp>
              <p:nvGrpSpPr>
                <p:cNvPr id="38" name="Group 37">
                  <a:extLst>
                    <a:ext uri="{FF2B5EF4-FFF2-40B4-BE49-F238E27FC236}">
                      <a16:creationId xmlns:a16="http://schemas.microsoft.com/office/drawing/2014/main" id="{6F08BF28-1A5F-3AAF-0E47-2151CFBD49F4}"/>
                    </a:ext>
                  </a:extLst>
                </p:cNvPr>
                <p:cNvGrpSpPr/>
                <p:nvPr/>
              </p:nvGrpSpPr>
              <p:grpSpPr>
                <a:xfrm>
                  <a:off x="10453503" y="3367812"/>
                  <a:ext cx="1246374" cy="369331"/>
                  <a:chOff x="10453503" y="3367812"/>
                  <a:chExt cx="1246374" cy="369331"/>
                </a:xfrm>
              </p:grpSpPr>
              <p:sp>
                <p:nvSpPr>
                  <p:cNvPr id="39" name="Oval 38">
                    <a:extLst>
                      <a:ext uri="{FF2B5EF4-FFF2-40B4-BE49-F238E27FC236}">
                        <a16:creationId xmlns:a16="http://schemas.microsoft.com/office/drawing/2014/main" id="{66EBA247-E0D7-2475-6AC1-056FC4041CFD}"/>
                      </a:ext>
                    </a:extLst>
                  </p:cNvPr>
                  <p:cNvSpPr/>
                  <p:nvPr/>
                </p:nvSpPr>
                <p:spPr>
                  <a:xfrm flipH="1">
                    <a:off x="10453503" y="3494045"/>
                    <a:ext cx="116866" cy="1168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0" name="Rectangle 39">
                    <a:extLst>
                      <a:ext uri="{FF2B5EF4-FFF2-40B4-BE49-F238E27FC236}">
                        <a16:creationId xmlns:a16="http://schemas.microsoft.com/office/drawing/2014/main" id="{F4978378-806C-5DA8-D675-C6E61DD74991}"/>
                      </a:ext>
                    </a:extLst>
                  </p:cNvPr>
                  <p:cNvSpPr/>
                  <p:nvPr/>
                </p:nvSpPr>
                <p:spPr>
                  <a:xfrm>
                    <a:off x="10572762" y="3367812"/>
                    <a:ext cx="1127115" cy="369331"/>
                  </a:xfrm>
                  <a:prstGeom prst="rect">
                    <a:avLst/>
                  </a:prstGeom>
                </p:spPr>
                <p:txBody>
                  <a:bodyPr wrap="square" anchor="ctr">
                    <a:spAutoFit/>
                  </a:bodyPr>
                  <a:lstStyle/>
                  <a:p>
                    <a:pPr defTabSz="342900">
                      <a:defRPr/>
                    </a:pPr>
                    <a:r>
                      <a:rPr lang="en-US" sz="600">
                        <a:solidFill>
                          <a:srgbClr val="000000">
                            <a:lumMod val="75000"/>
                            <a:lumOff val="25000"/>
                          </a:srgbClr>
                        </a:solidFill>
                        <a:latin typeface="Arial" panose="020B0604020202020204" pitchFamily="34" charset="0"/>
                        <a:cs typeface="Arial" panose="020B0604020202020204" pitchFamily="34" charset="0"/>
                      </a:rPr>
                      <a:t>Process requirements</a:t>
                    </a:r>
                  </a:p>
                </p:txBody>
              </p:sp>
            </p:grpSp>
          </p:grpSp>
        </p:grpSp>
      </p:grpSp>
      <p:grpSp>
        <p:nvGrpSpPr>
          <p:cNvPr id="45" name="Group 44">
            <a:extLst>
              <a:ext uri="{FF2B5EF4-FFF2-40B4-BE49-F238E27FC236}">
                <a16:creationId xmlns:a16="http://schemas.microsoft.com/office/drawing/2014/main" id="{5AD4811D-D8E9-27A2-01A0-A95FA4F509C3}"/>
              </a:ext>
            </a:extLst>
          </p:cNvPr>
          <p:cNvGrpSpPr/>
          <p:nvPr/>
        </p:nvGrpSpPr>
        <p:grpSpPr>
          <a:xfrm>
            <a:off x="1396401" y="1711702"/>
            <a:ext cx="6151025" cy="3812591"/>
            <a:chOff x="1850730" y="1153361"/>
            <a:chExt cx="8201367" cy="4956461"/>
          </a:xfrm>
        </p:grpSpPr>
        <p:grpSp>
          <p:nvGrpSpPr>
            <p:cNvPr id="46" name="Group 45">
              <a:extLst>
                <a:ext uri="{FF2B5EF4-FFF2-40B4-BE49-F238E27FC236}">
                  <a16:creationId xmlns:a16="http://schemas.microsoft.com/office/drawing/2014/main" id="{845016D8-0BF0-0B23-509B-774D5EC91636}"/>
                </a:ext>
              </a:extLst>
            </p:cNvPr>
            <p:cNvGrpSpPr/>
            <p:nvPr/>
          </p:nvGrpSpPr>
          <p:grpSpPr>
            <a:xfrm>
              <a:off x="4787900" y="2160349"/>
              <a:ext cx="2616201" cy="2729864"/>
              <a:chOff x="4787900" y="2160349"/>
              <a:chExt cx="2616201" cy="2729864"/>
            </a:xfrm>
          </p:grpSpPr>
          <p:grpSp>
            <p:nvGrpSpPr>
              <p:cNvPr id="141" name="Group 140">
                <a:extLst>
                  <a:ext uri="{FF2B5EF4-FFF2-40B4-BE49-F238E27FC236}">
                    <a16:creationId xmlns:a16="http://schemas.microsoft.com/office/drawing/2014/main" id="{5FE5A252-8B3F-771C-D266-140C16CB919E}"/>
                  </a:ext>
                </a:extLst>
              </p:cNvPr>
              <p:cNvGrpSpPr/>
              <p:nvPr/>
            </p:nvGrpSpPr>
            <p:grpSpPr>
              <a:xfrm>
                <a:off x="4787900" y="2217180"/>
                <a:ext cx="2616201" cy="2616200"/>
                <a:chOff x="4787900" y="2217180"/>
                <a:chExt cx="2616201" cy="2616200"/>
              </a:xfrm>
            </p:grpSpPr>
            <p:grpSp>
              <p:nvGrpSpPr>
                <p:cNvPr id="157" name="Group 156">
                  <a:extLst>
                    <a:ext uri="{FF2B5EF4-FFF2-40B4-BE49-F238E27FC236}">
                      <a16:creationId xmlns:a16="http://schemas.microsoft.com/office/drawing/2014/main" id="{BDF6CFB0-AC71-528B-0E28-183C45DFF1EE}"/>
                    </a:ext>
                  </a:extLst>
                </p:cNvPr>
                <p:cNvGrpSpPr/>
                <p:nvPr/>
              </p:nvGrpSpPr>
              <p:grpSpPr>
                <a:xfrm>
                  <a:off x="4787900" y="2217180"/>
                  <a:ext cx="2616201" cy="2616200"/>
                  <a:chOff x="4787900" y="2217180"/>
                  <a:chExt cx="2616201" cy="2616200"/>
                </a:xfrm>
              </p:grpSpPr>
              <p:sp>
                <p:nvSpPr>
                  <p:cNvPr id="159" name="Freeform: Shape 158">
                    <a:extLst>
                      <a:ext uri="{FF2B5EF4-FFF2-40B4-BE49-F238E27FC236}">
                        <a16:creationId xmlns:a16="http://schemas.microsoft.com/office/drawing/2014/main" id="{EA6ABA41-41F4-B994-205C-A1F4575DED87}"/>
                      </a:ext>
                    </a:extLst>
                  </p:cNvPr>
                  <p:cNvSpPr/>
                  <p:nvPr/>
                </p:nvSpPr>
                <p:spPr>
                  <a:xfrm>
                    <a:off x="5010150" y="2449427"/>
                    <a:ext cx="2171700" cy="2151706"/>
                  </a:xfrm>
                  <a:custGeom>
                    <a:avLst/>
                    <a:gdLst>
                      <a:gd name="connsiteX0" fmla="*/ 17730204 w 42875195"/>
                      <a:gd name="connsiteY0" fmla="*/ 31529912 h 42480424"/>
                      <a:gd name="connsiteX1" fmla="*/ 25144969 w 42875195"/>
                      <a:gd name="connsiteY1" fmla="*/ 31529912 h 42480424"/>
                      <a:gd name="connsiteX2" fmla="*/ 25093468 w 42875195"/>
                      <a:gd name="connsiteY2" fmla="*/ 31907516 h 42480424"/>
                      <a:gd name="connsiteX3" fmla="*/ 25110641 w 42875195"/>
                      <a:gd name="connsiteY3" fmla="*/ 32130654 h 42480424"/>
                      <a:gd name="connsiteX4" fmla="*/ 17747359 w 42875195"/>
                      <a:gd name="connsiteY4" fmla="*/ 32130654 h 42480424"/>
                      <a:gd name="connsiteX5" fmla="*/ 17764532 w 42875195"/>
                      <a:gd name="connsiteY5" fmla="*/ 31907516 h 42480424"/>
                      <a:gd name="connsiteX6" fmla="*/ 17730204 w 42875195"/>
                      <a:gd name="connsiteY6" fmla="*/ 31529912 h 42480424"/>
                      <a:gd name="connsiteX7" fmla="*/ 27582230 w 42875195"/>
                      <a:gd name="connsiteY7" fmla="*/ 29985169 h 42480424"/>
                      <a:gd name="connsiteX8" fmla="*/ 29504578 w 42875195"/>
                      <a:gd name="connsiteY8" fmla="*/ 31907517 h 42480424"/>
                      <a:gd name="connsiteX9" fmla="*/ 27582230 w 42875195"/>
                      <a:gd name="connsiteY9" fmla="*/ 33829863 h 42480424"/>
                      <a:gd name="connsiteX10" fmla="*/ 25659884 w 42875195"/>
                      <a:gd name="connsiteY10" fmla="*/ 31907517 h 42480424"/>
                      <a:gd name="connsiteX11" fmla="*/ 27582230 w 42875195"/>
                      <a:gd name="connsiteY11" fmla="*/ 29985169 h 42480424"/>
                      <a:gd name="connsiteX12" fmla="*/ 15310117 w 42875195"/>
                      <a:gd name="connsiteY12" fmla="*/ 29985169 h 42480424"/>
                      <a:gd name="connsiteX13" fmla="*/ 17232463 w 42875195"/>
                      <a:gd name="connsiteY13" fmla="*/ 31907517 h 42480424"/>
                      <a:gd name="connsiteX14" fmla="*/ 15310117 w 42875195"/>
                      <a:gd name="connsiteY14" fmla="*/ 33829863 h 42480424"/>
                      <a:gd name="connsiteX15" fmla="*/ 13387770 w 42875195"/>
                      <a:gd name="connsiteY15" fmla="*/ 31907517 h 42480424"/>
                      <a:gd name="connsiteX16" fmla="*/ 15310117 w 42875195"/>
                      <a:gd name="connsiteY16" fmla="*/ 29985169 h 42480424"/>
                      <a:gd name="connsiteX17" fmla="*/ 24801693 w 42875195"/>
                      <a:gd name="connsiteY17" fmla="*/ 26552407 h 42480424"/>
                      <a:gd name="connsiteX18" fmla="*/ 26586729 w 42875195"/>
                      <a:gd name="connsiteY18" fmla="*/ 29659066 h 42480424"/>
                      <a:gd name="connsiteX19" fmla="*/ 26071815 w 42875195"/>
                      <a:gd name="connsiteY19" fmla="*/ 29968014 h 42480424"/>
                      <a:gd name="connsiteX20" fmla="*/ 24286778 w 42875195"/>
                      <a:gd name="connsiteY20" fmla="*/ 26844183 h 42480424"/>
                      <a:gd name="connsiteX21" fmla="*/ 24801693 w 42875195"/>
                      <a:gd name="connsiteY21" fmla="*/ 26552407 h 42480424"/>
                      <a:gd name="connsiteX22" fmla="*/ 18056326 w 42875195"/>
                      <a:gd name="connsiteY22" fmla="*/ 26552407 h 42480424"/>
                      <a:gd name="connsiteX23" fmla="*/ 18571240 w 42875195"/>
                      <a:gd name="connsiteY23" fmla="*/ 26844183 h 42480424"/>
                      <a:gd name="connsiteX24" fmla="*/ 16786204 w 42875195"/>
                      <a:gd name="connsiteY24" fmla="*/ 29950842 h 42480424"/>
                      <a:gd name="connsiteX25" fmla="*/ 16271290 w 42875195"/>
                      <a:gd name="connsiteY25" fmla="*/ 29641894 h 42480424"/>
                      <a:gd name="connsiteX26" fmla="*/ 10658714 w 42875195"/>
                      <a:gd name="connsiteY26" fmla="*/ 23171145 h 42480424"/>
                      <a:gd name="connsiteX27" fmla="*/ 14383271 w 42875195"/>
                      <a:gd name="connsiteY27" fmla="*/ 29624738 h 42480424"/>
                      <a:gd name="connsiteX28" fmla="*/ 13868356 w 42875195"/>
                      <a:gd name="connsiteY28" fmla="*/ 29916532 h 42480424"/>
                      <a:gd name="connsiteX29" fmla="*/ 10143799 w 42875195"/>
                      <a:gd name="connsiteY29" fmla="*/ 23480094 h 42480424"/>
                      <a:gd name="connsiteX30" fmla="*/ 10658714 w 42875195"/>
                      <a:gd name="connsiteY30" fmla="*/ 23171145 h 42480424"/>
                      <a:gd name="connsiteX31" fmla="*/ 32233615 w 42875195"/>
                      <a:gd name="connsiteY31" fmla="*/ 23153973 h 42480424"/>
                      <a:gd name="connsiteX32" fmla="*/ 32748527 w 42875195"/>
                      <a:gd name="connsiteY32" fmla="*/ 23462921 h 42480424"/>
                      <a:gd name="connsiteX33" fmla="*/ 29023990 w 42875195"/>
                      <a:gd name="connsiteY33" fmla="*/ 29916514 h 42480424"/>
                      <a:gd name="connsiteX34" fmla="*/ 28509076 w 42875195"/>
                      <a:gd name="connsiteY34" fmla="*/ 29624738 h 42480424"/>
                      <a:gd name="connsiteX35" fmla="*/ 27736714 w 42875195"/>
                      <a:gd name="connsiteY35" fmla="*/ 20922679 h 42480424"/>
                      <a:gd name="connsiteX36" fmla="*/ 31255304 w 42875195"/>
                      <a:gd name="connsiteY36" fmla="*/ 20922679 h 42480424"/>
                      <a:gd name="connsiteX37" fmla="*/ 31238130 w 42875195"/>
                      <a:gd name="connsiteY37" fmla="*/ 21197300 h 42480424"/>
                      <a:gd name="connsiteX38" fmla="*/ 31255304 w 42875195"/>
                      <a:gd name="connsiteY38" fmla="*/ 21506247 h 42480424"/>
                      <a:gd name="connsiteX39" fmla="*/ 27736714 w 42875195"/>
                      <a:gd name="connsiteY39" fmla="*/ 21506247 h 42480424"/>
                      <a:gd name="connsiteX40" fmla="*/ 27736714 w 42875195"/>
                      <a:gd name="connsiteY40" fmla="*/ 21231628 h 42480424"/>
                      <a:gd name="connsiteX41" fmla="*/ 27736714 w 42875195"/>
                      <a:gd name="connsiteY41" fmla="*/ 20922679 h 42480424"/>
                      <a:gd name="connsiteX42" fmla="*/ 11619888 w 42875195"/>
                      <a:gd name="connsiteY42" fmla="*/ 20905524 h 42480424"/>
                      <a:gd name="connsiteX43" fmla="*/ 15138478 w 42875195"/>
                      <a:gd name="connsiteY43" fmla="*/ 20905524 h 42480424"/>
                      <a:gd name="connsiteX44" fmla="*/ 15155633 w 42875195"/>
                      <a:gd name="connsiteY44" fmla="*/ 21214473 h 42480424"/>
                      <a:gd name="connsiteX45" fmla="*/ 15155633 w 42875195"/>
                      <a:gd name="connsiteY45" fmla="*/ 21506265 h 42480424"/>
                      <a:gd name="connsiteX46" fmla="*/ 11619888 w 42875195"/>
                      <a:gd name="connsiteY46" fmla="*/ 21506265 h 42480424"/>
                      <a:gd name="connsiteX47" fmla="*/ 11637060 w 42875195"/>
                      <a:gd name="connsiteY47" fmla="*/ 21214473 h 42480424"/>
                      <a:gd name="connsiteX48" fmla="*/ 11619888 w 42875195"/>
                      <a:gd name="connsiteY48" fmla="*/ 20905524 h 42480424"/>
                      <a:gd name="connsiteX49" fmla="*/ 9182628 w 42875195"/>
                      <a:gd name="connsiteY49" fmla="*/ 19292127 h 42480424"/>
                      <a:gd name="connsiteX50" fmla="*/ 11104975 w 42875195"/>
                      <a:gd name="connsiteY50" fmla="*/ 21214474 h 42480424"/>
                      <a:gd name="connsiteX51" fmla="*/ 9182628 w 42875195"/>
                      <a:gd name="connsiteY51" fmla="*/ 23136819 h 42480424"/>
                      <a:gd name="connsiteX52" fmla="*/ 7260281 w 42875195"/>
                      <a:gd name="connsiteY52" fmla="*/ 21214474 h 42480424"/>
                      <a:gd name="connsiteX53" fmla="*/ 9182628 w 42875195"/>
                      <a:gd name="connsiteY53" fmla="*/ 19292127 h 42480424"/>
                      <a:gd name="connsiteX54" fmla="*/ 33709719 w 42875195"/>
                      <a:gd name="connsiteY54" fmla="*/ 19274953 h 42480424"/>
                      <a:gd name="connsiteX55" fmla="*/ 35632067 w 42875195"/>
                      <a:gd name="connsiteY55" fmla="*/ 21197301 h 42480424"/>
                      <a:gd name="connsiteX56" fmla="*/ 33709719 w 42875195"/>
                      <a:gd name="connsiteY56" fmla="*/ 23119645 h 42480424"/>
                      <a:gd name="connsiteX57" fmla="*/ 31787374 w 42875195"/>
                      <a:gd name="connsiteY57" fmla="*/ 21197301 h 42480424"/>
                      <a:gd name="connsiteX58" fmla="*/ 33709719 w 42875195"/>
                      <a:gd name="connsiteY58" fmla="*/ 19274953 h 42480424"/>
                      <a:gd name="connsiteX59" fmla="*/ 21420415 w 42875195"/>
                      <a:gd name="connsiteY59" fmla="*/ 17970502 h 42480424"/>
                      <a:gd name="connsiteX60" fmla="*/ 23325606 w 42875195"/>
                      <a:gd name="connsiteY60" fmla="*/ 19875695 h 42480424"/>
                      <a:gd name="connsiteX61" fmla="*/ 21420415 w 42875195"/>
                      <a:gd name="connsiteY61" fmla="*/ 21780867 h 42480424"/>
                      <a:gd name="connsiteX62" fmla="*/ 19515241 w 42875195"/>
                      <a:gd name="connsiteY62" fmla="*/ 19875695 h 42480424"/>
                      <a:gd name="connsiteX63" fmla="*/ 21420415 w 42875195"/>
                      <a:gd name="connsiteY63" fmla="*/ 17970502 h 42480424"/>
                      <a:gd name="connsiteX64" fmla="*/ 21437589 w 42875195"/>
                      <a:gd name="connsiteY64" fmla="*/ 16031004 h 42480424"/>
                      <a:gd name="connsiteX65" fmla="*/ 16254118 w 42875195"/>
                      <a:gd name="connsiteY65" fmla="*/ 21214456 h 42480424"/>
                      <a:gd name="connsiteX66" fmla="*/ 17442150 w 42875195"/>
                      <a:gd name="connsiteY66" fmla="*/ 24505999 h 42480424"/>
                      <a:gd name="connsiteX67" fmla="*/ 17494461 w 42875195"/>
                      <a:gd name="connsiteY67" fmla="*/ 24566332 h 42480424"/>
                      <a:gd name="connsiteX68" fmla="*/ 17527559 w 42875195"/>
                      <a:gd name="connsiteY68" fmla="*/ 24435607 h 42480424"/>
                      <a:gd name="connsiteX69" fmla="*/ 20260361 w 42875195"/>
                      <a:gd name="connsiteY69" fmla="*/ 21952506 h 42480424"/>
                      <a:gd name="connsiteX70" fmla="*/ 21505154 w 42875195"/>
                      <a:gd name="connsiteY70" fmla="*/ 22289960 h 42480424"/>
                      <a:gd name="connsiteX71" fmla="*/ 22749929 w 42875195"/>
                      <a:gd name="connsiteY71" fmla="*/ 21952506 h 42480424"/>
                      <a:gd name="connsiteX72" fmla="*/ 25568846 w 42875195"/>
                      <a:gd name="connsiteY72" fmla="*/ 24303704 h 42480424"/>
                      <a:gd name="connsiteX73" fmla="*/ 25577759 w 42875195"/>
                      <a:gd name="connsiteY73" fmla="*/ 24328583 h 42480424"/>
                      <a:gd name="connsiteX74" fmla="*/ 25592347 w 42875195"/>
                      <a:gd name="connsiteY74" fmla="*/ 24309988 h 42480424"/>
                      <a:gd name="connsiteX75" fmla="*/ 26621056 w 42875195"/>
                      <a:gd name="connsiteY75" fmla="*/ 21214456 h 42480424"/>
                      <a:gd name="connsiteX76" fmla="*/ 21437589 w 42875195"/>
                      <a:gd name="connsiteY76" fmla="*/ 16031004 h 42480424"/>
                      <a:gd name="connsiteX77" fmla="*/ 21437589 w 42875195"/>
                      <a:gd name="connsiteY77" fmla="*/ 15430261 h 42480424"/>
                      <a:gd name="connsiteX78" fmla="*/ 27204626 w 42875195"/>
                      <a:gd name="connsiteY78" fmla="*/ 21214456 h 42480424"/>
                      <a:gd name="connsiteX79" fmla="*/ 21437589 w 42875195"/>
                      <a:gd name="connsiteY79" fmla="*/ 26998666 h 42480424"/>
                      <a:gd name="connsiteX80" fmla="*/ 15670549 w 42875195"/>
                      <a:gd name="connsiteY80" fmla="*/ 21214456 h 42480424"/>
                      <a:gd name="connsiteX81" fmla="*/ 21437589 w 42875195"/>
                      <a:gd name="connsiteY81" fmla="*/ 15430261 h 42480424"/>
                      <a:gd name="connsiteX82" fmla="*/ 13782528 w 42875195"/>
                      <a:gd name="connsiteY82" fmla="*/ 12632549 h 42480424"/>
                      <a:gd name="connsiteX83" fmla="*/ 14297442 w 42875195"/>
                      <a:gd name="connsiteY83" fmla="*/ 12941498 h 42480424"/>
                      <a:gd name="connsiteX84" fmla="*/ 10658714 w 42875195"/>
                      <a:gd name="connsiteY84" fmla="*/ 19257780 h 42480424"/>
                      <a:gd name="connsiteX85" fmla="*/ 10143799 w 42875195"/>
                      <a:gd name="connsiteY85" fmla="*/ 18948832 h 42480424"/>
                      <a:gd name="connsiteX86" fmla="*/ 29058318 w 42875195"/>
                      <a:gd name="connsiteY86" fmla="*/ 12546739 h 42480424"/>
                      <a:gd name="connsiteX87" fmla="*/ 32748547 w 42875195"/>
                      <a:gd name="connsiteY87" fmla="*/ 18931677 h 42480424"/>
                      <a:gd name="connsiteX88" fmla="*/ 32233631 w 42875195"/>
                      <a:gd name="connsiteY88" fmla="*/ 19240626 h 42480424"/>
                      <a:gd name="connsiteX89" fmla="*/ 28543404 w 42875195"/>
                      <a:gd name="connsiteY89" fmla="*/ 12855688 h 42480424"/>
                      <a:gd name="connsiteX90" fmla="*/ 29058318 w 42875195"/>
                      <a:gd name="connsiteY90" fmla="*/ 12546739 h 42480424"/>
                      <a:gd name="connsiteX91" fmla="*/ 26106142 w 42875195"/>
                      <a:gd name="connsiteY91" fmla="*/ 12546739 h 42480424"/>
                      <a:gd name="connsiteX92" fmla="*/ 26621056 w 42875195"/>
                      <a:gd name="connsiteY92" fmla="*/ 12855688 h 42480424"/>
                      <a:gd name="connsiteX93" fmla="*/ 24870348 w 42875195"/>
                      <a:gd name="connsiteY93" fmla="*/ 15910846 h 42480424"/>
                      <a:gd name="connsiteX94" fmla="*/ 24355433 w 42875195"/>
                      <a:gd name="connsiteY94" fmla="*/ 15601897 h 42480424"/>
                      <a:gd name="connsiteX95" fmla="*/ 16786204 w 42875195"/>
                      <a:gd name="connsiteY95" fmla="*/ 12546739 h 42480424"/>
                      <a:gd name="connsiteX96" fmla="*/ 18536913 w 42875195"/>
                      <a:gd name="connsiteY96" fmla="*/ 15601897 h 42480424"/>
                      <a:gd name="connsiteX97" fmla="*/ 18021998 w 42875195"/>
                      <a:gd name="connsiteY97" fmla="*/ 15910846 h 42480424"/>
                      <a:gd name="connsiteX98" fmla="*/ 16271290 w 42875195"/>
                      <a:gd name="connsiteY98" fmla="*/ 12855688 h 42480424"/>
                      <a:gd name="connsiteX99" fmla="*/ 16786204 w 42875195"/>
                      <a:gd name="connsiteY99" fmla="*/ 12546739 h 42480424"/>
                      <a:gd name="connsiteX100" fmla="*/ 17747378 w 42875195"/>
                      <a:gd name="connsiteY100" fmla="*/ 10281116 h 42480424"/>
                      <a:gd name="connsiteX101" fmla="*/ 25127814 w 42875195"/>
                      <a:gd name="connsiteY101" fmla="*/ 10281116 h 42480424"/>
                      <a:gd name="connsiteX102" fmla="*/ 25110659 w 42875195"/>
                      <a:gd name="connsiteY102" fmla="*/ 10572892 h 42480424"/>
                      <a:gd name="connsiteX103" fmla="*/ 25127814 w 42875195"/>
                      <a:gd name="connsiteY103" fmla="*/ 10881858 h 42480424"/>
                      <a:gd name="connsiteX104" fmla="*/ 17747378 w 42875195"/>
                      <a:gd name="connsiteY104" fmla="*/ 10881858 h 42480424"/>
                      <a:gd name="connsiteX105" fmla="*/ 17764532 w 42875195"/>
                      <a:gd name="connsiteY105" fmla="*/ 10590064 h 42480424"/>
                      <a:gd name="connsiteX106" fmla="*/ 17747378 w 42875195"/>
                      <a:gd name="connsiteY106" fmla="*/ 10281116 h 42480424"/>
                      <a:gd name="connsiteX107" fmla="*/ 15310117 w 42875195"/>
                      <a:gd name="connsiteY107" fmla="*/ 8667719 h 42480424"/>
                      <a:gd name="connsiteX108" fmla="*/ 17232463 w 42875195"/>
                      <a:gd name="connsiteY108" fmla="*/ 10590065 h 42480424"/>
                      <a:gd name="connsiteX109" fmla="*/ 15310117 w 42875195"/>
                      <a:gd name="connsiteY109" fmla="*/ 12512412 h 42480424"/>
                      <a:gd name="connsiteX110" fmla="*/ 13387770 w 42875195"/>
                      <a:gd name="connsiteY110" fmla="*/ 10590065 h 42480424"/>
                      <a:gd name="connsiteX111" fmla="*/ 15310117 w 42875195"/>
                      <a:gd name="connsiteY111" fmla="*/ 8667719 h 42480424"/>
                      <a:gd name="connsiteX112" fmla="*/ 27565076 w 42875195"/>
                      <a:gd name="connsiteY112" fmla="*/ 8650562 h 42480424"/>
                      <a:gd name="connsiteX113" fmla="*/ 29487422 w 42875195"/>
                      <a:gd name="connsiteY113" fmla="*/ 10572910 h 42480424"/>
                      <a:gd name="connsiteX114" fmla="*/ 27565076 w 42875195"/>
                      <a:gd name="connsiteY114" fmla="*/ 12495258 h 42480424"/>
                      <a:gd name="connsiteX115" fmla="*/ 25642728 w 42875195"/>
                      <a:gd name="connsiteY115" fmla="*/ 10572910 h 42480424"/>
                      <a:gd name="connsiteX116" fmla="*/ 27565076 w 42875195"/>
                      <a:gd name="connsiteY116" fmla="*/ 8650562 h 42480424"/>
                      <a:gd name="connsiteX117" fmla="*/ 23581939 w 42875195"/>
                      <a:gd name="connsiteY117" fmla="*/ 2992394 h 42480424"/>
                      <a:gd name="connsiteX118" fmla="*/ 23525166 w 42875195"/>
                      <a:gd name="connsiteY118" fmla="*/ 3147510 h 42480424"/>
                      <a:gd name="connsiteX119" fmla="*/ 21437588 w 42875195"/>
                      <a:gd name="connsiteY119" fmla="*/ 4531247 h 42480424"/>
                      <a:gd name="connsiteX120" fmla="*/ 19350010 w 42875195"/>
                      <a:gd name="connsiteY120" fmla="*/ 3147510 h 42480424"/>
                      <a:gd name="connsiteX121" fmla="*/ 19296221 w 42875195"/>
                      <a:gd name="connsiteY121" fmla="*/ 3000549 h 42480424"/>
                      <a:gd name="connsiteX122" fmla="*/ 13165185 w 42875195"/>
                      <a:gd name="connsiteY122" fmla="*/ 4795489 h 42480424"/>
                      <a:gd name="connsiteX123" fmla="*/ 13187258 w 42875195"/>
                      <a:gd name="connsiteY123" fmla="*/ 4881335 h 42480424"/>
                      <a:gd name="connsiteX124" fmla="*/ 13233287 w 42875195"/>
                      <a:gd name="connsiteY124" fmla="*/ 5337938 h 42480424"/>
                      <a:gd name="connsiteX125" fmla="*/ 10967664 w 42875195"/>
                      <a:gd name="connsiteY125" fmla="*/ 7603561 h 42480424"/>
                      <a:gd name="connsiteX126" fmla="*/ 9700931 w 42875195"/>
                      <a:gd name="connsiteY126" fmla="*/ 7216630 h 42480424"/>
                      <a:gd name="connsiteX127" fmla="*/ 9558560 w 42875195"/>
                      <a:gd name="connsiteY127" fmla="*/ 7110167 h 42480424"/>
                      <a:gd name="connsiteX128" fmla="*/ 5374197 w 42875195"/>
                      <a:gd name="connsiteY128" fmla="*/ 11941388 h 42480424"/>
                      <a:gd name="connsiteX129" fmla="*/ 5429558 w 42875195"/>
                      <a:gd name="connsiteY129" fmla="*/ 11991702 h 42480424"/>
                      <a:gd name="connsiteX130" fmla="*/ 6093142 w 42875195"/>
                      <a:gd name="connsiteY130" fmla="*/ 13593742 h 42480424"/>
                      <a:gd name="connsiteX131" fmla="*/ 3827520 w 42875195"/>
                      <a:gd name="connsiteY131" fmla="*/ 15859365 h 42480424"/>
                      <a:gd name="connsiteX132" fmla="*/ 3595873 w 42875195"/>
                      <a:gd name="connsiteY132" fmla="*/ 15847668 h 42480424"/>
                      <a:gd name="connsiteX133" fmla="*/ 3594272 w 42875195"/>
                      <a:gd name="connsiteY133" fmla="*/ 15847423 h 42480424"/>
                      <a:gd name="connsiteX134" fmla="*/ 2686043 w 42875195"/>
                      <a:gd name="connsiteY134" fmla="*/ 22164652 h 42480424"/>
                      <a:gd name="connsiteX135" fmla="*/ 2722225 w 42875195"/>
                      <a:gd name="connsiteY135" fmla="*/ 22170173 h 42480424"/>
                      <a:gd name="connsiteX136" fmla="*/ 4531244 w 42875195"/>
                      <a:gd name="connsiteY136" fmla="*/ 24389766 h 42480424"/>
                      <a:gd name="connsiteX137" fmla="*/ 3345554 w 42875195"/>
                      <a:gd name="connsiteY137" fmla="*/ 26381942 h 42480424"/>
                      <a:gd name="connsiteX138" fmla="*/ 3293892 w 42875195"/>
                      <a:gd name="connsiteY138" fmla="*/ 26406829 h 42480424"/>
                      <a:gd name="connsiteX139" fmla="*/ 5945044 w 42875195"/>
                      <a:gd name="connsiteY139" fmla="*/ 32235320 h 42480424"/>
                      <a:gd name="connsiteX140" fmla="*/ 6140294 w 42875195"/>
                      <a:gd name="connsiteY140" fmla="*/ 32163857 h 42480424"/>
                      <a:gd name="connsiteX141" fmla="*/ 6814023 w 42875195"/>
                      <a:gd name="connsiteY141" fmla="*/ 32062000 h 42480424"/>
                      <a:gd name="connsiteX142" fmla="*/ 9079645 w 42875195"/>
                      <a:gd name="connsiteY142" fmla="*/ 34327624 h 42480424"/>
                      <a:gd name="connsiteX143" fmla="*/ 8806197 w 42875195"/>
                      <a:gd name="connsiteY143" fmla="*/ 35407556 h 42480424"/>
                      <a:gd name="connsiteX144" fmla="*/ 8763951 w 42875195"/>
                      <a:gd name="connsiteY144" fmla="*/ 35477094 h 42480424"/>
                      <a:gd name="connsiteX145" fmla="*/ 14124344 w 42875195"/>
                      <a:gd name="connsiteY145" fmla="*/ 38916590 h 42480424"/>
                      <a:gd name="connsiteX146" fmla="*/ 14231231 w 42875195"/>
                      <a:gd name="connsiteY146" fmla="*/ 38773652 h 42480424"/>
                      <a:gd name="connsiteX147" fmla="*/ 15979497 w 42875195"/>
                      <a:gd name="connsiteY147" fmla="*/ 37949176 h 42480424"/>
                      <a:gd name="connsiteX148" fmla="*/ 18233423 w 42875195"/>
                      <a:gd name="connsiteY148" fmla="*/ 39983152 h 42480424"/>
                      <a:gd name="connsiteX149" fmla="*/ 18240787 w 42875195"/>
                      <a:gd name="connsiteY149" fmla="*/ 40128988 h 42480424"/>
                      <a:gd name="connsiteX150" fmla="*/ 24634388 w 42875195"/>
                      <a:gd name="connsiteY150" fmla="*/ 40128988 h 42480424"/>
                      <a:gd name="connsiteX151" fmla="*/ 24641752 w 42875195"/>
                      <a:gd name="connsiteY151" fmla="*/ 39983152 h 42480424"/>
                      <a:gd name="connsiteX152" fmla="*/ 26895677 w 42875195"/>
                      <a:gd name="connsiteY152" fmla="*/ 37949176 h 42480424"/>
                      <a:gd name="connsiteX153" fmla="*/ 28643945 w 42875195"/>
                      <a:gd name="connsiteY153" fmla="*/ 38773652 h 42480424"/>
                      <a:gd name="connsiteX154" fmla="*/ 28755261 w 42875195"/>
                      <a:gd name="connsiteY154" fmla="*/ 38922514 h 42480424"/>
                      <a:gd name="connsiteX155" fmla="*/ 34124579 w 42875195"/>
                      <a:gd name="connsiteY155" fmla="*/ 35470810 h 42480424"/>
                      <a:gd name="connsiteX156" fmla="*/ 34086151 w 42875195"/>
                      <a:gd name="connsiteY156" fmla="*/ 35407556 h 42480424"/>
                      <a:gd name="connsiteX157" fmla="*/ 33812703 w 42875195"/>
                      <a:gd name="connsiteY157" fmla="*/ 34327624 h 42480424"/>
                      <a:gd name="connsiteX158" fmla="*/ 36078327 w 42875195"/>
                      <a:gd name="connsiteY158" fmla="*/ 32062000 h 42480424"/>
                      <a:gd name="connsiteX159" fmla="*/ 36752055 w 42875195"/>
                      <a:gd name="connsiteY159" fmla="*/ 32163857 h 42480424"/>
                      <a:gd name="connsiteX160" fmla="*/ 36935617 w 42875195"/>
                      <a:gd name="connsiteY160" fmla="*/ 32231042 h 42480424"/>
                      <a:gd name="connsiteX161" fmla="*/ 39592481 w 42875195"/>
                      <a:gd name="connsiteY161" fmla="*/ 26412215 h 42480424"/>
                      <a:gd name="connsiteX162" fmla="*/ 39529639 w 42875195"/>
                      <a:gd name="connsiteY162" fmla="*/ 26381942 h 42480424"/>
                      <a:gd name="connsiteX163" fmla="*/ 38343947 w 42875195"/>
                      <a:gd name="connsiteY163" fmla="*/ 24389766 h 42480424"/>
                      <a:gd name="connsiteX164" fmla="*/ 40152969 w 42875195"/>
                      <a:gd name="connsiteY164" fmla="*/ 22170173 h 42480424"/>
                      <a:gd name="connsiteX165" fmla="*/ 40205953 w 42875195"/>
                      <a:gd name="connsiteY165" fmla="*/ 22162087 h 42480424"/>
                      <a:gd name="connsiteX166" fmla="*/ 39298093 w 42875195"/>
                      <a:gd name="connsiteY166" fmla="*/ 15847421 h 42480424"/>
                      <a:gd name="connsiteX167" fmla="*/ 39296475 w 42875195"/>
                      <a:gd name="connsiteY167" fmla="*/ 15847668 h 42480424"/>
                      <a:gd name="connsiteX168" fmla="*/ 39064827 w 42875195"/>
                      <a:gd name="connsiteY168" fmla="*/ 15859365 h 42480424"/>
                      <a:gd name="connsiteX169" fmla="*/ 36799207 w 42875195"/>
                      <a:gd name="connsiteY169" fmla="*/ 13593742 h 42480424"/>
                      <a:gd name="connsiteX170" fmla="*/ 37462791 w 42875195"/>
                      <a:gd name="connsiteY170" fmla="*/ 11991702 h 42480424"/>
                      <a:gd name="connsiteX171" fmla="*/ 37518159 w 42875195"/>
                      <a:gd name="connsiteY171" fmla="*/ 11941379 h 42480424"/>
                      <a:gd name="connsiteX172" fmla="*/ 33327049 w 42875195"/>
                      <a:gd name="connsiteY172" fmla="*/ 7102367 h 42480424"/>
                      <a:gd name="connsiteX173" fmla="*/ 33174245 w 42875195"/>
                      <a:gd name="connsiteY173" fmla="*/ 7216630 h 42480424"/>
                      <a:gd name="connsiteX174" fmla="*/ 31907511 w 42875195"/>
                      <a:gd name="connsiteY174" fmla="*/ 7603561 h 42480424"/>
                      <a:gd name="connsiteX175" fmla="*/ 29641887 w 42875195"/>
                      <a:gd name="connsiteY175" fmla="*/ 5337938 h 42480424"/>
                      <a:gd name="connsiteX176" fmla="*/ 29687916 w 42875195"/>
                      <a:gd name="connsiteY176" fmla="*/ 4881335 h 42480424"/>
                      <a:gd name="connsiteX177" fmla="*/ 29711442 w 42875195"/>
                      <a:gd name="connsiteY177" fmla="*/ 4789842 h 42480424"/>
                      <a:gd name="connsiteX178" fmla="*/ 21437588 w 42875195"/>
                      <a:gd name="connsiteY178" fmla="*/ 0 h 42480424"/>
                      <a:gd name="connsiteX179" fmla="*/ 23703209 w 42875195"/>
                      <a:gd name="connsiteY179" fmla="*/ 2265624 h 42480424"/>
                      <a:gd name="connsiteX180" fmla="*/ 23701704 w 42875195"/>
                      <a:gd name="connsiteY180" fmla="*/ 2295412 h 42480424"/>
                      <a:gd name="connsiteX181" fmla="*/ 29986453 w 42875195"/>
                      <a:gd name="connsiteY181" fmla="*/ 4140939 h 42480424"/>
                      <a:gd name="connsiteX182" fmla="*/ 30028818 w 42875195"/>
                      <a:gd name="connsiteY182" fmla="*/ 4071203 h 42480424"/>
                      <a:gd name="connsiteX183" fmla="*/ 31907511 w 42875195"/>
                      <a:gd name="connsiteY183" fmla="*/ 3072315 h 42480424"/>
                      <a:gd name="connsiteX184" fmla="*/ 34173135 w 42875195"/>
                      <a:gd name="connsiteY184" fmla="*/ 5337938 h 42480424"/>
                      <a:gd name="connsiteX185" fmla="*/ 33899687 w 42875195"/>
                      <a:gd name="connsiteY185" fmla="*/ 6417870 h 42480424"/>
                      <a:gd name="connsiteX186" fmla="*/ 33796111 w 42875195"/>
                      <a:gd name="connsiteY186" fmla="*/ 6588361 h 42480424"/>
                      <a:gd name="connsiteX187" fmla="*/ 38095885 w 42875195"/>
                      <a:gd name="connsiteY187" fmla="*/ 11548100 h 42480424"/>
                      <a:gd name="connsiteX188" fmla="*/ 38182943 w 42875195"/>
                      <a:gd name="connsiteY188" fmla="*/ 11506162 h 42480424"/>
                      <a:gd name="connsiteX189" fmla="*/ 39064827 w 42875195"/>
                      <a:gd name="connsiteY189" fmla="*/ 11328118 h 42480424"/>
                      <a:gd name="connsiteX190" fmla="*/ 41330451 w 42875195"/>
                      <a:gd name="connsiteY190" fmla="*/ 13593742 h 42480424"/>
                      <a:gd name="connsiteX191" fmla="*/ 40144761 w 42875195"/>
                      <a:gd name="connsiteY191" fmla="*/ 15585917 h 42480424"/>
                      <a:gd name="connsiteX192" fmla="*/ 39972835 w 42875195"/>
                      <a:gd name="connsiteY192" fmla="*/ 15668738 h 42480424"/>
                      <a:gd name="connsiteX193" fmla="*/ 40908233 w 42875195"/>
                      <a:gd name="connsiteY193" fmla="*/ 22146069 h 42480424"/>
                      <a:gd name="connsiteX194" fmla="*/ 41066175 w 42875195"/>
                      <a:gd name="connsiteY194" fmla="*/ 22170173 h 42480424"/>
                      <a:gd name="connsiteX195" fmla="*/ 42875195 w 42875195"/>
                      <a:gd name="connsiteY195" fmla="*/ 24389766 h 42480424"/>
                      <a:gd name="connsiteX196" fmla="*/ 40609571 w 42875195"/>
                      <a:gd name="connsiteY196" fmla="*/ 26655390 h 42480424"/>
                      <a:gd name="connsiteX197" fmla="*/ 40377923 w 42875195"/>
                      <a:gd name="connsiteY197" fmla="*/ 26643693 h 42480424"/>
                      <a:gd name="connsiteX198" fmla="*/ 40261333 w 42875195"/>
                      <a:gd name="connsiteY198" fmla="*/ 26625899 h 42480424"/>
                      <a:gd name="connsiteX199" fmla="*/ 37533191 w 42875195"/>
                      <a:gd name="connsiteY199" fmla="*/ 32591824 h 42480424"/>
                      <a:gd name="connsiteX200" fmla="*/ 37680365 w 42875195"/>
                      <a:gd name="connsiteY200" fmla="*/ 32725585 h 42480424"/>
                      <a:gd name="connsiteX201" fmla="*/ 38343947 w 42875195"/>
                      <a:gd name="connsiteY201" fmla="*/ 34327624 h 42480424"/>
                      <a:gd name="connsiteX202" fmla="*/ 36078327 w 42875195"/>
                      <a:gd name="connsiteY202" fmla="*/ 36593244 h 42480424"/>
                      <a:gd name="connsiteX203" fmla="*/ 34637177 w 42875195"/>
                      <a:gd name="connsiteY203" fmla="*/ 36075888 h 42480424"/>
                      <a:gd name="connsiteX204" fmla="*/ 34559901 w 42875195"/>
                      <a:gd name="connsiteY204" fmla="*/ 36005656 h 42480424"/>
                      <a:gd name="connsiteX205" fmla="*/ 29058148 w 42875195"/>
                      <a:gd name="connsiteY205" fmla="*/ 39537532 h 42480424"/>
                      <a:gd name="connsiteX206" fmla="*/ 29059444 w 42875195"/>
                      <a:gd name="connsiteY206" fmla="*/ 39541072 h 42480424"/>
                      <a:gd name="connsiteX207" fmla="*/ 29161301 w 42875195"/>
                      <a:gd name="connsiteY207" fmla="*/ 40214800 h 42480424"/>
                      <a:gd name="connsiteX208" fmla="*/ 26895677 w 42875195"/>
                      <a:gd name="connsiteY208" fmla="*/ 42480424 h 42480424"/>
                      <a:gd name="connsiteX209" fmla="*/ 24731913 w 42875195"/>
                      <a:gd name="connsiteY209" fmla="*/ 40888530 h 42480424"/>
                      <a:gd name="connsiteX210" fmla="*/ 24713146 w 42875195"/>
                      <a:gd name="connsiteY210" fmla="*/ 40815544 h 42480424"/>
                      <a:gd name="connsiteX211" fmla="*/ 18162029 w 42875195"/>
                      <a:gd name="connsiteY211" fmla="*/ 40815544 h 42480424"/>
                      <a:gd name="connsiteX212" fmla="*/ 18143262 w 42875195"/>
                      <a:gd name="connsiteY212" fmla="*/ 40888530 h 42480424"/>
                      <a:gd name="connsiteX213" fmla="*/ 15979497 w 42875195"/>
                      <a:gd name="connsiteY213" fmla="*/ 42480424 h 42480424"/>
                      <a:gd name="connsiteX214" fmla="*/ 13713875 w 42875195"/>
                      <a:gd name="connsiteY214" fmla="*/ 40214800 h 42480424"/>
                      <a:gd name="connsiteX215" fmla="*/ 13815732 w 42875195"/>
                      <a:gd name="connsiteY215" fmla="*/ 39541072 h 42480424"/>
                      <a:gd name="connsiteX216" fmla="*/ 13817720 w 42875195"/>
                      <a:gd name="connsiteY216" fmla="*/ 39535640 h 42480424"/>
                      <a:gd name="connsiteX217" fmla="*/ 8330958 w 42875195"/>
                      <a:gd name="connsiteY217" fmla="*/ 36007008 h 42480424"/>
                      <a:gd name="connsiteX218" fmla="*/ 8255170 w 42875195"/>
                      <a:gd name="connsiteY218" fmla="*/ 36075888 h 42480424"/>
                      <a:gd name="connsiteX219" fmla="*/ 6814023 w 42875195"/>
                      <a:gd name="connsiteY219" fmla="*/ 36593244 h 42480424"/>
                      <a:gd name="connsiteX220" fmla="*/ 4548400 w 42875195"/>
                      <a:gd name="connsiteY220" fmla="*/ 34327624 h 42480424"/>
                      <a:gd name="connsiteX221" fmla="*/ 5211984 w 42875195"/>
                      <a:gd name="connsiteY221" fmla="*/ 32725585 h 42480424"/>
                      <a:gd name="connsiteX222" fmla="*/ 5359173 w 42875195"/>
                      <a:gd name="connsiteY222" fmla="*/ 32591811 h 42480424"/>
                      <a:gd name="connsiteX223" fmla="*/ 2629913 w 42875195"/>
                      <a:gd name="connsiteY223" fmla="*/ 26623449 h 42480424"/>
                      <a:gd name="connsiteX224" fmla="*/ 2497270 w 42875195"/>
                      <a:gd name="connsiteY224" fmla="*/ 26643693 h 42480424"/>
                      <a:gd name="connsiteX225" fmla="*/ 2265623 w 42875195"/>
                      <a:gd name="connsiteY225" fmla="*/ 26655390 h 42480424"/>
                      <a:gd name="connsiteX226" fmla="*/ 0 w 42875195"/>
                      <a:gd name="connsiteY226" fmla="*/ 24389766 h 42480424"/>
                      <a:gd name="connsiteX227" fmla="*/ 1809019 w 42875195"/>
                      <a:gd name="connsiteY227" fmla="*/ 22170173 h 42480424"/>
                      <a:gd name="connsiteX228" fmla="*/ 1981340 w 42875195"/>
                      <a:gd name="connsiteY228" fmla="*/ 22143875 h 42480424"/>
                      <a:gd name="connsiteX229" fmla="*/ 2908533 w 42875195"/>
                      <a:gd name="connsiteY229" fmla="*/ 15663448 h 42480424"/>
                      <a:gd name="connsiteX230" fmla="*/ 2747587 w 42875195"/>
                      <a:gd name="connsiteY230" fmla="*/ 15585917 h 42480424"/>
                      <a:gd name="connsiteX231" fmla="*/ 1561897 w 42875195"/>
                      <a:gd name="connsiteY231" fmla="*/ 13593742 h 42480424"/>
                      <a:gd name="connsiteX232" fmla="*/ 3827520 w 42875195"/>
                      <a:gd name="connsiteY232" fmla="*/ 11328118 h 42480424"/>
                      <a:gd name="connsiteX233" fmla="*/ 4709405 w 42875195"/>
                      <a:gd name="connsiteY233" fmla="*/ 11506162 h 42480424"/>
                      <a:gd name="connsiteX234" fmla="*/ 4784366 w 42875195"/>
                      <a:gd name="connsiteY234" fmla="*/ 11542273 h 42480424"/>
                      <a:gd name="connsiteX235" fmla="*/ 9079078 w 42875195"/>
                      <a:gd name="connsiteY235" fmla="*/ 6588387 h 42480424"/>
                      <a:gd name="connsiteX236" fmla="*/ 8975489 w 42875195"/>
                      <a:gd name="connsiteY236" fmla="*/ 6417870 h 42480424"/>
                      <a:gd name="connsiteX237" fmla="*/ 8702040 w 42875195"/>
                      <a:gd name="connsiteY237" fmla="*/ 5337938 h 42480424"/>
                      <a:gd name="connsiteX238" fmla="*/ 10967664 w 42875195"/>
                      <a:gd name="connsiteY238" fmla="*/ 3072315 h 42480424"/>
                      <a:gd name="connsiteX239" fmla="*/ 12846356 w 42875195"/>
                      <a:gd name="connsiteY239" fmla="*/ 4071203 h 42480424"/>
                      <a:gd name="connsiteX240" fmla="*/ 12888726 w 42875195"/>
                      <a:gd name="connsiteY240" fmla="*/ 4140949 h 42480424"/>
                      <a:gd name="connsiteX241" fmla="*/ 19173471 w 42875195"/>
                      <a:gd name="connsiteY241" fmla="*/ 2295426 h 42480424"/>
                      <a:gd name="connsiteX242" fmla="*/ 19171966 w 42875195"/>
                      <a:gd name="connsiteY242" fmla="*/ 2265624 h 42480424"/>
                      <a:gd name="connsiteX243" fmla="*/ 21437588 w 42875195"/>
                      <a:gd name="connsiteY243" fmla="*/ 0 h 4248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Lst>
                    <a:rect l="l" t="t" r="r" b="b"/>
                    <a:pathLst>
                      <a:path w="42875195" h="42480424">
                        <a:moveTo>
                          <a:pt x="17730204" y="31529912"/>
                        </a:moveTo>
                        <a:lnTo>
                          <a:pt x="25144969" y="31529912"/>
                        </a:lnTo>
                        <a:cubicBezTo>
                          <a:pt x="25127796" y="31650050"/>
                          <a:pt x="25127796" y="31787378"/>
                          <a:pt x="25093468" y="31907516"/>
                        </a:cubicBezTo>
                        <a:cubicBezTo>
                          <a:pt x="25093468" y="31976172"/>
                          <a:pt x="25110641" y="32062000"/>
                          <a:pt x="25110641" y="32130654"/>
                        </a:cubicBezTo>
                        <a:lnTo>
                          <a:pt x="17747359" y="32130654"/>
                        </a:lnTo>
                        <a:cubicBezTo>
                          <a:pt x="17764532" y="32062000"/>
                          <a:pt x="17764532" y="31976172"/>
                          <a:pt x="17764532" y="31907516"/>
                        </a:cubicBezTo>
                        <a:cubicBezTo>
                          <a:pt x="17764532" y="31770206"/>
                          <a:pt x="17747359" y="31650050"/>
                          <a:pt x="17730204" y="31529912"/>
                        </a:cubicBezTo>
                        <a:close/>
                        <a:moveTo>
                          <a:pt x="27582230" y="29985169"/>
                        </a:moveTo>
                        <a:cubicBezTo>
                          <a:pt x="28643918" y="29985169"/>
                          <a:pt x="29504578" y="30845829"/>
                          <a:pt x="29504578" y="31907517"/>
                        </a:cubicBezTo>
                        <a:cubicBezTo>
                          <a:pt x="29504578" y="32969203"/>
                          <a:pt x="28643918" y="33829863"/>
                          <a:pt x="27582230" y="33829863"/>
                        </a:cubicBezTo>
                        <a:cubicBezTo>
                          <a:pt x="26520542" y="33829863"/>
                          <a:pt x="25659884" y="32969203"/>
                          <a:pt x="25659884" y="31907517"/>
                        </a:cubicBezTo>
                        <a:cubicBezTo>
                          <a:pt x="25659884" y="30845829"/>
                          <a:pt x="26520542" y="29985169"/>
                          <a:pt x="27582230" y="29985169"/>
                        </a:cubicBezTo>
                        <a:close/>
                        <a:moveTo>
                          <a:pt x="15310117" y="29985169"/>
                        </a:moveTo>
                        <a:cubicBezTo>
                          <a:pt x="16371804" y="29985169"/>
                          <a:pt x="17232463" y="30845829"/>
                          <a:pt x="17232463" y="31907517"/>
                        </a:cubicBezTo>
                        <a:cubicBezTo>
                          <a:pt x="17232463" y="32969203"/>
                          <a:pt x="16371804" y="33829863"/>
                          <a:pt x="15310117" y="33829863"/>
                        </a:cubicBezTo>
                        <a:cubicBezTo>
                          <a:pt x="14248430" y="33829863"/>
                          <a:pt x="13387770" y="32969203"/>
                          <a:pt x="13387770" y="31907517"/>
                        </a:cubicBezTo>
                        <a:cubicBezTo>
                          <a:pt x="13387770" y="30845829"/>
                          <a:pt x="14248430" y="29985169"/>
                          <a:pt x="15310117" y="29985169"/>
                        </a:cubicBezTo>
                        <a:close/>
                        <a:moveTo>
                          <a:pt x="24801693" y="26552407"/>
                        </a:moveTo>
                        <a:lnTo>
                          <a:pt x="26586729" y="29659066"/>
                        </a:lnTo>
                        <a:cubicBezTo>
                          <a:pt x="26397936" y="29744876"/>
                          <a:pt x="26226298" y="29847860"/>
                          <a:pt x="26071815" y="29968014"/>
                        </a:cubicBezTo>
                        <a:lnTo>
                          <a:pt x="24286778" y="26844183"/>
                        </a:lnTo>
                        <a:cubicBezTo>
                          <a:pt x="24458416" y="26758373"/>
                          <a:pt x="24630054" y="26655390"/>
                          <a:pt x="24801693" y="26552407"/>
                        </a:cubicBezTo>
                        <a:close/>
                        <a:moveTo>
                          <a:pt x="18056326" y="26552407"/>
                        </a:moveTo>
                        <a:cubicBezTo>
                          <a:pt x="18210791" y="26655390"/>
                          <a:pt x="18399602" y="26758373"/>
                          <a:pt x="18571240" y="26844183"/>
                        </a:cubicBezTo>
                        <a:lnTo>
                          <a:pt x="16786204" y="29950842"/>
                        </a:lnTo>
                        <a:cubicBezTo>
                          <a:pt x="16631720" y="29830704"/>
                          <a:pt x="16460082" y="29727722"/>
                          <a:pt x="16271290" y="29641894"/>
                        </a:cubicBezTo>
                        <a:close/>
                        <a:moveTo>
                          <a:pt x="10658714" y="23171145"/>
                        </a:moveTo>
                        <a:lnTo>
                          <a:pt x="14383271" y="29624738"/>
                        </a:lnTo>
                        <a:cubicBezTo>
                          <a:pt x="14211632" y="29693394"/>
                          <a:pt x="14022821" y="29796376"/>
                          <a:pt x="13868356" y="29916532"/>
                        </a:cubicBezTo>
                        <a:lnTo>
                          <a:pt x="10143799" y="23480094"/>
                        </a:lnTo>
                        <a:cubicBezTo>
                          <a:pt x="10332611" y="23394284"/>
                          <a:pt x="10504249" y="23291283"/>
                          <a:pt x="10658714" y="23171145"/>
                        </a:cubicBezTo>
                        <a:close/>
                        <a:moveTo>
                          <a:pt x="32233615" y="23153973"/>
                        </a:moveTo>
                        <a:cubicBezTo>
                          <a:pt x="32388095" y="23274128"/>
                          <a:pt x="32559735" y="23377111"/>
                          <a:pt x="32748527" y="23462921"/>
                        </a:cubicBezTo>
                        <a:lnTo>
                          <a:pt x="29023990" y="29916514"/>
                        </a:lnTo>
                        <a:cubicBezTo>
                          <a:pt x="28869506" y="29796376"/>
                          <a:pt x="28697868" y="29693394"/>
                          <a:pt x="28509076" y="29624738"/>
                        </a:cubicBezTo>
                        <a:close/>
                        <a:moveTo>
                          <a:pt x="27736714" y="20922679"/>
                        </a:moveTo>
                        <a:lnTo>
                          <a:pt x="31255304" y="20922679"/>
                        </a:lnTo>
                        <a:cubicBezTo>
                          <a:pt x="31238130" y="21008507"/>
                          <a:pt x="31238130" y="21094317"/>
                          <a:pt x="31238130" y="21197300"/>
                        </a:cubicBezTo>
                        <a:cubicBezTo>
                          <a:pt x="31238130" y="21300281"/>
                          <a:pt x="31238130" y="21403264"/>
                          <a:pt x="31255304" y="21506247"/>
                        </a:cubicBezTo>
                        <a:lnTo>
                          <a:pt x="27736714" y="21506247"/>
                        </a:lnTo>
                        <a:cubicBezTo>
                          <a:pt x="27753868" y="21403264"/>
                          <a:pt x="27753868" y="21317436"/>
                          <a:pt x="27736714" y="21231628"/>
                        </a:cubicBezTo>
                        <a:cubicBezTo>
                          <a:pt x="27736714" y="21128645"/>
                          <a:pt x="27736714" y="21025662"/>
                          <a:pt x="27736714" y="20922679"/>
                        </a:cubicBezTo>
                        <a:close/>
                        <a:moveTo>
                          <a:pt x="11619888" y="20905524"/>
                        </a:moveTo>
                        <a:lnTo>
                          <a:pt x="15138478" y="20905524"/>
                        </a:lnTo>
                        <a:cubicBezTo>
                          <a:pt x="15138478" y="21008507"/>
                          <a:pt x="15138478" y="21111490"/>
                          <a:pt x="15155633" y="21214473"/>
                        </a:cubicBezTo>
                        <a:cubicBezTo>
                          <a:pt x="15155633" y="21300281"/>
                          <a:pt x="15155633" y="21403264"/>
                          <a:pt x="15155633" y="21506265"/>
                        </a:cubicBezTo>
                        <a:lnTo>
                          <a:pt x="11619888" y="21506265"/>
                        </a:lnTo>
                        <a:cubicBezTo>
                          <a:pt x="11637060" y="21420437"/>
                          <a:pt x="11637060" y="21317454"/>
                          <a:pt x="11637060" y="21214473"/>
                        </a:cubicBezTo>
                        <a:cubicBezTo>
                          <a:pt x="11637060" y="21111490"/>
                          <a:pt x="11637060" y="21008507"/>
                          <a:pt x="11619888" y="20905524"/>
                        </a:cubicBezTo>
                        <a:close/>
                        <a:moveTo>
                          <a:pt x="9182628" y="19292127"/>
                        </a:moveTo>
                        <a:cubicBezTo>
                          <a:pt x="10244315" y="19292127"/>
                          <a:pt x="11104975" y="20152786"/>
                          <a:pt x="11104975" y="21214474"/>
                        </a:cubicBezTo>
                        <a:cubicBezTo>
                          <a:pt x="11104975" y="22276159"/>
                          <a:pt x="10244315" y="23136819"/>
                          <a:pt x="9182628" y="23136819"/>
                        </a:cubicBezTo>
                        <a:cubicBezTo>
                          <a:pt x="8120939" y="23136819"/>
                          <a:pt x="7260281" y="22276159"/>
                          <a:pt x="7260281" y="21214474"/>
                        </a:cubicBezTo>
                        <a:cubicBezTo>
                          <a:pt x="7260281" y="20152786"/>
                          <a:pt x="8120939" y="19292127"/>
                          <a:pt x="9182628" y="19292127"/>
                        </a:cubicBezTo>
                        <a:close/>
                        <a:moveTo>
                          <a:pt x="33709719" y="19274953"/>
                        </a:moveTo>
                        <a:cubicBezTo>
                          <a:pt x="34771407" y="19274953"/>
                          <a:pt x="35632067" y="20135613"/>
                          <a:pt x="35632067" y="21197301"/>
                        </a:cubicBezTo>
                        <a:cubicBezTo>
                          <a:pt x="35632067" y="22258986"/>
                          <a:pt x="34771407" y="23119645"/>
                          <a:pt x="33709719" y="23119645"/>
                        </a:cubicBezTo>
                        <a:cubicBezTo>
                          <a:pt x="32648031" y="23119645"/>
                          <a:pt x="31787374" y="22258986"/>
                          <a:pt x="31787374" y="21197301"/>
                        </a:cubicBezTo>
                        <a:cubicBezTo>
                          <a:pt x="31787374" y="20135613"/>
                          <a:pt x="32648031" y="19274953"/>
                          <a:pt x="33709719" y="19274953"/>
                        </a:cubicBezTo>
                        <a:close/>
                        <a:moveTo>
                          <a:pt x="21420415" y="17970502"/>
                        </a:moveTo>
                        <a:cubicBezTo>
                          <a:pt x="22472622" y="17970502"/>
                          <a:pt x="23325606" y="18823485"/>
                          <a:pt x="23325606" y="19875695"/>
                        </a:cubicBezTo>
                        <a:cubicBezTo>
                          <a:pt x="23325606" y="20927886"/>
                          <a:pt x="22472622" y="21780867"/>
                          <a:pt x="21420415" y="21780867"/>
                        </a:cubicBezTo>
                        <a:cubicBezTo>
                          <a:pt x="20368224" y="21780867"/>
                          <a:pt x="19515241" y="20927886"/>
                          <a:pt x="19515241" y="19875695"/>
                        </a:cubicBezTo>
                        <a:cubicBezTo>
                          <a:pt x="19515241" y="18823485"/>
                          <a:pt x="20368224" y="17970502"/>
                          <a:pt x="21420415" y="17970502"/>
                        </a:cubicBezTo>
                        <a:close/>
                        <a:moveTo>
                          <a:pt x="21437589" y="16031004"/>
                        </a:moveTo>
                        <a:cubicBezTo>
                          <a:pt x="18571223" y="16031004"/>
                          <a:pt x="16254118" y="18348109"/>
                          <a:pt x="16254118" y="21214456"/>
                        </a:cubicBezTo>
                        <a:cubicBezTo>
                          <a:pt x="16254118" y="22460977"/>
                          <a:pt x="16700914" y="23608943"/>
                          <a:pt x="17442150" y="24505999"/>
                        </a:cubicBezTo>
                        <a:lnTo>
                          <a:pt x="17494461" y="24566332"/>
                        </a:lnTo>
                        <a:lnTo>
                          <a:pt x="17527559" y="24435607"/>
                        </a:lnTo>
                        <a:cubicBezTo>
                          <a:pt x="17860646" y="23354256"/>
                          <a:pt x="19060512" y="22302152"/>
                          <a:pt x="20260361" y="21952506"/>
                        </a:cubicBezTo>
                        <a:cubicBezTo>
                          <a:pt x="20628546" y="22165628"/>
                          <a:pt x="21049318" y="22289960"/>
                          <a:pt x="21505154" y="22289960"/>
                        </a:cubicBezTo>
                        <a:cubicBezTo>
                          <a:pt x="21960990" y="22289960"/>
                          <a:pt x="22381763" y="22165628"/>
                          <a:pt x="22749929" y="21952506"/>
                        </a:cubicBezTo>
                        <a:cubicBezTo>
                          <a:pt x="23900478" y="22285510"/>
                          <a:pt x="25143481" y="23274120"/>
                          <a:pt x="25568846" y="24303704"/>
                        </a:cubicBezTo>
                        <a:lnTo>
                          <a:pt x="25577759" y="24328583"/>
                        </a:lnTo>
                        <a:lnTo>
                          <a:pt x="25592347" y="24309988"/>
                        </a:lnTo>
                        <a:cubicBezTo>
                          <a:pt x="26238643" y="23444445"/>
                          <a:pt x="26621056" y="22371940"/>
                          <a:pt x="26621056" y="21214456"/>
                        </a:cubicBezTo>
                        <a:cubicBezTo>
                          <a:pt x="26621056" y="18365264"/>
                          <a:pt x="24303951" y="16031004"/>
                          <a:pt x="21437589" y="16031004"/>
                        </a:cubicBezTo>
                        <a:close/>
                        <a:moveTo>
                          <a:pt x="21437589" y="15430261"/>
                        </a:moveTo>
                        <a:cubicBezTo>
                          <a:pt x="24630054" y="15430261"/>
                          <a:pt x="27204626" y="18021987"/>
                          <a:pt x="27204626" y="21214456"/>
                        </a:cubicBezTo>
                        <a:cubicBezTo>
                          <a:pt x="27204626" y="24406921"/>
                          <a:pt x="24612882" y="26998666"/>
                          <a:pt x="21437589" y="26998666"/>
                        </a:cubicBezTo>
                        <a:cubicBezTo>
                          <a:pt x="18262275" y="26998666"/>
                          <a:pt x="15670549" y="24406921"/>
                          <a:pt x="15670549" y="21214456"/>
                        </a:cubicBezTo>
                        <a:cubicBezTo>
                          <a:pt x="15670549" y="18021987"/>
                          <a:pt x="18245120" y="15430261"/>
                          <a:pt x="21437589" y="15430261"/>
                        </a:cubicBezTo>
                        <a:close/>
                        <a:moveTo>
                          <a:pt x="13782528" y="12632549"/>
                        </a:moveTo>
                        <a:cubicBezTo>
                          <a:pt x="13936993" y="12752705"/>
                          <a:pt x="14108631" y="12855688"/>
                          <a:pt x="14297442" y="12941498"/>
                        </a:cubicBezTo>
                        <a:lnTo>
                          <a:pt x="10658714" y="19257780"/>
                        </a:lnTo>
                        <a:cubicBezTo>
                          <a:pt x="10504249" y="19137643"/>
                          <a:pt x="10332611" y="19034660"/>
                          <a:pt x="10143799" y="18948832"/>
                        </a:cubicBezTo>
                        <a:close/>
                        <a:moveTo>
                          <a:pt x="29058318" y="12546739"/>
                        </a:moveTo>
                        <a:lnTo>
                          <a:pt x="32748547" y="18931677"/>
                        </a:lnTo>
                        <a:cubicBezTo>
                          <a:pt x="32559735" y="19017505"/>
                          <a:pt x="32388095" y="19120488"/>
                          <a:pt x="32233631" y="19240626"/>
                        </a:cubicBezTo>
                        <a:lnTo>
                          <a:pt x="28543404" y="12855688"/>
                        </a:lnTo>
                        <a:cubicBezTo>
                          <a:pt x="28732196" y="12769878"/>
                          <a:pt x="28903834" y="12666894"/>
                          <a:pt x="29058318" y="12546739"/>
                        </a:cubicBezTo>
                        <a:close/>
                        <a:moveTo>
                          <a:pt x="26106142" y="12546739"/>
                        </a:moveTo>
                        <a:cubicBezTo>
                          <a:pt x="26260625" y="12666894"/>
                          <a:pt x="26432264" y="12769878"/>
                          <a:pt x="26621056" y="12855688"/>
                        </a:cubicBezTo>
                        <a:lnTo>
                          <a:pt x="24870348" y="15910846"/>
                        </a:lnTo>
                        <a:cubicBezTo>
                          <a:pt x="24698710" y="15790708"/>
                          <a:pt x="24527072" y="15687726"/>
                          <a:pt x="24355433" y="15601897"/>
                        </a:cubicBezTo>
                        <a:close/>
                        <a:moveTo>
                          <a:pt x="16786204" y="12546739"/>
                        </a:moveTo>
                        <a:lnTo>
                          <a:pt x="18536913" y="15601897"/>
                        </a:lnTo>
                        <a:cubicBezTo>
                          <a:pt x="18365275" y="15704881"/>
                          <a:pt x="18193636" y="15807863"/>
                          <a:pt x="18021998" y="15910846"/>
                        </a:cubicBezTo>
                        <a:lnTo>
                          <a:pt x="16271290" y="12855688"/>
                        </a:lnTo>
                        <a:cubicBezTo>
                          <a:pt x="16460082" y="12769878"/>
                          <a:pt x="16631720" y="12666894"/>
                          <a:pt x="16786204" y="12546739"/>
                        </a:cubicBezTo>
                        <a:close/>
                        <a:moveTo>
                          <a:pt x="17747378" y="10281116"/>
                        </a:moveTo>
                        <a:lnTo>
                          <a:pt x="25127814" y="10281116"/>
                        </a:lnTo>
                        <a:cubicBezTo>
                          <a:pt x="25127814" y="10384099"/>
                          <a:pt x="25110659" y="10487081"/>
                          <a:pt x="25110659" y="10572892"/>
                        </a:cubicBezTo>
                        <a:cubicBezTo>
                          <a:pt x="25110659" y="10675874"/>
                          <a:pt x="25110659" y="10778857"/>
                          <a:pt x="25127814" y="10881858"/>
                        </a:cubicBezTo>
                        <a:lnTo>
                          <a:pt x="17747378" y="10881858"/>
                        </a:lnTo>
                        <a:cubicBezTo>
                          <a:pt x="17764532" y="10796030"/>
                          <a:pt x="17764532" y="10693047"/>
                          <a:pt x="17764532" y="10590064"/>
                        </a:cubicBezTo>
                        <a:cubicBezTo>
                          <a:pt x="17764532" y="10487081"/>
                          <a:pt x="17764532" y="10384099"/>
                          <a:pt x="17747378" y="10281116"/>
                        </a:cubicBezTo>
                        <a:close/>
                        <a:moveTo>
                          <a:pt x="15310117" y="8667719"/>
                        </a:moveTo>
                        <a:cubicBezTo>
                          <a:pt x="16371804" y="8667719"/>
                          <a:pt x="17232463" y="9528377"/>
                          <a:pt x="17232463" y="10590065"/>
                        </a:cubicBezTo>
                        <a:cubicBezTo>
                          <a:pt x="17232463" y="11651752"/>
                          <a:pt x="16371804" y="12512412"/>
                          <a:pt x="15310117" y="12512412"/>
                        </a:cubicBezTo>
                        <a:cubicBezTo>
                          <a:pt x="14248430" y="12512412"/>
                          <a:pt x="13387770" y="11651752"/>
                          <a:pt x="13387770" y="10590065"/>
                        </a:cubicBezTo>
                        <a:cubicBezTo>
                          <a:pt x="13387770" y="9528377"/>
                          <a:pt x="14248430" y="8667719"/>
                          <a:pt x="15310117" y="8667719"/>
                        </a:cubicBezTo>
                        <a:close/>
                        <a:moveTo>
                          <a:pt x="27565076" y="8650562"/>
                        </a:moveTo>
                        <a:cubicBezTo>
                          <a:pt x="28626764" y="8650562"/>
                          <a:pt x="29487422" y="9511222"/>
                          <a:pt x="29487422" y="10572910"/>
                        </a:cubicBezTo>
                        <a:cubicBezTo>
                          <a:pt x="29487422" y="11634598"/>
                          <a:pt x="28626764" y="12495258"/>
                          <a:pt x="27565076" y="12495258"/>
                        </a:cubicBezTo>
                        <a:cubicBezTo>
                          <a:pt x="26503388" y="12495258"/>
                          <a:pt x="25642728" y="11634598"/>
                          <a:pt x="25642728" y="10572910"/>
                        </a:cubicBezTo>
                        <a:cubicBezTo>
                          <a:pt x="25642728" y="9511222"/>
                          <a:pt x="26503388" y="8650562"/>
                          <a:pt x="27565076" y="8650562"/>
                        </a:cubicBezTo>
                        <a:close/>
                        <a:moveTo>
                          <a:pt x="23581939" y="2992394"/>
                        </a:moveTo>
                        <a:lnTo>
                          <a:pt x="23525166" y="3147510"/>
                        </a:lnTo>
                        <a:cubicBezTo>
                          <a:pt x="23181226" y="3960676"/>
                          <a:pt x="22376042" y="4531247"/>
                          <a:pt x="21437588" y="4531247"/>
                        </a:cubicBezTo>
                        <a:cubicBezTo>
                          <a:pt x="20499134" y="4531247"/>
                          <a:pt x="19693949" y="3960676"/>
                          <a:pt x="19350010" y="3147510"/>
                        </a:cubicBezTo>
                        <a:lnTo>
                          <a:pt x="19296221" y="3000549"/>
                        </a:lnTo>
                        <a:lnTo>
                          <a:pt x="13165185" y="4795489"/>
                        </a:lnTo>
                        <a:lnTo>
                          <a:pt x="13187258" y="4881335"/>
                        </a:lnTo>
                        <a:cubicBezTo>
                          <a:pt x="13217438" y="5028822"/>
                          <a:pt x="13233287" y="5181530"/>
                          <a:pt x="13233287" y="5337938"/>
                        </a:cubicBezTo>
                        <a:cubicBezTo>
                          <a:pt x="13233287" y="6589210"/>
                          <a:pt x="12218938" y="7603561"/>
                          <a:pt x="10967664" y="7603561"/>
                        </a:cubicBezTo>
                        <a:cubicBezTo>
                          <a:pt x="10498436" y="7603561"/>
                          <a:pt x="10062526" y="7460919"/>
                          <a:pt x="9700931" y="7216630"/>
                        </a:cubicBezTo>
                        <a:lnTo>
                          <a:pt x="9558560" y="7110167"/>
                        </a:lnTo>
                        <a:lnTo>
                          <a:pt x="5374197" y="11941388"/>
                        </a:lnTo>
                        <a:lnTo>
                          <a:pt x="5429558" y="11991702"/>
                        </a:lnTo>
                        <a:cubicBezTo>
                          <a:pt x="5839555" y="12401699"/>
                          <a:pt x="6093142" y="12968105"/>
                          <a:pt x="6093142" y="13593742"/>
                        </a:cubicBezTo>
                        <a:cubicBezTo>
                          <a:pt x="6093142" y="14845015"/>
                          <a:pt x="5078792" y="15859365"/>
                          <a:pt x="3827520" y="15859365"/>
                        </a:cubicBezTo>
                        <a:cubicBezTo>
                          <a:pt x="3749316" y="15859365"/>
                          <a:pt x="3672037" y="15855402"/>
                          <a:pt x="3595873" y="15847668"/>
                        </a:cubicBezTo>
                        <a:lnTo>
                          <a:pt x="3594272" y="15847423"/>
                        </a:lnTo>
                        <a:lnTo>
                          <a:pt x="2686043" y="22164652"/>
                        </a:lnTo>
                        <a:lnTo>
                          <a:pt x="2722225" y="22170173"/>
                        </a:lnTo>
                        <a:cubicBezTo>
                          <a:pt x="3754634" y="22381434"/>
                          <a:pt x="4531244" y="23294903"/>
                          <a:pt x="4531244" y="24389766"/>
                        </a:cubicBezTo>
                        <a:cubicBezTo>
                          <a:pt x="4531244" y="25250017"/>
                          <a:pt x="4051806" y="25998284"/>
                          <a:pt x="3345554" y="26381942"/>
                        </a:cubicBezTo>
                        <a:lnTo>
                          <a:pt x="3293892" y="26406829"/>
                        </a:lnTo>
                        <a:lnTo>
                          <a:pt x="5945044" y="32235320"/>
                        </a:lnTo>
                        <a:lnTo>
                          <a:pt x="6140294" y="32163857"/>
                        </a:lnTo>
                        <a:cubicBezTo>
                          <a:pt x="6353125" y="32097661"/>
                          <a:pt x="6579409" y="32062000"/>
                          <a:pt x="6814023" y="32062000"/>
                        </a:cubicBezTo>
                        <a:cubicBezTo>
                          <a:pt x="8065295" y="32062000"/>
                          <a:pt x="9079645" y="33076350"/>
                          <a:pt x="9079645" y="34327624"/>
                        </a:cubicBezTo>
                        <a:cubicBezTo>
                          <a:pt x="9079645" y="34718646"/>
                          <a:pt x="8980588" y="35086532"/>
                          <a:pt x="8806197" y="35407556"/>
                        </a:cubicBezTo>
                        <a:lnTo>
                          <a:pt x="8763951" y="35477094"/>
                        </a:lnTo>
                        <a:lnTo>
                          <a:pt x="14124344" y="38916590"/>
                        </a:lnTo>
                        <a:lnTo>
                          <a:pt x="14231231" y="38773652"/>
                        </a:lnTo>
                        <a:cubicBezTo>
                          <a:pt x="14646779" y="38270124"/>
                          <a:pt x="15275656" y="37949176"/>
                          <a:pt x="15979497" y="37949176"/>
                        </a:cubicBezTo>
                        <a:cubicBezTo>
                          <a:pt x="17152565" y="37949176"/>
                          <a:pt x="18117401" y="38840696"/>
                          <a:pt x="18233423" y="39983152"/>
                        </a:cubicBezTo>
                        <a:lnTo>
                          <a:pt x="18240787" y="40128988"/>
                        </a:lnTo>
                        <a:lnTo>
                          <a:pt x="24634388" y="40128988"/>
                        </a:lnTo>
                        <a:lnTo>
                          <a:pt x="24641752" y="39983152"/>
                        </a:lnTo>
                        <a:cubicBezTo>
                          <a:pt x="24757774" y="38840696"/>
                          <a:pt x="25722610" y="37949176"/>
                          <a:pt x="26895677" y="37949176"/>
                        </a:cubicBezTo>
                        <a:cubicBezTo>
                          <a:pt x="27599519" y="37949176"/>
                          <a:pt x="28228396" y="38270124"/>
                          <a:pt x="28643945" y="38773652"/>
                        </a:cubicBezTo>
                        <a:lnTo>
                          <a:pt x="28755261" y="38922514"/>
                        </a:lnTo>
                        <a:lnTo>
                          <a:pt x="34124579" y="35470810"/>
                        </a:lnTo>
                        <a:lnTo>
                          <a:pt x="34086151" y="35407556"/>
                        </a:lnTo>
                        <a:cubicBezTo>
                          <a:pt x="33911761" y="35086532"/>
                          <a:pt x="33812703" y="34718646"/>
                          <a:pt x="33812703" y="34327624"/>
                        </a:cubicBezTo>
                        <a:cubicBezTo>
                          <a:pt x="33812703" y="33076350"/>
                          <a:pt x="34827051" y="32062000"/>
                          <a:pt x="36078327" y="32062000"/>
                        </a:cubicBezTo>
                        <a:cubicBezTo>
                          <a:pt x="36312941" y="32062000"/>
                          <a:pt x="36539225" y="32097661"/>
                          <a:pt x="36752055" y="32163857"/>
                        </a:cubicBezTo>
                        <a:lnTo>
                          <a:pt x="36935617" y="32231042"/>
                        </a:lnTo>
                        <a:lnTo>
                          <a:pt x="39592481" y="26412215"/>
                        </a:lnTo>
                        <a:lnTo>
                          <a:pt x="39529639" y="26381942"/>
                        </a:lnTo>
                        <a:cubicBezTo>
                          <a:pt x="38823387" y="25998284"/>
                          <a:pt x="38343947" y="25250017"/>
                          <a:pt x="38343947" y="24389766"/>
                        </a:cubicBezTo>
                        <a:cubicBezTo>
                          <a:pt x="38343947" y="23294903"/>
                          <a:pt x="39120561" y="22381434"/>
                          <a:pt x="40152969" y="22170173"/>
                        </a:cubicBezTo>
                        <a:lnTo>
                          <a:pt x="40205953" y="22162087"/>
                        </a:lnTo>
                        <a:lnTo>
                          <a:pt x="39298093" y="15847421"/>
                        </a:lnTo>
                        <a:lnTo>
                          <a:pt x="39296475" y="15847668"/>
                        </a:lnTo>
                        <a:cubicBezTo>
                          <a:pt x="39220311" y="15855402"/>
                          <a:pt x="39143031" y="15859365"/>
                          <a:pt x="39064827" y="15859365"/>
                        </a:cubicBezTo>
                        <a:cubicBezTo>
                          <a:pt x="37813555" y="15859365"/>
                          <a:pt x="36799207" y="14845015"/>
                          <a:pt x="36799207" y="13593742"/>
                        </a:cubicBezTo>
                        <a:cubicBezTo>
                          <a:pt x="36799207" y="12968105"/>
                          <a:pt x="37052795" y="12401699"/>
                          <a:pt x="37462791" y="11991702"/>
                        </a:cubicBezTo>
                        <a:lnTo>
                          <a:pt x="37518159" y="11941379"/>
                        </a:lnTo>
                        <a:lnTo>
                          <a:pt x="33327049" y="7102367"/>
                        </a:lnTo>
                        <a:lnTo>
                          <a:pt x="33174245" y="7216630"/>
                        </a:lnTo>
                        <a:cubicBezTo>
                          <a:pt x="32812649" y="7460919"/>
                          <a:pt x="32376739" y="7603561"/>
                          <a:pt x="31907511" y="7603561"/>
                        </a:cubicBezTo>
                        <a:cubicBezTo>
                          <a:pt x="30656237" y="7603561"/>
                          <a:pt x="29641887" y="6589210"/>
                          <a:pt x="29641887" y="5337938"/>
                        </a:cubicBezTo>
                        <a:cubicBezTo>
                          <a:pt x="29641887" y="5181530"/>
                          <a:pt x="29657736" y="5028822"/>
                          <a:pt x="29687916" y="4881335"/>
                        </a:cubicBezTo>
                        <a:lnTo>
                          <a:pt x="29711442" y="4789842"/>
                        </a:lnTo>
                        <a:close/>
                        <a:moveTo>
                          <a:pt x="21437588" y="0"/>
                        </a:moveTo>
                        <a:cubicBezTo>
                          <a:pt x="22688859" y="0"/>
                          <a:pt x="23703209" y="1014354"/>
                          <a:pt x="23703209" y="2265624"/>
                        </a:cubicBezTo>
                        <a:lnTo>
                          <a:pt x="23701704" y="2295412"/>
                        </a:lnTo>
                        <a:lnTo>
                          <a:pt x="29986453" y="4140939"/>
                        </a:lnTo>
                        <a:lnTo>
                          <a:pt x="30028818" y="4071203"/>
                        </a:lnTo>
                        <a:cubicBezTo>
                          <a:pt x="30435967" y="3468548"/>
                          <a:pt x="31125465" y="3072315"/>
                          <a:pt x="31907511" y="3072315"/>
                        </a:cubicBezTo>
                        <a:cubicBezTo>
                          <a:pt x="33158785" y="3072315"/>
                          <a:pt x="34173135" y="4086663"/>
                          <a:pt x="34173135" y="5337938"/>
                        </a:cubicBezTo>
                        <a:cubicBezTo>
                          <a:pt x="34173135" y="5728962"/>
                          <a:pt x="34074077" y="6096847"/>
                          <a:pt x="33899687" y="6417870"/>
                        </a:cubicBezTo>
                        <a:lnTo>
                          <a:pt x="33796111" y="6588361"/>
                        </a:lnTo>
                        <a:lnTo>
                          <a:pt x="38095885" y="11548100"/>
                        </a:lnTo>
                        <a:lnTo>
                          <a:pt x="38182943" y="11506162"/>
                        </a:lnTo>
                        <a:cubicBezTo>
                          <a:pt x="38453999" y="11391515"/>
                          <a:pt x="38752009" y="11328118"/>
                          <a:pt x="39064827" y="11328118"/>
                        </a:cubicBezTo>
                        <a:cubicBezTo>
                          <a:pt x="40316103" y="11328118"/>
                          <a:pt x="41330451" y="12342468"/>
                          <a:pt x="41330451" y="13593742"/>
                        </a:cubicBezTo>
                        <a:cubicBezTo>
                          <a:pt x="41330451" y="14453992"/>
                          <a:pt x="40851013" y="15202259"/>
                          <a:pt x="40144761" y="15585917"/>
                        </a:cubicBezTo>
                        <a:lnTo>
                          <a:pt x="39972835" y="15668738"/>
                        </a:lnTo>
                        <a:lnTo>
                          <a:pt x="40908233" y="22146069"/>
                        </a:lnTo>
                        <a:lnTo>
                          <a:pt x="41066175" y="22170173"/>
                        </a:lnTo>
                        <a:cubicBezTo>
                          <a:pt x="42098585" y="22381434"/>
                          <a:pt x="42875195" y="23294903"/>
                          <a:pt x="42875195" y="24389766"/>
                        </a:cubicBezTo>
                        <a:cubicBezTo>
                          <a:pt x="42875195" y="25641040"/>
                          <a:pt x="41860847" y="26655390"/>
                          <a:pt x="40609571" y="26655390"/>
                        </a:cubicBezTo>
                        <a:cubicBezTo>
                          <a:pt x="40531367" y="26655390"/>
                          <a:pt x="40454087" y="26651428"/>
                          <a:pt x="40377923" y="26643693"/>
                        </a:cubicBezTo>
                        <a:lnTo>
                          <a:pt x="40261333" y="26625899"/>
                        </a:lnTo>
                        <a:lnTo>
                          <a:pt x="37533191" y="32591824"/>
                        </a:lnTo>
                        <a:lnTo>
                          <a:pt x="37680365" y="32725585"/>
                        </a:lnTo>
                        <a:cubicBezTo>
                          <a:pt x="38090361" y="33135581"/>
                          <a:pt x="38343947" y="33701987"/>
                          <a:pt x="38343947" y="34327624"/>
                        </a:cubicBezTo>
                        <a:cubicBezTo>
                          <a:pt x="38343947" y="35578896"/>
                          <a:pt x="37329599" y="36593244"/>
                          <a:pt x="36078327" y="36593244"/>
                        </a:cubicBezTo>
                        <a:cubicBezTo>
                          <a:pt x="35530893" y="36593244"/>
                          <a:pt x="35028811" y="36399092"/>
                          <a:pt x="34637177" y="36075888"/>
                        </a:cubicBezTo>
                        <a:lnTo>
                          <a:pt x="34559901" y="36005656"/>
                        </a:lnTo>
                        <a:lnTo>
                          <a:pt x="29058148" y="39537532"/>
                        </a:lnTo>
                        <a:lnTo>
                          <a:pt x="29059444" y="39541072"/>
                        </a:lnTo>
                        <a:cubicBezTo>
                          <a:pt x="29125641" y="39753902"/>
                          <a:pt x="29161301" y="39980186"/>
                          <a:pt x="29161301" y="40214800"/>
                        </a:cubicBezTo>
                        <a:cubicBezTo>
                          <a:pt x="29161301" y="41466076"/>
                          <a:pt x="28146951" y="42480424"/>
                          <a:pt x="26895677" y="42480424"/>
                        </a:cubicBezTo>
                        <a:cubicBezTo>
                          <a:pt x="25879019" y="42480424"/>
                          <a:pt x="25018766" y="41810796"/>
                          <a:pt x="24731913" y="40888530"/>
                        </a:cubicBezTo>
                        <a:lnTo>
                          <a:pt x="24713146" y="40815544"/>
                        </a:lnTo>
                        <a:lnTo>
                          <a:pt x="18162029" y="40815544"/>
                        </a:lnTo>
                        <a:lnTo>
                          <a:pt x="18143262" y="40888530"/>
                        </a:lnTo>
                        <a:cubicBezTo>
                          <a:pt x="17856409" y="41810796"/>
                          <a:pt x="16996156" y="42480424"/>
                          <a:pt x="15979497" y="42480424"/>
                        </a:cubicBezTo>
                        <a:cubicBezTo>
                          <a:pt x="14728224" y="42480424"/>
                          <a:pt x="13713875" y="41466076"/>
                          <a:pt x="13713875" y="40214800"/>
                        </a:cubicBezTo>
                        <a:cubicBezTo>
                          <a:pt x="13713875" y="39980186"/>
                          <a:pt x="13749535" y="39753902"/>
                          <a:pt x="13815732" y="39541072"/>
                        </a:cubicBezTo>
                        <a:lnTo>
                          <a:pt x="13817720" y="39535640"/>
                        </a:lnTo>
                        <a:lnTo>
                          <a:pt x="8330958" y="36007008"/>
                        </a:lnTo>
                        <a:lnTo>
                          <a:pt x="8255170" y="36075888"/>
                        </a:lnTo>
                        <a:cubicBezTo>
                          <a:pt x="7863537" y="36399092"/>
                          <a:pt x="7361455" y="36593244"/>
                          <a:pt x="6814023" y="36593244"/>
                        </a:cubicBezTo>
                        <a:cubicBezTo>
                          <a:pt x="5562749" y="36593244"/>
                          <a:pt x="4548400" y="35578896"/>
                          <a:pt x="4548400" y="34327624"/>
                        </a:cubicBezTo>
                        <a:cubicBezTo>
                          <a:pt x="4548400" y="33701987"/>
                          <a:pt x="4801987" y="33135581"/>
                          <a:pt x="5211984" y="32725585"/>
                        </a:cubicBezTo>
                        <a:lnTo>
                          <a:pt x="5359173" y="32591811"/>
                        </a:lnTo>
                        <a:lnTo>
                          <a:pt x="2629913" y="26623449"/>
                        </a:lnTo>
                        <a:lnTo>
                          <a:pt x="2497270" y="26643693"/>
                        </a:lnTo>
                        <a:cubicBezTo>
                          <a:pt x="2421106" y="26651428"/>
                          <a:pt x="2343827" y="26655390"/>
                          <a:pt x="2265623" y="26655390"/>
                        </a:cubicBezTo>
                        <a:cubicBezTo>
                          <a:pt x="1014349" y="26655390"/>
                          <a:pt x="0" y="25641040"/>
                          <a:pt x="0" y="24389766"/>
                        </a:cubicBezTo>
                        <a:cubicBezTo>
                          <a:pt x="0" y="23294903"/>
                          <a:pt x="776611" y="22381434"/>
                          <a:pt x="1809019" y="22170173"/>
                        </a:cubicBezTo>
                        <a:lnTo>
                          <a:pt x="1981340" y="22143875"/>
                        </a:lnTo>
                        <a:lnTo>
                          <a:pt x="2908533" y="15663448"/>
                        </a:lnTo>
                        <a:lnTo>
                          <a:pt x="2747587" y="15585917"/>
                        </a:lnTo>
                        <a:cubicBezTo>
                          <a:pt x="2041335" y="15202259"/>
                          <a:pt x="1561897" y="14453992"/>
                          <a:pt x="1561897" y="13593742"/>
                        </a:cubicBezTo>
                        <a:cubicBezTo>
                          <a:pt x="1561897" y="12342468"/>
                          <a:pt x="2576247" y="11328118"/>
                          <a:pt x="3827520" y="11328118"/>
                        </a:cubicBezTo>
                        <a:cubicBezTo>
                          <a:pt x="4140337" y="11328118"/>
                          <a:pt x="4438348" y="11391515"/>
                          <a:pt x="4709405" y="11506162"/>
                        </a:cubicBezTo>
                        <a:lnTo>
                          <a:pt x="4784366" y="11542273"/>
                        </a:lnTo>
                        <a:lnTo>
                          <a:pt x="9079078" y="6588387"/>
                        </a:lnTo>
                        <a:lnTo>
                          <a:pt x="8975489" y="6417870"/>
                        </a:lnTo>
                        <a:cubicBezTo>
                          <a:pt x="8801098" y="6096847"/>
                          <a:pt x="8702040" y="5728962"/>
                          <a:pt x="8702040" y="5337938"/>
                        </a:cubicBezTo>
                        <a:cubicBezTo>
                          <a:pt x="8702040" y="4086663"/>
                          <a:pt x="9716391" y="3072315"/>
                          <a:pt x="10967664" y="3072315"/>
                        </a:cubicBezTo>
                        <a:cubicBezTo>
                          <a:pt x="11749711" y="3072315"/>
                          <a:pt x="12439208" y="3468548"/>
                          <a:pt x="12846356" y="4071203"/>
                        </a:cubicBezTo>
                        <a:lnTo>
                          <a:pt x="12888726" y="4140949"/>
                        </a:lnTo>
                        <a:lnTo>
                          <a:pt x="19173471" y="2295426"/>
                        </a:lnTo>
                        <a:lnTo>
                          <a:pt x="19171966" y="2265624"/>
                        </a:lnTo>
                        <a:cubicBezTo>
                          <a:pt x="19171966" y="1014354"/>
                          <a:pt x="20186316" y="0"/>
                          <a:pt x="21437588" y="0"/>
                        </a:cubicBezTo>
                        <a:close/>
                      </a:path>
                    </a:pathLst>
                  </a:custGeom>
                  <a:solidFill>
                    <a:schemeClr val="bg2">
                      <a:lumMod val="95000"/>
                    </a:schemeClr>
                  </a:solidFill>
                  <a:ln w="9525" cap="flat">
                    <a:noFill/>
                    <a:prstDash val="solid"/>
                    <a:miter/>
                  </a:ln>
                </p:spPr>
                <p:txBody>
                  <a:bodyPr wrap="square" rtlCol="0" anchor="ctr">
                    <a:noAutofit/>
                  </a:bodyPr>
                  <a:lstStyle/>
                  <a:p>
                    <a:pPr defTabSz="685800">
                      <a:defRPr/>
                    </a:pPr>
                    <a:endParaRPr lang="en-US" sz="1350">
                      <a:solidFill>
                        <a:prstClr val="black"/>
                      </a:solidFill>
                      <a:latin typeface="Calibri" panose="020F0502020204030204"/>
                    </a:endParaRPr>
                  </a:p>
                </p:txBody>
              </p:sp>
              <p:sp>
                <p:nvSpPr>
                  <p:cNvPr id="160" name="Oval 159">
                    <a:extLst>
                      <a:ext uri="{FF2B5EF4-FFF2-40B4-BE49-F238E27FC236}">
                        <a16:creationId xmlns:a16="http://schemas.microsoft.com/office/drawing/2014/main" id="{A0D94B63-F7E8-3C96-D7C7-DACB06CCBF1D}"/>
                      </a:ext>
                    </a:extLst>
                  </p:cNvPr>
                  <p:cNvSpPr/>
                  <p:nvPr/>
                </p:nvSpPr>
                <p:spPr>
                  <a:xfrm>
                    <a:off x="4787900" y="2217180"/>
                    <a:ext cx="2616201" cy="2616200"/>
                  </a:xfrm>
                  <a:prstGeom prst="ellipse">
                    <a:avLst/>
                  </a:prstGeom>
                  <a:noFill/>
                  <a:ln w="63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sp>
              <p:nvSpPr>
                <p:cNvPr id="158" name="Rectangle 157">
                  <a:extLst>
                    <a:ext uri="{FF2B5EF4-FFF2-40B4-BE49-F238E27FC236}">
                      <a16:creationId xmlns:a16="http://schemas.microsoft.com/office/drawing/2014/main" id="{E2F3B38F-793B-A8A3-CDB9-C4463691FED6}"/>
                    </a:ext>
                  </a:extLst>
                </p:cNvPr>
                <p:cNvSpPr/>
                <p:nvPr/>
              </p:nvSpPr>
              <p:spPr>
                <a:xfrm>
                  <a:off x="5069175" y="3285211"/>
                  <a:ext cx="2032858" cy="480141"/>
                </a:xfrm>
                <a:prstGeom prst="rect">
                  <a:avLst/>
                </a:prstGeom>
              </p:spPr>
              <p:txBody>
                <a:bodyPr wrap="square" anchor="ctr">
                  <a:spAutoFit/>
                </a:bodyPr>
                <a:lstStyle/>
                <a:p>
                  <a:pPr algn="ctr" defTabSz="342900">
                    <a:defRPr/>
                  </a:pPr>
                  <a:r>
                    <a:rPr lang="en-US" sz="900" b="1">
                      <a:solidFill>
                        <a:srgbClr val="002060"/>
                      </a:solidFill>
                      <a:latin typeface="Times New Roman" panose="02020603050405020304" pitchFamily="18" charset="0"/>
                      <a:cs typeface="Times New Roman" panose="02020603050405020304" pitchFamily="18" charset="0"/>
                    </a:rPr>
                    <a:t>Experimentation </a:t>
                  </a:r>
                </a:p>
                <a:p>
                  <a:pPr algn="ctr" defTabSz="342900">
                    <a:defRPr/>
                  </a:pPr>
                  <a:r>
                    <a:rPr lang="en-US" sz="900" b="1">
                      <a:solidFill>
                        <a:srgbClr val="002060"/>
                      </a:solidFill>
                      <a:latin typeface="Times New Roman" panose="02020603050405020304" pitchFamily="18" charset="0"/>
                      <a:cs typeface="Times New Roman" panose="02020603050405020304" pitchFamily="18" charset="0"/>
                    </a:rPr>
                    <a:t>Ecosystem</a:t>
                  </a:r>
                </a:p>
              </p:txBody>
            </p:sp>
          </p:grpSp>
          <p:grpSp>
            <p:nvGrpSpPr>
              <p:cNvPr id="142" name="Group 141">
                <a:extLst>
                  <a:ext uri="{FF2B5EF4-FFF2-40B4-BE49-F238E27FC236}">
                    <a16:creationId xmlns:a16="http://schemas.microsoft.com/office/drawing/2014/main" id="{5A58BE7A-1040-863C-E580-09F0187AEB13}"/>
                  </a:ext>
                </a:extLst>
              </p:cNvPr>
              <p:cNvGrpSpPr/>
              <p:nvPr/>
            </p:nvGrpSpPr>
            <p:grpSpPr>
              <a:xfrm>
                <a:off x="4884103" y="2160349"/>
                <a:ext cx="2433319" cy="2729864"/>
                <a:chOff x="4884103" y="2160349"/>
                <a:chExt cx="2433319" cy="2729864"/>
              </a:xfrm>
            </p:grpSpPr>
            <p:grpSp>
              <p:nvGrpSpPr>
                <p:cNvPr id="143" name="Group 142">
                  <a:extLst>
                    <a:ext uri="{FF2B5EF4-FFF2-40B4-BE49-F238E27FC236}">
                      <a16:creationId xmlns:a16="http://schemas.microsoft.com/office/drawing/2014/main" id="{B4E42E2A-9F63-A125-BB71-996616D02572}"/>
                    </a:ext>
                  </a:extLst>
                </p:cNvPr>
                <p:cNvGrpSpPr/>
                <p:nvPr/>
              </p:nvGrpSpPr>
              <p:grpSpPr>
                <a:xfrm>
                  <a:off x="4884103" y="2160349"/>
                  <a:ext cx="2433319" cy="2729864"/>
                  <a:chOff x="4884103" y="2160349"/>
                  <a:chExt cx="2433319" cy="2729864"/>
                </a:xfrm>
              </p:grpSpPr>
              <p:sp>
                <p:nvSpPr>
                  <p:cNvPr id="151" name="Oval 150">
                    <a:extLst>
                      <a:ext uri="{FF2B5EF4-FFF2-40B4-BE49-F238E27FC236}">
                        <a16:creationId xmlns:a16="http://schemas.microsoft.com/office/drawing/2014/main" id="{643651E6-B07C-BB58-D5BC-2A3A21899EDF}"/>
                      </a:ext>
                    </a:extLst>
                  </p:cNvPr>
                  <p:cNvSpPr/>
                  <p:nvPr/>
                </p:nvSpPr>
                <p:spPr>
                  <a:xfrm>
                    <a:off x="6041708" y="2160349"/>
                    <a:ext cx="108584" cy="10858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52" name="Oval 151">
                    <a:extLst>
                      <a:ext uri="{FF2B5EF4-FFF2-40B4-BE49-F238E27FC236}">
                        <a16:creationId xmlns:a16="http://schemas.microsoft.com/office/drawing/2014/main" id="{0350176C-0BB5-99FD-426F-7F6DBF8A994E}"/>
                      </a:ext>
                    </a:extLst>
                  </p:cNvPr>
                  <p:cNvSpPr/>
                  <p:nvPr/>
                </p:nvSpPr>
                <p:spPr>
                  <a:xfrm>
                    <a:off x="6041708" y="4781629"/>
                    <a:ext cx="108584" cy="10858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53" name="Oval 152">
                    <a:extLst>
                      <a:ext uri="{FF2B5EF4-FFF2-40B4-BE49-F238E27FC236}">
                        <a16:creationId xmlns:a16="http://schemas.microsoft.com/office/drawing/2014/main" id="{0FCA7E87-F77E-5108-FD47-E63C52B9949B}"/>
                      </a:ext>
                    </a:extLst>
                  </p:cNvPr>
                  <p:cNvSpPr/>
                  <p:nvPr/>
                </p:nvSpPr>
                <p:spPr>
                  <a:xfrm>
                    <a:off x="7199313" y="2870914"/>
                    <a:ext cx="108584" cy="10858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54" name="Oval 153">
                    <a:extLst>
                      <a:ext uri="{FF2B5EF4-FFF2-40B4-BE49-F238E27FC236}">
                        <a16:creationId xmlns:a16="http://schemas.microsoft.com/office/drawing/2014/main" id="{AE4FE26E-0232-ABFB-4E47-6397804D548A}"/>
                      </a:ext>
                    </a:extLst>
                  </p:cNvPr>
                  <p:cNvSpPr/>
                  <p:nvPr/>
                </p:nvSpPr>
                <p:spPr>
                  <a:xfrm>
                    <a:off x="4884103" y="2870914"/>
                    <a:ext cx="108584" cy="10858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55" name="Oval 154">
                    <a:extLst>
                      <a:ext uri="{FF2B5EF4-FFF2-40B4-BE49-F238E27FC236}">
                        <a16:creationId xmlns:a16="http://schemas.microsoft.com/office/drawing/2014/main" id="{2EC05E43-2D90-D00E-9468-3EF1AD1B1B12}"/>
                      </a:ext>
                    </a:extLst>
                  </p:cNvPr>
                  <p:cNvSpPr/>
                  <p:nvPr/>
                </p:nvSpPr>
                <p:spPr>
                  <a:xfrm>
                    <a:off x="7208838" y="4078684"/>
                    <a:ext cx="108584" cy="10858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56" name="Oval 155">
                    <a:extLst>
                      <a:ext uri="{FF2B5EF4-FFF2-40B4-BE49-F238E27FC236}">
                        <a16:creationId xmlns:a16="http://schemas.microsoft.com/office/drawing/2014/main" id="{784C6857-93D9-A181-4C8D-33800F15312A}"/>
                      </a:ext>
                    </a:extLst>
                  </p:cNvPr>
                  <p:cNvSpPr/>
                  <p:nvPr/>
                </p:nvSpPr>
                <p:spPr>
                  <a:xfrm>
                    <a:off x="4887278" y="4078684"/>
                    <a:ext cx="108584" cy="10858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grpSp>
              <p:nvGrpSpPr>
                <p:cNvPr id="144" name="Group 143">
                  <a:extLst>
                    <a:ext uri="{FF2B5EF4-FFF2-40B4-BE49-F238E27FC236}">
                      <a16:creationId xmlns:a16="http://schemas.microsoft.com/office/drawing/2014/main" id="{81B2FB3E-AB92-18F8-37C0-2261BB9B94E0}"/>
                    </a:ext>
                  </a:extLst>
                </p:cNvPr>
                <p:cNvGrpSpPr/>
                <p:nvPr/>
              </p:nvGrpSpPr>
              <p:grpSpPr>
                <a:xfrm>
                  <a:off x="4962803" y="2269745"/>
                  <a:ext cx="2344643" cy="2566599"/>
                  <a:chOff x="4962803" y="2269745"/>
                  <a:chExt cx="2344643" cy="2566599"/>
                </a:xfrm>
              </p:grpSpPr>
              <p:sp>
                <p:nvSpPr>
                  <p:cNvPr id="145" name="Rectangle 144">
                    <a:extLst>
                      <a:ext uri="{FF2B5EF4-FFF2-40B4-BE49-F238E27FC236}">
                        <a16:creationId xmlns:a16="http://schemas.microsoft.com/office/drawing/2014/main" id="{13121283-B648-27BB-874B-365B4BFA2717}"/>
                      </a:ext>
                    </a:extLst>
                  </p:cNvPr>
                  <p:cNvSpPr/>
                  <p:nvPr/>
                </p:nvSpPr>
                <p:spPr>
                  <a:xfrm rot="17880000">
                    <a:off x="4756689" y="2811907"/>
                    <a:ext cx="689227" cy="276999"/>
                  </a:xfrm>
                  <a:prstGeom prst="rect">
                    <a:avLst/>
                  </a:prstGeom>
                </p:spPr>
                <p:txBody>
                  <a:bodyPr wrap="square" anchor="ctr">
                    <a:spAutoFit/>
                  </a:bodyPr>
                  <a:lstStyle/>
                  <a:p>
                    <a:pPr algn="ctr" defTabSz="342900">
                      <a:defRPr/>
                    </a:pPr>
                    <a:r>
                      <a:rPr lang="en-US" sz="750" b="1">
                        <a:solidFill>
                          <a:srgbClr val="000000">
                            <a:lumMod val="75000"/>
                            <a:lumOff val="25000"/>
                          </a:srgbClr>
                        </a:solidFill>
                        <a:latin typeface="Times New Roman" panose="02020603050405020304" pitchFamily="18" charset="0"/>
                        <a:cs typeface="Times New Roman" panose="02020603050405020304" pitchFamily="18" charset="0"/>
                      </a:rPr>
                      <a:t>Process</a:t>
                    </a:r>
                  </a:p>
                </p:txBody>
              </p:sp>
              <p:sp>
                <p:nvSpPr>
                  <p:cNvPr id="146" name="Rectangle 145">
                    <a:extLst>
                      <a:ext uri="{FF2B5EF4-FFF2-40B4-BE49-F238E27FC236}">
                        <a16:creationId xmlns:a16="http://schemas.microsoft.com/office/drawing/2014/main" id="{30824434-D5EA-1123-2257-2D2ADFB6110D}"/>
                      </a:ext>
                    </a:extLst>
                  </p:cNvPr>
                  <p:cNvSpPr/>
                  <p:nvPr/>
                </p:nvSpPr>
                <p:spPr>
                  <a:xfrm rot="3720000" flipH="1">
                    <a:off x="6839294" y="2854972"/>
                    <a:ext cx="659305" cy="276999"/>
                  </a:xfrm>
                  <a:prstGeom prst="rect">
                    <a:avLst/>
                  </a:prstGeom>
                </p:spPr>
                <p:txBody>
                  <a:bodyPr wrap="square" anchor="ctr">
                    <a:spAutoFit/>
                  </a:bodyPr>
                  <a:lstStyle/>
                  <a:p>
                    <a:pPr algn="ctr" defTabSz="342900">
                      <a:defRPr/>
                    </a:pPr>
                    <a:r>
                      <a:rPr lang="en-US" sz="750" b="1">
                        <a:solidFill>
                          <a:srgbClr val="000000">
                            <a:lumMod val="75000"/>
                            <a:lumOff val="25000"/>
                          </a:srgbClr>
                        </a:solidFill>
                        <a:latin typeface="Times New Roman" panose="02020603050405020304" pitchFamily="18" charset="0"/>
                        <a:cs typeface="Times New Roman" panose="02020603050405020304" pitchFamily="18" charset="0"/>
                      </a:rPr>
                      <a:t>Process</a:t>
                    </a:r>
                  </a:p>
                </p:txBody>
              </p:sp>
              <p:sp>
                <p:nvSpPr>
                  <p:cNvPr id="147" name="Rectangle 146">
                    <a:extLst>
                      <a:ext uri="{FF2B5EF4-FFF2-40B4-BE49-F238E27FC236}">
                        <a16:creationId xmlns:a16="http://schemas.microsoft.com/office/drawing/2014/main" id="{A66BCFAC-835C-F5FB-4391-FAFB08835727}"/>
                      </a:ext>
                    </a:extLst>
                  </p:cNvPr>
                  <p:cNvSpPr/>
                  <p:nvPr/>
                </p:nvSpPr>
                <p:spPr>
                  <a:xfrm rot="3720000" flipV="1">
                    <a:off x="4781067" y="3945796"/>
                    <a:ext cx="653851" cy="276999"/>
                  </a:xfrm>
                  <a:prstGeom prst="rect">
                    <a:avLst/>
                  </a:prstGeom>
                </p:spPr>
                <p:txBody>
                  <a:bodyPr wrap="square" anchor="ctr">
                    <a:spAutoFit/>
                  </a:bodyPr>
                  <a:lstStyle/>
                  <a:p>
                    <a:pPr algn="ctr" defTabSz="342900">
                      <a:defRPr/>
                    </a:pPr>
                    <a:r>
                      <a:rPr lang="en-US" sz="750" b="1">
                        <a:solidFill>
                          <a:srgbClr val="000000">
                            <a:lumMod val="75000"/>
                            <a:lumOff val="25000"/>
                          </a:srgbClr>
                        </a:solidFill>
                        <a:latin typeface="Times New Roman" panose="02020603050405020304" pitchFamily="18" charset="0"/>
                        <a:cs typeface="Times New Roman" panose="02020603050405020304" pitchFamily="18" charset="0"/>
                      </a:rPr>
                      <a:t>Process</a:t>
                    </a:r>
                  </a:p>
                </p:txBody>
              </p:sp>
              <p:sp>
                <p:nvSpPr>
                  <p:cNvPr id="148" name="Rectangle 147">
                    <a:extLst>
                      <a:ext uri="{FF2B5EF4-FFF2-40B4-BE49-F238E27FC236}">
                        <a16:creationId xmlns:a16="http://schemas.microsoft.com/office/drawing/2014/main" id="{4AFDB28C-1684-422B-F443-B5B4CCA429AF}"/>
                      </a:ext>
                    </a:extLst>
                  </p:cNvPr>
                  <p:cNvSpPr/>
                  <p:nvPr/>
                </p:nvSpPr>
                <p:spPr>
                  <a:xfrm rot="17880000" flipH="1" flipV="1">
                    <a:off x="6617641" y="3919448"/>
                    <a:ext cx="948928" cy="276999"/>
                  </a:xfrm>
                  <a:prstGeom prst="rect">
                    <a:avLst/>
                  </a:prstGeom>
                </p:spPr>
                <p:txBody>
                  <a:bodyPr wrap="square" anchor="ctr">
                    <a:spAutoFit/>
                  </a:bodyPr>
                  <a:lstStyle/>
                  <a:p>
                    <a:pPr algn="ctr" defTabSz="342900">
                      <a:defRPr/>
                    </a:pPr>
                    <a:r>
                      <a:rPr lang="en-US" sz="750" b="1">
                        <a:solidFill>
                          <a:srgbClr val="000000">
                            <a:lumMod val="75000"/>
                            <a:lumOff val="25000"/>
                          </a:srgbClr>
                        </a:solidFill>
                        <a:latin typeface="Times New Roman" panose="02020603050405020304" pitchFamily="18" charset="0"/>
                        <a:cs typeface="Times New Roman" panose="02020603050405020304" pitchFamily="18" charset="0"/>
                      </a:rPr>
                      <a:t>Organization</a:t>
                    </a:r>
                    <a:endParaRPr lang="en-US" sz="600" b="1">
                      <a:solidFill>
                        <a:srgbClr val="000000">
                          <a:lumMod val="75000"/>
                          <a:lumOff val="25000"/>
                        </a:srgbClr>
                      </a:solidFill>
                      <a:latin typeface="Times New Roman" panose="02020603050405020304" pitchFamily="18" charset="0"/>
                      <a:cs typeface="Times New Roman" panose="02020603050405020304" pitchFamily="18" charset="0"/>
                    </a:endParaRPr>
                  </a:p>
                </p:txBody>
              </p:sp>
              <p:sp>
                <p:nvSpPr>
                  <p:cNvPr id="149" name="Rectangle 148">
                    <a:extLst>
                      <a:ext uri="{FF2B5EF4-FFF2-40B4-BE49-F238E27FC236}">
                        <a16:creationId xmlns:a16="http://schemas.microsoft.com/office/drawing/2014/main" id="{64072288-EDD6-AB19-67FE-92CB0EA0EC3C}"/>
                      </a:ext>
                    </a:extLst>
                  </p:cNvPr>
                  <p:cNvSpPr/>
                  <p:nvPr/>
                </p:nvSpPr>
                <p:spPr>
                  <a:xfrm>
                    <a:off x="5608134" y="2269745"/>
                    <a:ext cx="973308" cy="270079"/>
                  </a:xfrm>
                  <a:prstGeom prst="rect">
                    <a:avLst/>
                  </a:prstGeom>
                </p:spPr>
                <p:txBody>
                  <a:bodyPr wrap="square" anchor="ctr">
                    <a:spAutoFit/>
                  </a:bodyPr>
                  <a:lstStyle/>
                  <a:p>
                    <a:pPr algn="ctr" defTabSz="342900">
                      <a:defRPr/>
                    </a:pPr>
                    <a:r>
                      <a:rPr lang="en-US" sz="750" b="1">
                        <a:solidFill>
                          <a:srgbClr val="000000">
                            <a:lumMod val="75000"/>
                            <a:lumOff val="25000"/>
                          </a:srgbClr>
                        </a:solidFill>
                        <a:latin typeface="Times New Roman" panose="02020603050405020304" pitchFamily="18" charset="0"/>
                        <a:cs typeface="Times New Roman" panose="02020603050405020304" pitchFamily="18" charset="0"/>
                      </a:rPr>
                      <a:t>Organization</a:t>
                    </a:r>
                  </a:p>
                </p:txBody>
              </p:sp>
              <p:sp>
                <p:nvSpPr>
                  <p:cNvPr id="150" name="Rectangle 149">
                    <a:extLst>
                      <a:ext uri="{FF2B5EF4-FFF2-40B4-BE49-F238E27FC236}">
                        <a16:creationId xmlns:a16="http://schemas.microsoft.com/office/drawing/2014/main" id="{4F4301C3-8F76-5A44-32EF-0C43D3FD32B5}"/>
                      </a:ext>
                    </a:extLst>
                  </p:cNvPr>
                  <p:cNvSpPr/>
                  <p:nvPr/>
                </p:nvSpPr>
                <p:spPr>
                  <a:xfrm>
                    <a:off x="5560817" y="4566265"/>
                    <a:ext cx="1040563" cy="270079"/>
                  </a:xfrm>
                  <a:prstGeom prst="rect">
                    <a:avLst/>
                  </a:prstGeom>
                </p:spPr>
                <p:txBody>
                  <a:bodyPr wrap="square" anchor="ctr">
                    <a:spAutoFit/>
                  </a:bodyPr>
                  <a:lstStyle/>
                  <a:p>
                    <a:pPr algn="ctr" defTabSz="342900">
                      <a:defRPr/>
                    </a:pPr>
                    <a:r>
                      <a:rPr lang="en-US" sz="750" b="1">
                        <a:solidFill>
                          <a:srgbClr val="000000">
                            <a:lumMod val="75000"/>
                            <a:lumOff val="25000"/>
                          </a:srgbClr>
                        </a:solidFill>
                        <a:latin typeface="Times New Roman" panose="02020603050405020304" pitchFamily="18" charset="0"/>
                        <a:cs typeface="Times New Roman" panose="02020603050405020304" pitchFamily="18" charset="0"/>
                      </a:rPr>
                      <a:t>Organization</a:t>
                    </a:r>
                  </a:p>
                </p:txBody>
              </p:sp>
            </p:grpSp>
          </p:grpSp>
        </p:grpSp>
        <p:grpSp>
          <p:nvGrpSpPr>
            <p:cNvPr id="47" name="Group 46">
              <a:extLst>
                <a:ext uri="{FF2B5EF4-FFF2-40B4-BE49-F238E27FC236}">
                  <a16:creationId xmlns:a16="http://schemas.microsoft.com/office/drawing/2014/main" id="{47A3AE94-AE6C-1823-2151-393F2943BFB9}"/>
                </a:ext>
              </a:extLst>
            </p:cNvPr>
            <p:cNvGrpSpPr/>
            <p:nvPr/>
          </p:nvGrpSpPr>
          <p:grpSpPr>
            <a:xfrm>
              <a:off x="2230363" y="1318697"/>
              <a:ext cx="2790264" cy="4582634"/>
              <a:chOff x="2230363" y="1318697"/>
              <a:chExt cx="2790264" cy="4582634"/>
            </a:xfrm>
          </p:grpSpPr>
          <p:grpSp>
            <p:nvGrpSpPr>
              <p:cNvPr id="118" name="Group 117">
                <a:extLst>
                  <a:ext uri="{FF2B5EF4-FFF2-40B4-BE49-F238E27FC236}">
                    <a16:creationId xmlns:a16="http://schemas.microsoft.com/office/drawing/2014/main" id="{521633D4-1D95-BD86-3526-0A12F0F1037F}"/>
                  </a:ext>
                </a:extLst>
              </p:cNvPr>
              <p:cNvGrpSpPr/>
              <p:nvPr/>
            </p:nvGrpSpPr>
            <p:grpSpPr>
              <a:xfrm>
                <a:off x="2230363" y="1318697"/>
                <a:ext cx="2060650" cy="4582634"/>
                <a:chOff x="2230363" y="1318697"/>
                <a:chExt cx="2060650" cy="4582634"/>
              </a:xfrm>
            </p:grpSpPr>
            <p:grpSp>
              <p:nvGrpSpPr>
                <p:cNvPr id="126" name="Group 125">
                  <a:extLst>
                    <a:ext uri="{FF2B5EF4-FFF2-40B4-BE49-F238E27FC236}">
                      <a16:creationId xmlns:a16="http://schemas.microsoft.com/office/drawing/2014/main" id="{CF28C58C-D252-BE4E-66A1-EC54A5B502E2}"/>
                    </a:ext>
                  </a:extLst>
                </p:cNvPr>
                <p:cNvGrpSpPr/>
                <p:nvPr/>
              </p:nvGrpSpPr>
              <p:grpSpPr>
                <a:xfrm>
                  <a:off x="2995613" y="1617882"/>
                  <a:ext cx="1295400" cy="2718778"/>
                  <a:chOff x="2995613" y="1617882"/>
                  <a:chExt cx="1295400" cy="2718778"/>
                </a:xfrm>
              </p:grpSpPr>
              <p:cxnSp>
                <p:nvCxnSpPr>
                  <p:cNvPr id="138" name="Straight Connector 137">
                    <a:extLst>
                      <a:ext uri="{FF2B5EF4-FFF2-40B4-BE49-F238E27FC236}">
                        <a16:creationId xmlns:a16="http://schemas.microsoft.com/office/drawing/2014/main" id="{1008D3D8-809A-20D9-1151-8C6EF87914AB}"/>
                      </a:ext>
                    </a:extLst>
                  </p:cNvPr>
                  <p:cNvCxnSpPr>
                    <a:cxnSpLocks/>
                  </p:cNvCxnSpPr>
                  <p:nvPr/>
                </p:nvCxnSpPr>
                <p:spPr>
                  <a:xfrm>
                    <a:off x="2995613" y="2381250"/>
                    <a:ext cx="1295400" cy="342900"/>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3F50B2DF-2EF3-68C0-38B5-F0C5E973DE14}"/>
                      </a:ext>
                    </a:extLst>
                  </p:cNvPr>
                  <p:cNvCxnSpPr>
                    <a:cxnSpLocks/>
                    <a:endCxn id="103" idx="2"/>
                  </p:cNvCxnSpPr>
                  <p:nvPr/>
                </p:nvCxnSpPr>
                <p:spPr>
                  <a:xfrm>
                    <a:off x="3024851" y="3877915"/>
                    <a:ext cx="1185022" cy="458745"/>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7587EABF-9EF0-FC54-0F80-7EAECA3DBB8F}"/>
                      </a:ext>
                    </a:extLst>
                  </p:cNvPr>
                  <p:cNvCxnSpPr>
                    <a:cxnSpLocks/>
                  </p:cNvCxnSpPr>
                  <p:nvPr/>
                </p:nvCxnSpPr>
                <p:spPr>
                  <a:xfrm>
                    <a:off x="3285287" y="1617882"/>
                    <a:ext cx="922382" cy="1084837"/>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127" name="Group 126">
                  <a:extLst>
                    <a:ext uri="{FF2B5EF4-FFF2-40B4-BE49-F238E27FC236}">
                      <a16:creationId xmlns:a16="http://schemas.microsoft.com/office/drawing/2014/main" id="{517D58A5-5D34-4157-28F1-712D8FE2B9F4}"/>
                    </a:ext>
                  </a:extLst>
                </p:cNvPr>
                <p:cNvGrpSpPr/>
                <p:nvPr/>
              </p:nvGrpSpPr>
              <p:grpSpPr>
                <a:xfrm>
                  <a:off x="2618204" y="1318697"/>
                  <a:ext cx="1112525" cy="660827"/>
                  <a:chOff x="2618204" y="1623497"/>
                  <a:chExt cx="1112525" cy="660827"/>
                </a:xfrm>
              </p:grpSpPr>
              <p:sp>
                <p:nvSpPr>
                  <p:cNvPr id="136" name="Rectangle 135">
                    <a:extLst>
                      <a:ext uri="{FF2B5EF4-FFF2-40B4-BE49-F238E27FC236}">
                        <a16:creationId xmlns:a16="http://schemas.microsoft.com/office/drawing/2014/main" id="{92291439-A4AC-90B7-4648-9799B9E43EC8}"/>
                      </a:ext>
                    </a:extLst>
                  </p:cNvPr>
                  <p:cNvSpPr/>
                  <p:nvPr/>
                </p:nvSpPr>
                <p:spPr>
                  <a:xfrm>
                    <a:off x="2618204" y="1984237"/>
                    <a:ext cx="1112525" cy="300087"/>
                  </a:xfrm>
                  <a:prstGeom prst="rect">
                    <a:avLst/>
                  </a:prstGeom>
                </p:spPr>
                <p:txBody>
                  <a:bodyPr wrap="square" anchor="ctr">
                    <a:spAutoFit/>
                  </a:bodyPr>
                  <a:lstStyle/>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SPECTRUM</a:t>
                    </a:r>
                  </a:p>
                </p:txBody>
              </p:sp>
              <p:sp>
                <p:nvSpPr>
                  <p:cNvPr id="137" name="Oval 136">
                    <a:extLst>
                      <a:ext uri="{FF2B5EF4-FFF2-40B4-BE49-F238E27FC236}">
                        <a16:creationId xmlns:a16="http://schemas.microsoft.com/office/drawing/2014/main" id="{1F20B5EB-8E86-5470-3BBA-1BB8D9BBADB2}"/>
                      </a:ext>
                    </a:extLst>
                  </p:cNvPr>
                  <p:cNvSpPr/>
                  <p:nvPr/>
                </p:nvSpPr>
                <p:spPr>
                  <a:xfrm>
                    <a:off x="2895828" y="1623497"/>
                    <a:ext cx="372286" cy="37228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grpSp>
              <p:nvGrpSpPr>
                <p:cNvPr id="128" name="Group 127">
                  <a:extLst>
                    <a:ext uri="{FF2B5EF4-FFF2-40B4-BE49-F238E27FC236}">
                      <a16:creationId xmlns:a16="http://schemas.microsoft.com/office/drawing/2014/main" id="{17F8CDC1-1640-BD20-3800-EECFF6A9D2DD}"/>
                    </a:ext>
                  </a:extLst>
                </p:cNvPr>
                <p:cNvGrpSpPr/>
                <p:nvPr/>
              </p:nvGrpSpPr>
              <p:grpSpPr>
                <a:xfrm>
                  <a:off x="2230363" y="2148066"/>
                  <a:ext cx="1122206" cy="1011570"/>
                  <a:chOff x="2335731" y="2537933"/>
                  <a:chExt cx="1122206" cy="1011570"/>
                </a:xfrm>
              </p:grpSpPr>
              <p:sp>
                <p:nvSpPr>
                  <p:cNvPr id="134" name="Rectangle 133">
                    <a:extLst>
                      <a:ext uri="{FF2B5EF4-FFF2-40B4-BE49-F238E27FC236}">
                        <a16:creationId xmlns:a16="http://schemas.microsoft.com/office/drawing/2014/main" id="{5ADDAE86-102B-73CD-66CA-9E10488D861A}"/>
                      </a:ext>
                    </a:extLst>
                  </p:cNvPr>
                  <p:cNvSpPr/>
                  <p:nvPr/>
                </p:nvSpPr>
                <p:spPr>
                  <a:xfrm>
                    <a:off x="2335731" y="2889310"/>
                    <a:ext cx="1122206" cy="660193"/>
                  </a:xfrm>
                  <a:prstGeom prst="rect">
                    <a:avLst/>
                  </a:prstGeom>
                </p:spPr>
                <p:txBody>
                  <a:bodyPr wrap="square" anchor="ctr">
                    <a:spAutoFit/>
                  </a:bodyPr>
                  <a:lstStyle/>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Warning /Restricted area</a:t>
                    </a:r>
                  </a:p>
                </p:txBody>
              </p:sp>
              <p:sp>
                <p:nvSpPr>
                  <p:cNvPr id="135" name="Oval 134">
                    <a:extLst>
                      <a:ext uri="{FF2B5EF4-FFF2-40B4-BE49-F238E27FC236}">
                        <a16:creationId xmlns:a16="http://schemas.microsoft.com/office/drawing/2014/main" id="{0DE03435-CCAE-CBF2-B883-A72CFBCB0E23}"/>
                      </a:ext>
                    </a:extLst>
                  </p:cNvPr>
                  <p:cNvSpPr/>
                  <p:nvPr/>
                </p:nvSpPr>
                <p:spPr>
                  <a:xfrm>
                    <a:off x="2683260" y="2537933"/>
                    <a:ext cx="372286" cy="37228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grpSp>
              <p:nvGrpSpPr>
                <p:cNvPr id="129" name="Group 128">
                  <a:extLst>
                    <a:ext uri="{FF2B5EF4-FFF2-40B4-BE49-F238E27FC236}">
                      <a16:creationId xmlns:a16="http://schemas.microsoft.com/office/drawing/2014/main" id="{C720E723-DD5D-227C-B98E-D8ECB4C828B6}"/>
                    </a:ext>
                  </a:extLst>
                </p:cNvPr>
                <p:cNvGrpSpPr/>
                <p:nvPr/>
              </p:nvGrpSpPr>
              <p:grpSpPr>
                <a:xfrm>
                  <a:off x="2505334" y="3339344"/>
                  <a:ext cx="1377098" cy="2561987"/>
                  <a:chOff x="2823270" y="3781360"/>
                  <a:chExt cx="1377098" cy="2561987"/>
                </a:xfrm>
              </p:grpSpPr>
              <p:sp>
                <p:nvSpPr>
                  <p:cNvPr id="130" name="Rectangle 129">
                    <a:extLst>
                      <a:ext uri="{FF2B5EF4-FFF2-40B4-BE49-F238E27FC236}">
                        <a16:creationId xmlns:a16="http://schemas.microsoft.com/office/drawing/2014/main" id="{FB8CA680-8E8E-86FC-752F-9D5B51726BD2}"/>
                      </a:ext>
                    </a:extLst>
                  </p:cNvPr>
                  <p:cNvSpPr/>
                  <p:nvPr/>
                </p:nvSpPr>
                <p:spPr>
                  <a:xfrm>
                    <a:off x="2823270" y="5863206"/>
                    <a:ext cx="1377098" cy="480141"/>
                  </a:xfrm>
                  <a:prstGeom prst="rect">
                    <a:avLst/>
                  </a:prstGeom>
                </p:spPr>
                <p:txBody>
                  <a:bodyPr wrap="square" anchor="ctr">
                    <a:spAutoFit/>
                  </a:bodyPr>
                  <a:lstStyle/>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NAVAIR </a:t>
                    </a:r>
                  </a:p>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(BLOS/UTM)</a:t>
                    </a:r>
                  </a:p>
                </p:txBody>
              </p:sp>
              <p:grpSp>
                <p:nvGrpSpPr>
                  <p:cNvPr id="131" name="Group 130">
                    <a:extLst>
                      <a:ext uri="{FF2B5EF4-FFF2-40B4-BE49-F238E27FC236}">
                        <a16:creationId xmlns:a16="http://schemas.microsoft.com/office/drawing/2014/main" id="{4F11C3C6-7315-B26E-1E2D-C7039C7391B2}"/>
                      </a:ext>
                    </a:extLst>
                  </p:cNvPr>
                  <p:cNvGrpSpPr/>
                  <p:nvPr/>
                </p:nvGrpSpPr>
                <p:grpSpPr>
                  <a:xfrm>
                    <a:off x="2895828" y="3781360"/>
                    <a:ext cx="372286" cy="372284"/>
                    <a:chOff x="2687124" y="2900015"/>
                    <a:chExt cx="372286" cy="372284"/>
                  </a:xfrm>
                </p:grpSpPr>
                <p:sp>
                  <p:nvSpPr>
                    <p:cNvPr id="132" name="Oval 131">
                      <a:extLst>
                        <a:ext uri="{FF2B5EF4-FFF2-40B4-BE49-F238E27FC236}">
                          <a16:creationId xmlns:a16="http://schemas.microsoft.com/office/drawing/2014/main" id="{F1FCE372-355B-78D2-83F3-73861E34AB29}"/>
                        </a:ext>
                      </a:extLst>
                    </p:cNvPr>
                    <p:cNvSpPr/>
                    <p:nvPr/>
                  </p:nvSpPr>
                  <p:spPr>
                    <a:xfrm>
                      <a:off x="2687124" y="2900015"/>
                      <a:ext cx="372286" cy="37228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33" name="Freeform: Shape 132">
                      <a:extLst>
                        <a:ext uri="{FF2B5EF4-FFF2-40B4-BE49-F238E27FC236}">
                          <a16:creationId xmlns:a16="http://schemas.microsoft.com/office/drawing/2014/main" id="{A15421DB-877E-88DB-DA01-720B5675FEC7}"/>
                        </a:ext>
                      </a:extLst>
                    </p:cNvPr>
                    <p:cNvSpPr/>
                    <p:nvPr/>
                  </p:nvSpPr>
                  <p:spPr>
                    <a:xfrm>
                      <a:off x="2778751" y="2990185"/>
                      <a:ext cx="219594" cy="191684"/>
                    </a:xfrm>
                    <a:custGeom>
                      <a:avLst/>
                      <a:gdLst>
                        <a:gd name="connsiteX0" fmla="*/ 544865 w 4559883"/>
                        <a:gd name="connsiteY0" fmla="*/ 2326375 h 3980298"/>
                        <a:gd name="connsiteX1" fmla="*/ 562173 w 4559883"/>
                        <a:gd name="connsiteY1" fmla="*/ 2468713 h 3980298"/>
                        <a:gd name="connsiteX2" fmla="*/ 708010 w 4559883"/>
                        <a:gd name="connsiteY2" fmla="*/ 3670209 h 3980298"/>
                        <a:gd name="connsiteX3" fmla="*/ 726241 w 4559883"/>
                        <a:gd name="connsiteY3" fmla="*/ 3819362 h 3980298"/>
                        <a:gd name="connsiteX4" fmla="*/ 181376 w 4559883"/>
                        <a:gd name="connsiteY4" fmla="*/ 3885466 h 3980298"/>
                        <a:gd name="connsiteX5" fmla="*/ 0 w 4559883"/>
                        <a:gd name="connsiteY5" fmla="*/ 2392665 h 3980298"/>
                        <a:gd name="connsiteX6" fmla="*/ 1280492 w 4559883"/>
                        <a:gd name="connsiteY6" fmla="*/ 2248854 h 3980298"/>
                        <a:gd name="connsiteX7" fmla="*/ 1279756 w 4559883"/>
                        <a:gd name="connsiteY7" fmla="*/ 2249407 h 3980298"/>
                        <a:gd name="connsiteX8" fmla="*/ 2070627 w 4559883"/>
                        <a:gd name="connsiteY8" fmla="*/ 2581038 h 3980298"/>
                        <a:gd name="connsiteX9" fmla="*/ 2915081 w 4559883"/>
                        <a:gd name="connsiteY9" fmla="*/ 2780089 h 3980298"/>
                        <a:gd name="connsiteX10" fmla="*/ 3098114 w 4559883"/>
                        <a:gd name="connsiteY10" fmla="*/ 2867739 h 3980298"/>
                        <a:gd name="connsiteX11" fmla="*/ 3158695 w 4559883"/>
                        <a:gd name="connsiteY11" fmla="*/ 3063108 h 3980298"/>
                        <a:gd name="connsiteX12" fmla="*/ 2895747 w 4559883"/>
                        <a:gd name="connsiteY12" fmla="*/ 3288861 h 3980298"/>
                        <a:gd name="connsiteX13" fmla="*/ 1774164 w 4559883"/>
                        <a:gd name="connsiteY13" fmla="*/ 3187217 h 3980298"/>
                        <a:gd name="connsiteX14" fmla="*/ 1672154 w 4559883"/>
                        <a:gd name="connsiteY14" fmla="*/ 3150758 h 3980298"/>
                        <a:gd name="connsiteX15" fmla="*/ 1667365 w 4559883"/>
                        <a:gd name="connsiteY15" fmla="*/ 3149469 h 3980298"/>
                        <a:gd name="connsiteX16" fmla="*/ 1656133 w 4559883"/>
                        <a:gd name="connsiteY16" fmla="*/ 3146707 h 3980298"/>
                        <a:gd name="connsiteX17" fmla="*/ 1625198 w 4559883"/>
                        <a:gd name="connsiteY17" fmla="*/ 3179852 h 3980298"/>
                        <a:gd name="connsiteX18" fmla="*/ 1646557 w 4559883"/>
                        <a:gd name="connsiteY18" fmla="*/ 3208945 h 3980298"/>
                        <a:gd name="connsiteX19" fmla="*/ 1650240 w 4559883"/>
                        <a:gd name="connsiteY19" fmla="*/ 3210234 h 3980298"/>
                        <a:gd name="connsiteX20" fmla="*/ 1752989 w 4559883"/>
                        <a:gd name="connsiteY20" fmla="*/ 3259031 h 3980298"/>
                        <a:gd name="connsiteX21" fmla="*/ 2833323 w 4559883"/>
                        <a:gd name="connsiteY21" fmla="*/ 3363436 h 3980298"/>
                        <a:gd name="connsiteX22" fmla="*/ 2910107 w 4559883"/>
                        <a:gd name="connsiteY22" fmla="*/ 3363436 h 3980298"/>
                        <a:gd name="connsiteX23" fmla="*/ 3139912 w 4559883"/>
                        <a:gd name="connsiteY23" fmla="*/ 3265659 h 3980298"/>
                        <a:gd name="connsiteX24" fmla="*/ 3235112 w 4559883"/>
                        <a:gd name="connsiteY24" fmla="*/ 3034200 h 3980298"/>
                        <a:gd name="connsiteX25" fmla="*/ 3228298 w 4559883"/>
                        <a:gd name="connsiteY25" fmla="*/ 2966437 h 3980298"/>
                        <a:gd name="connsiteX26" fmla="*/ 3225351 w 4559883"/>
                        <a:gd name="connsiteY26" fmla="*/ 2953916 h 3980298"/>
                        <a:gd name="connsiteX27" fmla="*/ 4171452 w 4559883"/>
                        <a:gd name="connsiteY27" fmla="*/ 2429307 h 3980298"/>
                        <a:gd name="connsiteX28" fmla="*/ 4308450 w 4559883"/>
                        <a:gd name="connsiteY28" fmla="*/ 2388797 h 3980298"/>
                        <a:gd name="connsiteX29" fmla="*/ 4510264 w 4559883"/>
                        <a:gd name="connsiteY29" fmla="*/ 2489706 h 3980298"/>
                        <a:gd name="connsiteX30" fmla="*/ 4555194 w 4559883"/>
                        <a:gd name="connsiteY30" fmla="*/ 2688390 h 3980298"/>
                        <a:gd name="connsiteX31" fmla="*/ 4442868 w 4559883"/>
                        <a:gd name="connsiteY31" fmla="*/ 2852641 h 3980298"/>
                        <a:gd name="connsiteX32" fmla="*/ 2887645 w 4559883"/>
                        <a:gd name="connsiteY32" fmla="*/ 3830042 h 3980298"/>
                        <a:gd name="connsiteX33" fmla="*/ 2369479 w 4559883"/>
                        <a:gd name="connsiteY33" fmla="*/ 3980298 h 3980298"/>
                        <a:gd name="connsiteX34" fmla="*/ 1944491 w 4559883"/>
                        <a:gd name="connsiteY34" fmla="*/ 3882337 h 3980298"/>
                        <a:gd name="connsiteX35" fmla="*/ 1316766 w 4559883"/>
                        <a:gd name="connsiteY35" fmla="*/ 3578325 h 3980298"/>
                        <a:gd name="connsiteX36" fmla="*/ 993237 w 4559883"/>
                        <a:gd name="connsiteY36" fmla="*/ 3585322 h 3980298"/>
                        <a:gd name="connsiteX37" fmla="*/ 857160 w 4559883"/>
                        <a:gd name="connsiteY37" fmla="*/ 3657689 h 3980298"/>
                        <a:gd name="connsiteX38" fmla="*/ 775585 w 4559883"/>
                        <a:gd name="connsiteY38" fmla="*/ 3679785 h 3980298"/>
                        <a:gd name="connsiteX39" fmla="*/ 773563 w 4559883"/>
                        <a:gd name="connsiteY39" fmla="*/ 3662658 h 3980298"/>
                        <a:gd name="connsiteX40" fmla="*/ 627540 w 4559883"/>
                        <a:gd name="connsiteY40" fmla="*/ 2461164 h 3980298"/>
                        <a:gd name="connsiteX41" fmla="*/ 624963 w 4559883"/>
                        <a:gd name="connsiteY41" fmla="*/ 2439621 h 3980298"/>
                        <a:gd name="connsiteX42" fmla="*/ 1232433 w 4559883"/>
                        <a:gd name="connsiteY42" fmla="*/ 2250881 h 3980298"/>
                        <a:gd name="connsiteX43" fmla="*/ 2064398 w 4559883"/>
                        <a:gd name="connsiteY43" fmla="*/ 480024 h 3980298"/>
                        <a:gd name="connsiteX44" fmla="*/ 2352573 w 4559883"/>
                        <a:gd name="connsiteY44" fmla="*/ 480024 h 3980298"/>
                        <a:gd name="connsiteX45" fmla="*/ 2350547 w 4559883"/>
                        <a:gd name="connsiteY45" fmla="*/ 508196 h 3980298"/>
                        <a:gd name="connsiteX46" fmla="*/ 2350547 w 4559883"/>
                        <a:gd name="connsiteY46" fmla="*/ 509115 h 3980298"/>
                        <a:gd name="connsiteX47" fmla="*/ 2350547 w 4559883"/>
                        <a:gd name="connsiteY47" fmla="*/ 510038 h 3980298"/>
                        <a:gd name="connsiteX48" fmla="*/ 2349811 w 4559883"/>
                        <a:gd name="connsiteY48" fmla="*/ 697672 h 3980298"/>
                        <a:gd name="connsiteX49" fmla="*/ 2349811 w 4559883"/>
                        <a:gd name="connsiteY49" fmla="*/ 790477 h 3980298"/>
                        <a:gd name="connsiteX50" fmla="*/ 2311510 w 4559883"/>
                        <a:gd name="connsiteY50" fmla="*/ 831174 h 3980298"/>
                        <a:gd name="connsiteX51" fmla="*/ 2282417 w 4559883"/>
                        <a:gd name="connsiteY51" fmla="*/ 922873 h 3980298"/>
                        <a:gd name="connsiteX52" fmla="*/ 2250010 w 4559883"/>
                        <a:gd name="connsiteY52" fmla="*/ 921216 h 3980298"/>
                        <a:gd name="connsiteX53" fmla="*/ 1855218 w 4559883"/>
                        <a:gd name="connsiteY53" fmla="*/ 1316006 h 3980298"/>
                        <a:gd name="connsiteX54" fmla="*/ 2250010 w 4559883"/>
                        <a:gd name="connsiteY54" fmla="*/ 1710798 h 3980298"/>
                        <a:gd name="connsiteX55" fmla="*/ 2586797 w 4559883"/>
                        <a:gd name="connsiteY55" fmla="*/ 1521320 h 3980298"/>
                        <a:gd name="connsiteX56" fmla="*/ 2586797 w 4559883"/>
                        <a:gd name="connsiteY56" fmla="*/ 1586504 h 3980298"/>
                        <a:gd name="connsiteX57" fmla="*/ 2284810 w 4559883"/>
                        <a:gd name="connsiteY57" fmla="*/ 1823858 h 3980298"/>
                        <a:gd name="connsiteX58" fmla="*/ 1996082 w 4559883"/>
                        <a:gd name="connsiteY58" fmla="*/ 1939865 h 3980298"/>
                        <a:gd name="connsiteX59" fmla="*/ 1798872 w 4559883"/>
                        <a:gd name="connsiteY59" fmla="*/ 1816309 h 3980298"/>
                        <a:gd name="connsiteX60" fmla="*/ 1618970 w 4559883"/>
                        <a:gd name="connsiteY60" fmla="*/ 1895489 h 3980298"/>
                        <a:gd name="connsiteX61" fmla="*/ 1433175 w 4559883"/>
                        <a:gd name="connsiteY61" fmla="*/ 1573247 h 3980298"/>
                        <a:gd name="connsiteX62" fmla="*/ 1592084 w 4559883"/>
                        <a:gd name="connsiteY62" fmla="*/ 1457055 h 3980298"/>
                        <a:gd name="connsiteX63" fmla="*/ 1576801 w 4559883"/>
                        <a:gd name="connsiteY63" fmla="*/ 1316191 h 3980298"/>
                        <a:gd name="connsiteX64" fmla="*/ 1592084 w 4559883"/>
                        <a:gd name="connsiteY64" fmla="*/ 1175325 h 3980298"/>
                        <a:gd name="connsiteX65" fmla="*/ 1433175 w 4559883"/>
                        <a:gd name="connsiteY65" fmla="*/ 1059135 h 3980298"/>
                        <a:gd name="connsiteX66" fmla="*/ 1618970 w 4559883"/>
                        <a:gd name="connsiteY66" fmla="*/ 736895 h 3980298"/>
                        <a:gd name="connsiteX67" fmla="*/ 1798872 w 4559883"/>
                        <a:gd name="connsiteY67" fmla="*/ 816074 h 3980298"/>
                        <a:gd name="connsiteX68" fmla="*/ 2042669 w 4559883"/>
                        <a:gd name="connsiteY68" fmla="*/ 675210 h 3980298"/>
                        <a:gd name="connsiteX69" fmla="*/ 2924547 w 4559883"/>
                        <a:gd name="connsiteY69" fmla="*/ 194 h 3980298"/>
                        <a:gd name="connsiteX70" fmla="*/ 3044446 w 4559883"/>
                        <a:gd name="connsiteY70" fmla="*/ 10918 h 3980298"/>
                        <a:gd name="connsiteX71" fmla="*/ 3466037 w 4559883"/>
                        <a:gd name="connsiteY71" fmla="*/ 267322 h 3980298"/>
                        <a:gd name="connsiteX72" fmla="*/ 3459459 w 4559883"/>
                        <a:gd name="connsiteY72" fmla="*/ 283869 h 3980298"/>
                        <a:gd name="connsiteX73" fmla="*/ 3462762 w 4559883"/>
                        <a:gd name="connsiteY73" fmla="*/ 289820 h 3980298"/>
                        <a:gd name="connsiteX74" fmla="*/ 3503083 w 4559883"/>
                        <a:gd name="connsiteY74" fmla="*/ 752426 h 3980298"/>
                        <a:gd name="connsiteX75" fmla="*/ 3498542 w 4559883"/>
                        <a:gd name="connsiteY75" fmla="*/ 811439 h 3980298"/>
                        <a:gd name="connsiteX76" fmla="*/ 3496802 w 4559883"/>
                        <a:gd name="connsiteY76" fmla="*/ 811657 h 3980298"/>
                        <a:gd name="connsiteX77" fmla="*/ 3496802 w 4559883"/>
                        <a:gd name="connsiteY77" fmla="*/ 816992 h 3980298"/>
                        <a:gd name="connsiteX78" fmla="*/ 3514663 w 4559883"/>
                        <a:gd name="connsiteY78" fmla="*/ 836143 h 3980298"/>
                        <a:gd name="connsiteX79" fmla="*/ 3528657 w 4559883"/>
                        <a:gd name="connsiteY79" fmla="*/ 844613 h 3980298"/>
                        <a:gd name="connsiteX80" fmla="*/ 3537865 w 4559883"/>
                        <a:gd name="connsiteY80" fmla="*/ 853083 h 3980298"/>
                        <a:gd name="connsiteX81" fmla="*/ 3509140 w 4559883"/>
                        <a:gd name="connsiteY81" fmla="*/ 1102960 h 3980298"/>
                        <a:gd name="connsiteX82" fmla="*/ 3468996 w 4559883"/>
                        <a:gd name="connsiteY82" fmla="*/ 1125975 h 3980298"/>
                        <a:gd name="connsiteX83" fmla="*/ 3452609 w 4559883"/>
                        <a:gd name="connsiteY83" fmla="*/ 1143653 h 3980298"/>
                        <a:gd name="connsiteX84" fmla="*/ 3260186 w 4559883"/>
                        <a:gd name="connsiteY84" fmla="*/ 1478599 h 3980298"/>
                        <a:gd name="connsiteX85" fmla="*/ 3260186 w 4559883"/>
                        <a:gd name="connsiteY85" fmla="*/ 1586319 h 3980298"/>
                        <a:gd name="connsiteX86" fmla="*/ 3291120 w 4559883"/>
                        <a:gd name="connsiteY86" fmla="*/ 1711717 h 3980298"/>
                        <a:gd name="connsiteX87" fmla="*/ 3307509 w 4559883"/>
                        <a:gd name="connsiteY87" fmla="*/ 1738602 h 3980298"/>
                        <a:gd name="connsiteX88" fmla="*/ 3337523 w 4559883"/>
                        <a:gd name="connsiteY88" fmla="*/ 1775059 h 3980298"/>
                        <a:gd name="connsiteX89" fmla="*/ 3360908 w 4559883"/>
                        <a:gd name="connsiteY89" fmla="*/ 1796789 h 3980298"/>
                        <a:gd name="connsiteX90" fmla="*/ 3378953 w 4559883"/>
                        <a:gd name="connsiteY90" fmla="*/ 1810967 h 3980298"/>
                        <a:gd name="connsiteX91" fmla="*/ 3405837 w 4559883"/>
                        <a:gd name="connsiteY91" fmla="*/ 1828828 h 3980298"/>
                        <a:gd name="connsiteX92" fmla="*/ 3428856 w 4559883"/>
                        <a:gd name="connsiteY92" fmla="*/ 1841901 h 3980298"/>
                        <a:gd name="connsiteX93" fmla="*/ 3443769 w 4559883"/>
                        <a:gd name="connsiteY93" fmla="*/ 1849267 h 3980298"/>
                        <a:gd name="connsiteX94" fmla="*/ 3466234 w 4559883"/>
                        <a:gd name="connsiteY94" fmla="*/ 1858843 h 3980298"/>
                        <a:gd name="connsiteX95" fmla="*/ 3537680 w 4559883"/>
                        <a:gd name="connsiteY95" fmla="*/ 1880019 h 3980298"/>
                        <a:gd name="connsiteX96" fmla="*/ 3557752 w 4559883"/>
                        <a:gd name="connsiteY96" fmla="*/ 1883702 h 3980298"/>
                        <a:gd name="connsiteX97" fmla="*/ 3627538 w 4559883"/>
                        <a:gd name="connsiteY97" fmla="*/ 1889594 h 3980298"/>
                        <a:gd name="connsiteX98" fmla="*/ 3725316 w 4559883"/>
                        <a:gd name="connsiteY98" fmla="*/ 1903955 h 3980298"/>
                        <a:gd name="connsiteX99" fmla="*/ 3751649 w 4559883"/>
                        <a:gd name="connsiteY99" fmla="*/ 1913165 h 3980298"/>
                        <a:gd name="connsiteX100" fmla="*/ 3791976 w 4559883"/>
                        <a:gd name="connsiteY100" fmla="*/ 1932314 h 3980298"/>
                        <a:gd name="connsiteX101" fmla="*/ 3847399 w 4559883"/>
                        <a:gd name="connsiteY101" fmla="*/ 1969509 h 3980298"/>
                        <a:gd name="connsiteX102" fmla="*/ 3889750 w 4559883"/>
                        <a:gd name="connsiteY102" fmla="*/ 2007626 h 3980298"/>
                        <a:gd name="connsiteX103" fmla="*/ 3932657 w 4559883"/>
                        <a:gd name="connsiteY103" fmla="*/ 2055502 h 3980298"/>
                        <a:gd name="connsiteX104" fmla="*/ 3990106 w 4559883"/>
                        <a:gd name="connsiteY104" fmla="*/ 2136522 h 3980298"/>
                        <a:gd name="connsiteX105" fmla="*/ 4018831 w 4559883"/>
                        <a:gd name="connsiteY105" fmla="*/ 2185134 h 3980298"/>
                        <a:gd name="connsiteX106" fmla="*/ 4061553 w 4559883"/>
                        <a:gd name="connsiteY106" fmla="*/ 2269101 h 3980298"/>
                        <a:gd name="connsiteX107" fmla="*/ 4064128 w 4559883"/>
                        <a:gd name="connsiteY107" fmla="*/ 2276467 h 3980298"/>
                        <a:gd name="connsiteX108" fmla="*/ 4064128 w 4559883"/>
                        <a:gd name="connsiteY108" fmla="*/ 2276468 h 3980298"/>
                        <a:gd name="connsiteX109" fmla="*/ 4064128 w 4559883"/>
                        <a:gd name="connsiteY109" fmla="*/ 2276469 h 3980298"/>
                        <a:gd name="connsiteX110" fmla="*/ 4060447 w 4559883"/>
                        <a:gd name="connsiteY110" fmla="*/ 2293226 h 3980298"/>
                        <a:gd name="connsiteX111" fmla="*/ 4047188 w 4559883"/>
                        <a:gd name="connsiteY111" fmla="*/ 2312007 h 3980298"/>
                        <a:gd name="connsiteX112" fmla="*/ 4025092 w 4559883"/>
                        <a:gd name="connsiteY112" fmla="*/ 2332630 h 3980298"/>
                        <a:gd name="connsiteX113" fmla="*/ 3913873 w 4559883"/>
                        <a:gd name="connsiteY113" fmla="*/ 2402786 h 3980298"/>
                        <a:gd name="connsiteX114" fmla="*/ 3864524 w 4559883"/>
                        <a:gd name="connsiteY114" fmla="*/ 2428198 h 3980298"/>
                        <a:gd name="connsiteX115" fmla="*/ 3810389 w 4559883"/>
                        <a:gd name="connsiteY115" fmla="*/ 2454345 h 3980298"/>
                        <a:gd name="connsiteX116" fmla="*/ 3333104 w 4559883"/>
                        <a:gd name="connsiteY116" fmla="*/ 2649347 h 3980298"/>
                        <a:gd name="connsiteX117" fmla="*/ 3283018 w 4559883"/>
                        <a:gd name="connsiteY117" fmla="*/ 2663525 h 3980298"/>
                        <a:gd name="connsiteX118" fmla="*/ 3267182 w 4559883"/>
                        <a:gd name="connsiteY118" fmla="*/ 2667576 h 3980298"/>
                        <a:gd name="connsiteX119" fmla="*/ 3234589 w 4559883"/>
                        <a:gd name="connsiteY119" fmla="*/ 2675495 h 3980298"/>
                        <a:gd name="connsiteX120" fmla="*/ 3216361 w 4559883"/>
                        <a:gd name="connsiteY120" fmla="*/ 2679361 h 3980298"/>
                        <a:gd name="connsiteX121" fmla="*/ 3187819 w 4559883"/>
                        <a:gd name="connsiteY121" fmla="*/ 2685254 h 3980298"/>
                        <a:gd name="connsiteX122" fmla="*/ 3169038 w 4559883"/>
                        <a:gd name="connsiteY122" fmla="*/ 2688567 h 3980298"/>
                        <a:gd name="connsiteX123" fmla="*/ 3142337 w 4559883"/>
                        <a:gd name="connsiteY123" fmla="*/ 2692986 h 3980298"/>
                        <a:gd name="connsiteX124" fmla="*/ 3123554 w 4559883"/>
                        <a:gd name="connsiteY124" fmla="*/ 2695565 h 3980298"/>
                        <a:gd name="connsiteX125" fmla="*/ 3097591 w 4559883"/>
                        <a:gd name="connsiteY125" fmla="*/ 2698695 h 3980298"/>
                        <a:gd name="connsiteX126" fmla="*/ 3078995 w 4559883"/>
                        <a:gd name="connsiteY126" fmla="*/ 2700539 h 3980298"/>
                        <a:gd name="connsiteX127" fmla="*/ 3053215 w 4559883"/>
                        <a:gd name="connsiteY127" fmla="*/ 2702561 h 3980298"/>
                        <a:gd name="connsiteX128" fmla="*/ 3035353 w 4559883"/>
                        <a:gd name="connsiteY128" fmla="*/ 2703667 h 3980298"/>
                        <a:gd name="connsiteX129" fmla="*/ 3008835 w 4559883"/>
                        <a:gd name="connsiteY129" fmla="*/ 2704405 h 3980298"/>
                        <a:gd name="connsiteX130" fmla="*/ 2992081 w 4559883"/>
                        <a:gd name="connsiteY130" fmla="*/ 2704771 h 3980298"/>
                        <a:gd name="connsiteX131" fmla="*/ 2972561 w 4559883"/>
                        <a:gd name="connsiteY131" fmla="*/ 2704588 h 3980298"/>
                        <a:gd name="connsiteX132" fmla="*/ 2943654 w 4559883"/>
                        <a:gd name="connsiteY132" fmla="*/ 2703852 h 3980298"/>
                        <a:gd name="connsiteX133" fmla="*/ 2923397 w 4559883"/>
                        <a:gd name="connsiteY133" fmla="*/ 2702748 h 3980298"/>
                        <a:gd name="connsiteX134" fmla="*/ 2895225 w 4559883"/>
                        <a:gd name="connsiteY134" fmla="*/ 2700722 h 3980298"/>
                        <a:gd name="connsiteX135" fmla="*/ 2874234 w 4559883"/>
                        <a:gd name="connsiteY135" fmla="*/ 2698695 h 3980298"/>
                        <a:gd name="connsiteX136" fmla="*/ 2845875 w 4559883"/>
                        <a:gd name="connsiteY136" fmla="*/ 2695565 h 3980298"/>
                        <a:gd name="connsiteX137" fmla="*/ 2824331 w 4559883"/>
                        <a:gd name="connsiteY137" fmla="*/ 2692803 h 3980298"/>
                        <a:gd name="connsiteX138" fmla="*/ 2795054 w 4559883"/>
                        <a:gd name="connsiteY138" fmla="*/ 2688567 h 3980298"/>
                        <a:gd name="connsiteX139" fmla="*/ 2773140 w 4559883"/>
                        <a:gd name="connsiteY139" fmla="*/ 2685071 h 3980298"/>
                        <a:gd name="connsiteX140" fmla="*/ 2742391 w 4559883"/>
                        <a:gd name="connsiteY140" fmla="*/ 2679546 h 3980298"/>
                        <a:gd name="connsiteX141" fmla="*/ 2720294 w 4559883"/>
                        <a:gd name="connsiteY141" fmla="*/ 2675310 h 3980298"/>
                        <a:gd name="connsiteX142" fmla="*/ 2686963 w 4559883"/>
                        <a:gd name="connsiteY142" fmla="*/ 2668497 h 3980298"/>
                        <a:gd name="connsiteX143" fmla="*/ 2665605 w 4559883"/>
                        <a:gd name="connsiteY143" fmla="*/ 2664078 h 3980298"/>
                        <a:gd name="connsiteX144" fmla="*/ 2626753 w 4559883"/>
                        <a:gd name="connsiteY144" fmla="*/ 2655238 h 3980298"/>
                        <a:gd name="connsiteX145" fmla="*/ 2608338 w 4559883"/>
                        <a:gd name="connsiteY145" fmla="*/ 2651004 h 3980298"/>
                        <a:gd name="connsiteX146" fmla="*/ 2548309 w 4559883"/>
                        <a:gd name="connsiteY146" fmla="*/ 2636459 h 3980298"/>
                        <a:gd name="connsiteX147" fmla="*/ 2019649 w 4559883"/>
                        <a:gd name="connsiteY147" fmla="*/ 2397999 h 3980298"/>
                        <a:gd name="connsiteX148" fmla="*/ 1955939 w 4559883"/>
                        <a:gd name="connsiteY148" fmla="*/ 2357489 h 3980298"/>
                        <a:gd name="connsiteX149" fmla="*/ 1937708 w 4559883"/>
                        <a:gd name="connsiteY149" fmla="*/ 2344598 h 3980298"/>
                        <a:gd name="connsiteX150" fmla="*/ 1906221 w 4559883"/>
                        <a:gd name="connsiteY150" fmla="*/ 2319742 h 3980298"/>
                        <a:gd name="connsiteX151" fmla="*/ 1858550 w 4559883"/>
                        <a:gd name="connsiteY151" fmla="*/ 2256585 h 3980298"/>
                        <a:gd name="connsiteX152" fmla="*/ 1858550 w 4559883"/>
                        <a:gd name="connsiteY152" fmla="*/ 2256583 h 3980298"/>
                        <a:gd name="connsiteX153" fmla="*/ 1858550 w 4559883"/>
                        <a:gd name="connsiteY153" fmla="*/ 2256583 h 3980298"/>
                        <a:gd name="connsiteX154" fmla="*/ 1860924 w 4559883"/>
                        <a:gd name="connsiteY154" fmla="*/ 2240376 h 3980298"/>
                        <a:gd name="connsiteX155" fmla="*/ 1917085 w 4559883"/>
                        <a:gd name="connsiteY155" fmla="*/ 2140020 h 3980298"/>
                        <a:gd name="connsiteX156" fmla="*/ 1945257 w 4559883"/>
                        <a:gd name="connsiteY156" fmla="*/ 2097852 h 3980298"/>
                        <a:gd name="connsiteX157" fmla="*/ 2029224 w 4559883"/>
                        <a:gd name="connsiteY157" fmla="*/ 1999339 h 3980298"/>
                        <a:gd name="connsiteX158" fmla="*/ 2045981 w 4559883"/>
                        <a:gd name="connsiteY158" fmla="*/ 1984056 h 3980298"/>
                        <a:gd name="connsiteX159" fmla="*/ 2097723 w 4559883"/>
                        <a:gd name="connsiteY159" fmla="*/ 1945203 h 3980298"/>
                        <a:gd name="connsiteX160" fmla="*/ 2124609 w 4559883"/>
                        <a:gd name="connsiteY160" fmla="*/ 1929552 h 3980298"/>
                        <a:gd name="connsiteX161" fmla="*/ 2150941 w 4559883"/>
                        <a:gd name="connsiteY161" fmla="*/ 1917031 h 3980298"/>
                        <a:gd name="connsiteX162" fmla="*/ 2239140 w 4559883"/>
                        <a:gd name="connsiteY162" fmla="*/ 1892908 h 3980298"/>
                        <a:gd name="connsiteX163" fmla="*/ 2262895 w 4559883"/>
                        <a:gd name="connsiteY163" fmla="*/ 1890515 h 3980298"/>
                        <a:gd name="connsiteX164" fmla="*/ 2285913 w 4559883"/>
                        <a:gd name="connsiteY164" fmla="*/ 1889594 h 3980298"/>
                        <a:gd name="connsiteX165" fmla="*/ 2566356 w 4559883"/>
                        <a:gd name="connsiteY165" fmla="*/ 1785555 h 3980298"/>
                        <a:gd name="connsiteX166" fmla="*/ 2607232 w 4559883"/>
                        <a:gd name="connsiteY166" fmla="*/ 1738049 h 3980298"/>
                        <a:gd name="connsiteX167" fmla="*/ 2653635 w 4559883"/>
                        <a:gd name="connsiteY167" fmla="*/ 1586136 h 3980298"/>
                        <a:gd name="connsiteX168" fmla="*/ 2653635 w 4559883"/>
                        <a:gd name="connsiteY168" fmla="*/ 1474731 h 3980298"/>
                        <a:gd name="connsiteX169" fmla="*/ 2625280 w 4559883"/>
                        <a:gd name="connsiteY169" fmla="*/ 1439377 h 3980298"/>
                        <a:gd name="connsiteX170" fmla="*/ 2614598 w 4559883"/>
                        <a:gd name="connsiteY170" fmla="*/ 1425568 h 3980298"/>
                        <a:gd name="connsiteX171" fmla="*/ 2591581 w 4559883"/>
                        <a:gd name="connsiteY171" fmla="*/ 1394264 h 3980298"/>
                        <a:gd name="connsiteX172" fmla="*/ 2570222 w 4559883"/>
                        <a:gd name="connsiteY172" fmla="*/ 1363512 h 3980298"/>
                        <a:gd name="connsiteX173" fmla="*/ 2553281 w 4559883"/>
                        <a:gd name="connsiteY173" fmla="*/ 1337733 h 3980298"/>
                        <a:gd name="connsiteX174" fmla="*/ 2531552 w 4559883"/>
                        <a:gd name="connsiteY174" fmla="*/ 1302195 h 3980298"/>
                        <a:gd name="connsiteX175" fmla="*/ 2518480 w 4559883"/>
                        <a:gd name="connsiteY175" fmla="*/ 1279177 h 3980298"/>
                        <a:gd name="connsiteX176" fmla="*/ 2503012 w 4559883"/>
                        <a:gd name="connsiteY176" fmla="*/ 1250083 h 3980298"/>
                        <a:gd name="connsiteX177" fmla="*/ 2489386 w 4559883"/>
                        <a:gd name="connsiteY177" fmla="*/ 1221358 h 3980298"/>
                        <a:gd name="connsiteX178" fmla="*/ 2479810 w 4559883"/>
                        <a:gd name="connsiteY178" fmla="*/ 1198710 h 3980298"/>
                        <a:gd name="connsiteX179" fmla="*/ 2470234 w 4559883"/>
                        <a:gd name="connsiteY179" fmla="*/ 1172195 h 3980298"/>
                        <a:gd name="connsiteX180" fmla="*/ 2467842 w 4559883"/>
                        <a:gd name="connsiteY180" fmla="*/ 1166485 h 3980298"/>
                        <a:gd name="connsiteX181" fmla="*/ 2455687 w 4559883"/>
                        <a:gd name="connsiteY181" fmla="*/ 1148993 h 3980298"/>
                        <a:gd name="connsiteX182" fmla="*/ 2441142 w 4559883"/>
                        <a:gd name="connsiteY182" fmla="*/ 1134077 h 3980298"/>
                        <a:gd name="connsiteX183" fmla="*/ 2431751 w 4559883"/>
                        <a:gd name="connsiteY183" fmla="*/ 1125975 h 3980298"/>
                        <a:gd name="connsiteX184" fmla="*/ 2420519 w 4559883"/>
                        <a:gd name="connsiteY184" fmla="*/ 1117320 h 3980298"/>
                        <a:gd name="connsiteX185" fmla="*/ 2418492 w 4559883"/>
                        <a:gd name="connsiteY185" fmla="*/ 1115847 h 3980298"/>
                        <a:gd name="connsiteX186" fmla="*/ 2417203 w 4559883"/>
                        <a:gd name="connsiteY186" fmla="*/ 1114743 h 3980298"/>
                        <a:gd name="connsiteX187" fmla="*/ 2387557 w 4559883"/>
                        <a:gd name="connsiteY187" fmla="*/ 1083256 h 3980298"/>
                        <a:gd name="connsiteX188" fmla="*/ 2373746 w 4559883"/>
                        <a:gd name="connsiteY188" fmla="*/ 1062448 h 3980298"/>
                        <a:gd name="connsiteX189" fmla="*/ 2359198 w 4559883"/>
                        <a:gd name="connsiteY189" fmla="*/ 1030778 h 3980298"/>
                        <a:gd name="connsiteX190" fmla="*/ 2347600 w 4559883"/>
                        <a:gd name="connsiteY190" fmla="*/ 979770 h 3980298"/>
                        <a:gd name="connsiteX191" fmla="*/ 2348151 w 4559883"/>
                        <a:gd name="connsiteY191" fmla="*/ 933367 h 3980298"/>
                        <a:gd name="connsiteX192" fmla="*/ 2370616 w 4559883"/>
                        <a:gd name="connsiteY192" fmla="*/ 861370 h 3980298"/>
                        <a:gd name="connsiteX193" fmla="*/ 2381482 w 4559883"/>
                        <a:gd name="connsiteY193" fmla="*/ 849400 h 3980298"/>
                        <a:gd name="connsiteX194" fmla="*/ 2415362 w 4559883"/>
                        <a:gd name="connsiteY194" fmla="*/ 818466 h 3980298"/>
                        <a:gd name="connsiteX195" fmla="*/ 2416283 w 4559883"/>
                        <a:gd name="connsiteY195" fmla="*/ 811286 h 3980298"/>
                        <a:gd name="connsiteX196" fmla="*/ 2416200 w 4559883"/>
                        <a:gd name="connsiteY196" fmla="*/ 743586 h 3980298"/>
                        <a:gd name="connsiteX197" fmla="*/ 2405399 w 4559883"/>
                        <a:gd name="connsiteY197" fmla="*/ 701630 h 3980298"/>
                        <a:gd name="connsiteX198" fmla="*/ 2529009 w 4559883"/>
                        <a:gd name="connsiteY198" fmla="*/ 192828 h 3980298"/>
                        <a:gd name="connsiteX199" fmla="*/ 2546714 w 4559883"/>
                        <a:gd name="connsiteY199" fmla="*/ 185538 h 3980298"/>
                        <a:gd name="connsiteX200" fmla="*/ 2548675 w 4559883"/>
                        <a:gd name="connsiteY200" fmla="*/ 183192 h 3980298"/>
                        <a:gd name="connsiteX201" fmla="*/ 2556534 w 4559883"/>
                        <a:gd name="connsiteY201" fmla="*/ 176871 h 3980298"/>
                        <a:gd name="connsiteX202" fmla="*/ 2559427 w 4559883"/>
                        <a:gd name="connsiteY202" fmla="*/ 160597 h 3980298"/>
                        <a:gd name="connsiteX203" fmla="*/ 2924547 w 4559883"/>
                        <a:gd name="connsiteY203" fmla="*/ 194 h 398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4559883" h="3980298">
                          <a:moveTo>
                            <a:pt x="544865" y="2326375"/>
                          </a:moveTo>
                          <a:lnTo>
                            <a:pt x="562173" y="2468713"/>
                          </a:lnTo>
                          <a:lnTo>
                            <a:pt x="708010" y="3670209"/>
                          </a:lnTo>
                          <a:lnTo>
                            <a:pt x="726241" y="3819362"/>
                          </a:lnTo>
                          <a:lnTo>
                            <a:pt x="181376" y="3885466"/>
                          </a:lnTo>
                          <a:lnTo>
                            <a:pt x="0" y="2392665"/>
                          </a:lnTo>
                          <a:close/>
                          <a:moveTo>
                            <a:pt x="1280492" y="2248854"/>
                          </a:moveTo>
                          <a:lnTo>
                            <a:pt x="1279756" y="2249407"/>
                          </a:lnTo>
                          <a:cubicBezTo>
                            <a:pt x="1615070" y="2244250"/>
                            <a:pt x="1873598" y="2353074"/>
                            <a:pt x="2070627" y="2581038"/>
                          </a:cubicBezTo>
                          <a:cubicBezTo>
                            <a:pt x="2166745" y="2693913"/>
                            <a:pt x="2466521" y="2764623"/>
                            <a:pt x="2915081" y="2780089"/>
                          </a:cubicBezTo>
                          <a:cubicBezTo>
                            <a:pt x="2985422" y="2782668"/>
                            <a:pt x="3052079" y="2814523"/>
                            <a:pt x="3098114" y="2867739"/>
                          </a:cubicBezTo>
                          <a:cubicBezTo>
                            <a:pt x="3145067" y="2921691"/>
                            <a:pt x="3166428" y="2991112"/>
                            <a:pt x="3158695" y="3063108"/>
                          </a:cubicBezTo>
                          <a:cubicBezTo>
                            <a:pt x="3144701" y="3190900"/>
                            <a:pt x="3031639" y="3288126"/>
                            <a:pt x="2895747" y="3288861"/>
                          </a:cubicBezTo>
                          <a:cubicBezTo>
                            <a:pt x="2587869" y="3290701"/>
                            <a:pt x="2032694" y="3279839"/>
                            <a:pt x="1774164" y="3187217"/>
                          </a:cubicBezTo>
                          <a:cubicBezTo>
                            <a:pt x="1746545" y="3176352"/>
                            <a:pt x="1713399" y="3164567"/>
                            <a:pt x="1672154" y="3150758"/>
                          </a:cubicBezTo>
                          <a:cubicBezTo>
                            <a:pt x="1670863" y="3150390"/>
                            <a:pt x="1669391" y="3150020"/>
                            <a:pt x="1667365" y="3149469"/>
                          </a:cubicBezTo>
                          <a:cubicBezTo>
                            <a:pt x="1664787" y="3148733"/>
                            <a:pt x="1658159" y="3146892"/>
                            <a:pt x="1656133" y="3146707"/>
                          </a:cubicBezTo>
                          <a:cubicBezTo>
                            <a:pt x="1639376" y="3146707"/>
                            <a:pt x="1625198" y="3161622"/>
                            <a:pt x="1625198" y="3179852"/>
                          </a:cubicBezTo>
                          <a:cubicBezTo>
                            <a:pt x="1625198" y="3194213"/>
                            <a:pt x="1634036" y="3206185"/>
                            <a:pt x="1646557" y="3208945"/>
                          </a:cubicBezTo>
                          <a:lnTo>
                            <a:pt x="1650240" y="3210234"/>
                          </a:lnTo>
                          <a:lnTo>
                            <a:pt x="1752989" y="3259031"/>
                          </a:lnTo>
                          <a:cubicBezTo>
                            <a:pt x="1998075" y="3345392"/>
                            <a:pt x="2475543" y="3363436"/>
                            <a:pt x="2833323" y="3363436"/>
                          </a:cubicBezTo>
                          <a:lnTo>
                            <a:pt x="2910107" y="3363436"/>
                          </a:lnTo>
                          <a:cubicBezTo>
                            <a:pt x="2997758" y="3362332"/>
                            <a:pt x="3079330" y="3327715"/>
                            <a:pt x="3139912" y="3265659"/>
                          </a:cubicBezTo>
                          <a:cubicBezTo>
                            <a:pt x="3200494" y="3204158"/>
                            <a:pt x="3235112" y="3119822"/>
                            <a:pt x="3235112" y="3034200"/>
                          </a:cubicBezTo>
                          <a:cubicBezTo>
                            <a:pt x="3235112" y="3006947"/>
                            <a:pt x="3232902" y="2985403"/>
                            <a:pt x="3228298" y="2966437"/>
                          </a:cubicBezTo>
                          <a:lnTo>
                            <a:pt x="3225351" y="2953916"/>
                          </a:lnTo>
                          <a:lnTo>
                            <a:pt x="4171452" y="2429307"/>
                          </a:lnTo>
                          <a:cubicBezTo>
                            <a:pt x="4210488" y="2402977"/>
                            <a:pt x="4258364" y="2388797"/>
                            <a:pt x="4308450" y="2388797"/>
                          </a:cubicBezTo>
                          <a:cubicBezTo>
                            <a:pt x="4387628" y="2388797"/>
                            <a:pt x="4461282" y="2425441"/>
                            <a:pt x="4510264" y="2489706"/>
                          </a:cubicBezTo>
                          <a:cubicBezTo>
                            <a:pt x="4552430" y="2546235"/>
                            <a:pt x="4568819" y="2618602"/>
                            <a:pt x="4555194" y="2688390"/>
                          </a:cubicBezTo>
                          <a:cubicBezTo>
                            <a:pt x="4542119" y="2756704"/>
                            <a:pt x="4501241" y="2816550"/>
                            <a:pt x="4442868" y="2852641"/>
                          </a:cubicBezTo>
                          <a:lnTo>
                            <a:pt x="2887645" y="3830042"/>
                          </a:lnTo>
                          <a:cubicBezTo>
                            <a:pt x="2728733" y="3929843"/>
                            <a:pt x="2549569" y="3980298"/>
                            <a:pt x="2369479" y="3980298"/>
                          </a:cubicBezTo>
                          <a:cubicBezTo>
                            <a:pt x="2224932" y="3980298"/>
                            <a:pt x="2080015" y="3947890"/>
                            <a:pt x="1944491" y="3882337"/>
                          </a:cubicBezTo>
                          <a:lnTo>
                            <a:pt x="1316766" y="3578325"/>
                          </a:lnTo>
                          <a:cubicBezTo>
                            <a:pt x="1214385" y="3529161"/>
                            <a:pt x="1093408" y="3531740"/>
                            <a:pt x="993237" y="3585322"/>
                          </a:cubicBezTo>
                          <a:lnTo>
                            <a:pt x="857160" y="3657689"/>
                          </a:lnTo>
                          <a:cubicBezTo>
                            <a:pt x="831748" y="3671315"/>
                            <a:pt x="803944" y="3678496"/>
                            <a:pt x="775585" y="3679785"/>
                          </a:cubicBezTo>
                          <a:lnTo>
                            <a:pt x="773563" y="3662658"/>
                          </a:lnTo>
                          <a:lnTo>
                            <a:pt x="627540" y="2461164"/>
                          </a:lnTo>
                          <a:lnTo>
                            <a:pt x="624963" y="2439621"/>
                          </a:lnTo>
                          <a:cubicBezTo>
                            <a:pt x="825305" y="2347552"/>
                            <a:pt x="1060631" y="2258245"/>
                            <a:pt x="1232433" y="2250881"/>
                          </a:cubicBezTo>
                          <a:close/>
                          <a:moveTo>
                            <a:pt x="2064398" y="480024"/>
                          </a:moveTo>
                          <a:lnTo>
                            <a:pt x="2352573" y="480024"/>
                          </a:lnTo>
                          <a:cubicBezTo>
                            <a:pt x="2351837" y="489415"/>
                            <a:pt x="2350916" y="498621"/>
                            <a:pt x="2350547" y="508196"/>
                          </a:cubicBezTo>
                          <a:lnTo>
                            <a:pt x="2350547" y="509115"/>
                          </a:lnTo>
                          <a:lnTo>
                            <a:pt x="2350547" y="510038"/>
                          </a:lnTo>
                          <a:cubicBezTo>
                            <a:pt x="2349443" y="572642"/>
                            <a:pt x="2349628" y="636171"/>
                            <a:pt x="2349811" y="697672"/>
                          </a:cubicBezTo>
                          <a:cubicBezTo>
                            <a:pt x="2349811" y="728608"/>
                            <a:pt x="2349811" y="759543"/>
                            <a:pt x="2349811" y="790477"/>
                          </a:cubicBezTo>
                          <a:cubicBezTo>
                            <a:pt x="2337290" y="799502"/>
                            <a:pt x="2321454" y="811838"/>
                            <a:pt x="2311510" y="831174"/>
                          </a:cubicBezTo>
                          <a:cubicBezTo>
                            <a:pt x="2295859" y="859899"/>
                            <a:pt x="2286467" y="891018"/>
                            <a:pt x="2282417" y="922873"/>
                          </a:cubicBezTo>
                          <a:cubicBezTo>
                            <a:pt x="2271736" y="921952"/>
                            <a:pt x="2260872" y="921216"/>
                            <a:pt x="2250010" y="921216"/>
                          </a:cubicBezTo>
                          <a:cubicBezTo>
                            <a:pt x="2031990" y="921216"/>
                            <a:pt x="1855218" y="1097989"/>
                            <a:pt x="1855218" y="1316006"/>
                          </a:cubicBezTo>
                          <a:cubicBezTo>
                            <a:pt x="1855218" y="1534026"/>
                            <a:pt x="2031990" y="1710798"/>
                            <a:pt x="2250010" y="1710798"/>
                          </a:cubicBezTo>
                          <a:cubicBezTo>
                            <a:pt x="2392717" y="1710798"/>
                            <a:pt x="2517377" y="1634750"/>
                            <a:pt x="2586797" y="1521320"/>
                          </a:cubicBezTo>
                          <a:lnTo>
                            <a:pt x="2586797" y="1586504"/>
                          </a:lnTo>
                          <a:cubicBezTo>
                            <a:pt x="2586797" y="1739340"/>
                            <a:pt x="2434699" y="1821464"/>
                            <a:pt x="2284810" y="1823858"/>
                          </a:cubicBezTo>
                          <a:cubicBezTo>
                            <a:pt x="2176354" y="1825517"/>
                            <a:pt x="2081340" y="1863447"/>
                            <a:pt x="1996082" y="1939865"/>
                          </a:cubicBezTo>
                          <a:cubicBezTo>
                            <a:pt x="1923164" y="1910035"/>
                            <a:pt x="1856322" y="1868236"/>
                            <a:pt x="1798872" y="1816309"/>
                          </a:cubicBezTo>
                          <a:lnTo>
                            <a:pt x="1618970" y="1895489"/>
                          </a:lnTo>
                          <a:lnTo>
                            <a:pt x="1433175" y="1573247"/>
                          </a:lnTo>
                          <a:lnTo>
                            <a:pt x="1592084" y="1457055"/>
                          </a:lnTo>
                          <a:cubicBezTo>
                            <a:pt x="1582326" y="1411575"/>
                            <a:pt x="1576801" y="1364435"/>
                            <a:pt x="1576801" y="1316191"/>
                          </a:cubicBezTo>
                          <a:cubicBezTo>
                            <a:pt x="1576801" y="1267762"/>
                            <a:pt x="1582326" y="1220809"/>
                            <a:pt x="1592084" y="1175325"/>
                          </a:cubicBezTo>
                          <a:lnTo>
                            <a:pt x="1433175" y="1059135"/>
                          </a:lnTo>
                          <a:lnTo>
                            <a:pt x="1618970" y="736895"/>
                          </a:lnTo>
                          <a:lnTo>
                            <a:pt x="1798872" y="816074"/>
                          </a:lnTo>
                          <a:cubicBezTo>
                            <a:pt x="1868476" y="753099"/>
                            <a:pt x="1951336" y="704855"/>
                            <a:pt x="2042669" y="675210"/>
                          </a:cubicBezTo>
                          <a:close/>
                          <a:moveTo>
                            <a:pt x="2924547" y="194"/>
                          </a:moveTo>
                          <a:cubicBezTo>
                            <a:pt x="2961485" y="1010"/>
                            <a:pt x="3001418" y="4416"/>
                            <a:pt x="3044446" y="10918"/>
                          </a:cubicBezTo>
                          <a:cubicBezTo>
                            <a:pt x="3149255" y="27647"/>
                            <a:pt x="3493481" y="101875"/>
                            <a:pt x="3466037" y="267322"/>
                          </a:cubicBezTo>
                          <a:lnTo>
                            <a:pt x="3459459" y="283869"/>
                          </a:lnTo>
                          <a:lnTo>
                            <a:pt x="3462762" y="289820"/>
                          </a:lnTo>
                          <a:cubicBezTo>
                            <a:pt x="3530472" y="433472"/>
                            <a:pt x="3535755" y="671564"/>
                            <a:pt x="3503083" y="752426"/>
                          </a:cubicBezTo>
                          <a:lnTo>
                            <a:pt x="3498542" y="811439"/>
                          </a:lnTo>
                          <a:lnTo>
                            <a:pt x="3496802" y="811657"/>
                          </a:lnTo>
                          <a:lnTo>
                            <a:pt x="3496802" y="816992"/>
                          </a:lnTo>
                          <a:cubicBezTo>
                            <a:pt x="3496432" y="824173"/>
                            <a:pt x="3505087" y="830434"/>
                            <a:pt x="3514663" y="836143"/>
                          </a:cubicBezTo>
                          <a:cubicBezTo>
                            <a:pt x="3519451" y="838906"/>
                            <a:pt x="3524606" y="841851"/>
                            <a:pt x="3528657" y="844613"/>
                          </a:cubicBezTo>
                          <a:cubicBezTo>
                            <a:pt x="3532710" y="847376"/>
                            <a:pt x="3536206" y="850138"/>
                            <a:pt x="3537865" y="853083"/>
                          </a:cubicBezTo>
                          <a:cubicBezTo>
                            <a:pt x="3585924" y="930422"/>
                            <a:pt x="3573403" y="1038880"/>
                            <a:pt x="3509140" y="1102960"/>
                          </a:cubicBezTo>
                          <a:cubicBezTo>
                            <a:pt x="3501774" y="1111062"/>
                            <a:pt x="3482991" y="1117505"/>
                            <a:pt x="3468996" y="1125975"/>
                          </a:cubicBezTo>
                          <a:cubicBezTo>
                            <a:pt x="3460528" y="1130947"/>
                            <a:pt x="3453898" y="1136655"/>
                            <a:pt x="3452609" y="1143653"/>
                          </a:cubicBezTo>
                          <a:cubicBezTo>
                            <a:pt x="3419648" y="1253952"/>
                            <a:pt x="3334208" y="1390398"/>
                            <a:pt x="3260186" y="1478599"/>
                          </a:cubicBezTo>
                          <a:lnTo>
                            <a:pt x="3260186" y="1586319"/>
                          </a:lnTo>
                          <a:cubicBezTo>
                            <a:pt x="3260186" y="1632721"/>
                            <a:pt x="3271418" y="1674705"/>
                            <a:pt x="3291120" y="1711717"/>
                          </a:cubicBezTo>
                          <a:cubicBezTo>
                            <a:pt x="3296090" y="1721107"/>
                            <a:pt x="3301617" y="1729947"/>
                            <a:pt x="3307509" y="1738602"/>
                          </a:cubicBezTo>
                          <a:cubicBezTo>
                            <a:pt x="3316347" y="1751491"/>
                            <a:pt x="3326475" y="1763644"/>
                            <a:pt x="3337523" y="1775059"/>
                          </a:cubicBezTo>
                          <a:cubicBezTo>
                            <a:pt x="3344889" y="1782608"/>
                            <a:pt x="3352806" y="1789791"/>
                            <a:pt x="3360908" y="1796789"/>
                          </a:cubicBezTo>
                          <a:cubicBezTo>
                            <a:pt x="3366616" y="1801759"/>
                            <a:pt x="3372693" y="1806363"/>
                            <a:pt x="3378953" y="1810967"/>
                          </a:cubicBezTo>
                          <a:cubicBezTo>
                            <a:pt x="3387608" y="1817227"/>
                            <a:pt x="3396631" y="1823118"/>
                            <a:pt x="3405837" y="1828828"/>
                          </a:cubicBezTo>
                          <a:cubicBezTo>
                            <a:pt x="3413388" y="1833431"/>
                            <a:pt x="3420937" y="1837850"/>
                            <a:pt x="3428856" y="1841901"/>
                          </a:cubicBezTo>
                          <a:cubicBezTo>
                            <a:pt x="3433643" y="1844479"/>
                            <a:pt x="3438798" y="1846875"/>
                            <a:pt x="3443769" y="1849267"/>
                          </a:cubicBezTo>
                          <a:cubicBezTo>
                            <a:pt x="3451135" y="1852581"/>
                            <a:pt x="3458685" y="1855896"/>
                            <a:pt x="3466234" y="1858843"/>
                          </a:cubicBezTo>
                          <a:cubicBezTo>
                            <a:pt x="3489068" y="1867866"/>
                            <a:pt x="3513006" y="1874862"/>
                            <a:pt x="3537680" y="1880019"/>
                          </a:cubicBezTo>
                          <a:cubicBezTo>
                            <a:pt x="3544308" y="1881306"/>
                            <a:pt x="3550937" y="1882596"/>
                            <a:pt x="3557752" y="1883702"/>
                          </a:cubicBezTo>
                          <a:cubicBezTo>
                            <a:pt x="3580584" y="1887385"/>
                            <a:pt x="3603969" y="1889408"/>
                            <a:pt x="3627538" y="1889594"/>
                          </a:cubicBezTo>
                          <a:cubicBezTo>
                            <a:pt x="3657923" y="1889777"/>
                            <a:pt x="3690699" y="1893460"/>
                            <a:pt x="3725316" y="1903955"/>
                          </a:cubicBezTo>
                          <a:cubicBezTo>
                            <a:pt x="3733971" y="1906719"/>
                            <a:pt x="3742809" y="1909664"/>
                            <a:pt x="3751649" y="1913165"/>
                          </a:cubicBezTo>
                          <a:cubicBezTo>
                            <a:pt x="3764906" y="1918502"/>
                            <a:pt x="3778347" y="1924763"/>
                            <a:pt x="3791976" y="1932314"/>
                          </a:cubicBezTo>
                          <a:cubicBezTo>
                            <a:pt x="3810202" y="1942440"/>
                            <a:pt x="3828618" y="1954593"/>
                            <a:pt x="3847399" y="1969509"/>
                          </a:cubicBezTo>
                          <a:cubicBezTo>
                            <a:pt x="3861394" y="1980741"/>
                            <a:pt x="3875573" y="1993262"/>
                            <a:pt x="3889750" y="2007626"/>
                          </a:cubicBezTo>
                          <a:cubicBezTo>
                            <a:pt x="3903930" y="2021804"/>
                            <a:pt x="3918292" y="2037825"/>
                            <a:pt x="3932657" y="2055502"/>
                          </a:cubicBezTo>
                          <a:cubicBezTo>
                            <a:pt x="3951806" y="2079070"/>
                            <a:pt x="3970957" y="2105954"/>
                            <a:pt x="3990106" y="2136522"/>
                          </a:cubicBezTo>
                          <a:cubicBezTo>
                            <a:pt x="3999682" y="2151805"/>
                            <a:pt x="4009258" y="2168009"/>
                            <a:pt x="4018831" y="2185134"/>
                          </a:cubicBezTo>
                          <a:cubicBezTo>
                            <a:pt x="4033194" y="2210913"/>
                            <a:pt x="4047371" y="2238903"/>
                            <a:pt x="4061553" y="2269101"/>
                          </a:cubicBezTo>
                          <a:cubicBezTo>
                            <a:pt x="4062656" y="2271678"/>
                            <a:pt x="4063392" y="2274073"/>
                            <a:pt x="4064128" y="2276467"/>
                          </a:cubicBezTo>
                          <a:lnTo>
                            <a:pt x="4064128" y="2276468"/>
                          </a:lnTo>
                          <a:lnTo>
                            <a:pt x="4064128" y="2276469"/>
                          </a:lnTo>
                          <a:cubicBezTo>
                            <a:pt x="4064498" y="2281624"/>
                            <a:pt x="4063209" y="2287334"/>
                            <a:pt x="4060447" y="2293226"/>
                          </a:cubicBezTo>
                          <a:cubicBezTo>
                            <a:pt x="4057685" y="2299119"/>
                            <a:pt x="4053081" y="2305377"/>
                            <a:pt x="4047188" y="2312007"/>
                          </a:cubicBezTo>
                          <a:cubicBezTo>
                            <a:pt x="4041296" y="2318636"/>
                            <a:pt x="4033930" y="2325449"/>
                            <a:pt x="4025092" y="2332630"/>
                          </a:cubicBezTo>
                          <a:cubicBezTo>
                            <a:pt x="3998946" y="2353991"/>
                            <a:pt x="3960644" y="2377744"/>
                            <a:pt x="3913873" y="2402786"/>
                          </a:cubicBezTo>
                          <a:cubicBezTo>
                            <a:pt x="3898405" y="2411075"/>
                            <a:pt x="3881833" y="2419543"/>
                            <a:pt x="3864524" y="2428198"/>
                          </a:cubicBezTo>
                          <a:cubicBezTo>
                            <a:pt x="3847216" y="2436852"/>
                            <a:pt x="3829170" y="2445505"/>
                            <a:pt x="3810389" y="2454345"/>
                          </a:cubicBezTo>
                          <a:cubicBezTo>
                            <a:pt x="3669708" y="2520267"/>
                            <a:pt x="3491462" y="2590422"/>
                            <a:pt x="3333104" y="2649347"/>
                          </a:cubicBezTo>
                          <a:cubicBezTo>
                            <a:pt x="3315977" y="2654502"/>
                            <a:pt x="3299407" y="2659106"/>
                            <a:pt x="3283018" y="2663525"/>
                          </a:cubicBezTo>
                          <a:cubicBezTo>
                            <a:pt x="3277677" y="2664999"/>
                            <a:pt x="3272522" y="2666287"/>
                            <a:pt x="3267182" y="2667576"/>
                          </a:cubicBezTo>
                          <a:lnTo>
                            <a:pt x="3234589" y="2675495"/>
                          </a:lnTo>
                          <a:lnTo>
                            <a:pt x="3216361" y="2679361"/>
                          </a:lnTo>
                          <a:lnTo>
                            <a:pt x="3187819" y="2685254"/>
                          </a:lnTo>
                          <a:lnTo>
                            <a:pt x="3169038" y="2688567"/>
                          </a:lnTo>
                          <a:cubicBezTo>
                            <a:pt x="3160198" y="2690225"/>
                            <a:pt x="3151177" y="2691699"/>
                            <a:pt x="3142337" y="2692986"/>
                          </a:cubicBezTo>
                          <a:cubicBezTo>
                            <a:pt x="3136077" y="2693908"/>
                            <a:pt x="3129816" y="2694646"/>
                            <a:pt x="3123554" y="2695565"/>
                          </a:cubicBezTo>
                          <a:lnTo>
                            <a:pt x="3097591" y="2698695"/>
                          </a:lnTo>
                          <a:cubicBezTo>
                            <a:pt x="3091331" y="2699431"/>
                            <a:pt x="3085070" y="2699984"/>
                            <a:pt x="3078995" y="2700539"/>
                          </a:cubicBezTo>
                          <a:cubicBezTo>
                            <a:pt x="3070340" y="2701457"/>
                            <a:pt x="3061685" y="2702010"/>
                            <a:pt x="3053215" y="2702561"/>
                          </a:cubicBezTo>
                          <a:lnTo>
                            <a:pt x="3035353" y="2703667"/>
                          </a:lnTo>
                          <a:cubicBezTo>
                            <a:pt x="3026513" y="2704035"/>
                            <a:pt x="3017675" y="2704220"/>
                            <a:pt x="3008835" y="2704405"/>
                          </a:cubicBezTo>
                          <a:cubicBezTo>
                            <a:pt x="3003313" y="2704588"/>
                            <a:pt x="2997605" y="2704771"/>
                            <a:pt x="2992081" y="2704771"/>
                          </a:cubicBezTo>
                          <a:cubicBezTo>
                            <a:pt x="2985635" y="2704958"/>
                            <a:pt x="2979007" y="2704588"/>
                            <a:pt x="2972561" y="2704588"/>
                          </a:cubicBezTo>
                          <a:lnTo>
                            <a:pt x="2943654" y="2703852"/>
                          </a:lnTo>
                          <a:cubicBezTo>
                            <a:pt x="2936840" y="2703667"/>
                            <a:pt x="2930212" y="2703114"/>
                            <a:pt x="2923397" y="2702748"/>
                          </a:cubicBezTo>
                          <a:cubicBezTo>
                            <a:pt x="2914008" y="2702195"/>
                            <a:pt x="2904615" y="2701457"/>
                            <a:pt x="2895225" y="2700722"/>
                          </a:cubicBezTo>
                          <a:cubicBezTo>
                            <a:pt x="2888228" y="2700169"/>
                            <a:pt x="2881230" y="2699431"/>
                            <a:pt x="2874234" y="2698695"/>
                          </a:cubicBezTo>
                          <a:cubicBezTo>
                            <a:pt x="2864841" y="2697774"/>
                            <a:pt x="2855451" y="2696669"/>
                            <a:pt x="2845875" y="2695565"/>
                          </a:cubicBezTo>
                          <a:lnTo>
                            <a:pt x="2824331" y="2692803"/>
                          </a:lnTo>
                          <a:cubicBezTo>
                            <a:pt x="2814573" y="2691514"/>
                            <a:pt x="2804812" y="2690040"/>
                            <a:pt x="2795054" y="2688567"/>
                          </a:cubicBezTo>
                          <a:lnTo>
                            <a:pt x="2773140" y="2685071"/>
                          </a:lnTo>
                          <a:cubicBezTo>
                            <a:pt x="2763014" y="2683412"/>
                            <a:pt x="2752702" y="2681387"/>
                            <a:pt x="2742391" y="2679546"/>
                          </a:cubicBezTo>
                          <a:lnTo>
                            <a:pt x="2720294" y="2675310"/>
                          </a:lnTo>
                          <a:cubicBezTo>
                            <a:pt x="2709430" y="2673285"/>
                            <a:pt x="2698198" y="2670891"/>
                            <a:pt x="2686963" y="2668497"/>
                          </a:cubicBezTo>
                          <a:cubicBezTo>
                            <a:pt x="2679784" y="2667023"/>
                            <a:pt x="2672786" y="2665734"/>
                            <a:pt x="2665605" y="2664078"/>
                          </a:cubicBezTo>
                          <a:cubicBezTo>
                            <a:pt x="2652899" y="2661315"/>
                            <a:pt x="2639825" y="2658185"/>
                            <a:pt x="2626753" y="2655238"/>
                          </a:cubicBezTo>
                          <a:lnTo>
                            <a:pt x="2608338" y="2651004"/>
                          </a:lnTo>
                          <a:lnTo>
                            <a:pt x="2548309" y="2636459"/>
                          </a:lnTo>
                          <a:cubicBezTo>
                            <a:pt x="2366380" y="2573297"/>
                            <a:pt x="2159226" y="2480860"/>
                            <a:pt x="2019649" y="2397999"/>
                          </a:cubicBezTo>
                          <a:cubicBezTo>
                            <a:pt x="1996266" y="2384189"/>
                            <a:pt x="1974905" y="2370563"/>
                            <a:pt x="1955939" y="2357489"/>
                          </a:cubicBezTo>
                          <a:cubicBezTo>
                            <a:pt x="1949676" y="2353253"/>
                            <a:pt x="1943601" y="2348834"/>
                            <a:pt x="1937708" y="2344598"/>
                          </a:cubicBezTo>
                          <a:cubicBezTo>
                            <a:pt x="1926108" y="2336130"/>
                            <a:pt x="1915612" y="2327844"/>
                            <a:pt x="1906221" y="2319742"/>
                          </a:cubicBezTo>
                          <a:cubicBezTo>
                            <a:pt x="1878186" y="2295712"/>
                            <a:pt x="1861130" y="2274167"/>
                            <a:pt x="1858550" y="2256585"/>
                          </a:cubicBezTo>
                          <a:lnTo>
                            <a:pt x="1858550" y="2256583"/>
                          </a:lnTo>
                          <a:lnTo>
                            <a:pt x="1858550" y="2256583"/>
                          </a:lnTo>
                          <a:cubicBezTo>
                            <a:pt x="1857690" y="2250722"/>
                            <a:pt x="1858438" y="2245302"/>
                            <a:pt x="1860924" y="2240376"/>
                          </a:cubicBezTo>
                          <a:cubicBezTo>
                            <a:pt x="1879521" y="2203179"/>
                            <a:pt x="1898304" y="2169851"/>
                            <a:pt x="1917085" y="2140020"/>
                          </a:cubicBezTo>
                          <a:cubicBezTo>
                            <a:pt x="1926476" y="2125105"/>
                            <a:pt x="1935869" y="2111110"/>
                            <a:pt x="1945257" y="2097852"/>
                          </a:cubicBezTo>
                          <a:cubicBezTo>
                            <a:pt x="1973431" y="2058078"/>
                            <a:pt x="2001420" y="2025670"/>
                            <a:pt x="2029224" y="1999339"/>
                          </a:cubicBezTo>
                          <a:cubicBezTo>
                            <a:pt x="2034749" y="1993998"/>
                            <a:pt x="2040459" y="1988843"/>
                            <a:pt x="2045981" y="1984056"/>
                          </a:cubicBezTo>
                          <a:cubicBezTo>
                            <a:pt x="2063474" y="1968956"/>
                            <a:pt x="2080784" y="1956067"/>
                            <a:pt x="2097723" y="1945203"/>
                          </a:cubicBezTo>
                          <a:cubicBezTo>
                            <a:pt x="2106748" y="1939493"/>
                            <a:pt x="2115771" y="1934153"/>
                            <a:pt x="2124609" y="1929552"/>
                          </a:cubicBezTo>
                          <a:cubicBezTo>
                            <a:pt x="2133447" y="1924948"/>
                            <a:pt x="2142286" y="1920714"/>
                            <a:pt x="2150941" y="1917031"/>
                          </a:cubicBezTo>
                          <a:cubicBezTo>
                            <a:pt x="2181506" y="1904140"/>
                            <a:pt x="2210968" y="1896774"/>
                            <a:pt x="2239140" y="1892908"/>
                          </a:cubicBezTo>
                          <a:cubicBezTo>
                            <a:pt x="2247242" y="1891804"/>
                            <a:pt x="2255161" y="1891068"/>
                            <a:pt x="2262895" y="1890515"/>
                          </a:cubicBezTo>
                          <a:cubicBezTo>
                            <a:pt x="2270629" y="1889960"/>
                            <a:pt x="2278364" y="1889777"/>
                            <a:pt x="2285913" y="1889594"/>
                          </a:cubicBezTo>
                          <a:cubicBezTo>
                            <a:pt x="2394369" y="1887936"/>
                            <a:pt x="2497120" y="1850741"/>
                            <a:pt x="2566356" y="1785555"/>
                          </a:cubicBezTo>
                          <a:cubicBezTo>
                            <a:pt x="2581823" y="1771008"/>
                            <a:pt x="2595449" y="1755172"/>
                            <a:pt x="2607232" y="1738049"/>
                          </a:cubicBezTo>
                          <a:cubicBezTo>
                            <a:pt x="2636512" y="1695145"/>
                            <a:pt x="2653635" y="1643954"/>
                            <a:pt x="2653635" y="1586136"/>
                          </a:cubicBezTo>
                          <a:lnTo>
                            <a:pt x="2653635" y="1474731"/>
                          </a:lnTo>
                          <a:cubicBezTo>
                            <a:pt x="2644429" y="1463683"/>
                            <a:pt x="2634855" y="1451898"/>
                            <a:pt x="2625280" y="1439377"/>
                          </a:cubicBezTo>
                          <a:cubicBezTo>
                            <a:pt x="2621780" y="1434957"/>
                            <a:pt x="2618098" y="1430355"/>
                            <a:pt x="2614598" y="1425568"/>
                          </a:cubicBezTo>
                          <a:cubicBezTo>
                            <a:pt x="2606866" y="1415439"/>
                            <a:pt x="2599315" y="1404945"/>
                            <a:pt x="2591581" y="1394264"/>
                          </a:cubicBezTo>
                          <a:cubicBezTo>
                            <a:pt x="2584400" y="1384318"/>
                            <a:pt x="2577219" y="1374009"/>
                            <a:pt x="2570222" y="1363512"/>
                          </a:cubicBezTo>
                          <a:cubicBezTo>
                            <a:pt x="2564513" y="1355042"/>
                            <a:pt x="2558805" y="1346388"/>
                            <a:pt x="2553281" y="1337733"/>
                          </a:cubicBezTo>
                          <a:cubicBezTo>
                            <a:pt x="2545916" y="1325948"/>
                            <a:pt x="2538550" y="1314163"/>
                            <a:pt x="2531552" y="1302195"/>
                          </a:cubicBezTo>
                          <a:cubicBezTo>
                            <a:pt x="2527133" y="1294645"/>
                            <a:pt x="2522714" y="1286911"/>
                            <a:pt x="2518480" y="1279177"/>
                          </a:cubicBezTo>
                          <a:cubicBezTo>
                            <a:pt x="2513139" y="1269419"/>
                            <a:pt x="2507799" y="1259845"/>
                            <a:pt x="2503012" y="1250083"/>
                          </a:cubicBezTo>
                          <a:cubicBezTo>
                            <a:pt x="2498040" y="1240324"/>
                            <a:pt x="2493621" y="1230933"/>
                            <a:pt x="2489386" y="1221358"/>
                          </a:cubicBezTo>
                          <a:cubicBezTo>
                            <a:pt x="2485885" y="1213625"/>
                            <a:pt x="2482755" y="1206076"/>
                            <a:pt x="2479810" y="1198710"/>
                          </a:cubicBezTo>
                          <a:cubicBezTo>
                            <a:pt x="2476310" y="1189686"/>
                            <a:pt x="2472997" y="1180848"/>
                            <a:pt x="2470234" y="1172195"/>
                          </a:cubicBezTo>
                          <a:cubicBezTo>
                            <a:pt x="2469681" y="1170353"/>
                            <a:pt x="2468761" y="1168327"/>
                            <a:pt x="2467842" y="1166485"/>
                          </a:cubicBezTo>
                          <a:cubicBezTo>
                            <a:pt x="2464895" y="1160778"/>
                            <a:pt x="2460659" y="1154702"/>
                            <a:pt x="2455687" y="1148993"/>
                          </a:cubicBezTo>
                          <a:cubicBezTo>
                            <a:pt x="2451268" y="1143836"/>
                            <a:pt x="2446298" y="1138681"/>
                            <a:pt x="2441142" y="1134077"/>
                          </a:cubicBezTo>
                          <a:cubicBezTo>
                            <a:pt x="2438009" y="1131132"/>
                            <a:pt x="2434881" y="1128553"/>
                            <a:pt x="2431751" y="1125975"/>
                          </a:cubicBezTo>
                          <a:cubicBezTo>
                            <a:pt x="2427885" y="1122660"/>
                            <a:pt x="2424015" y="1119900"/>
                            <a:pt x="2420519" y="1117320"/>
                          </a:cubicBezTo>
                          <a:cubicBezTo>
                            <a:pt x="2419783" y="1116768"/>
                            <a:pt x="2419045" y="1116217"/>
                            <a:pt x="2418492" y="1115847"/>
                          </a:cubicBezTo>
                          <a:cubicBezTo>
                            <a:pt x="2417939" y="1115481"/>
                            <a:pt x="2417571" y="1115111"/>
                            <a:pt x="2417203" y="1114743"/>
                          </a:cubicBezTo>
                          <a:cubicBezTo>
                            <a:pt x="2405971" y="1105535"/>
                            <a:pt x="2396212" y="1094858"/>
                            <a:pt x="2387557" y="1083256"/>
                          </a:cubicBezTo>
                          <a:cubicBezTo>
                            <a:pt x="2382586" y="1076628"/>
                            <a:pt x="2377799" y="1069629"/>
                            <a:pt x="2373746" y="1062448"/>
                          </a:cubicBezTo>
                          <a:cubicBezTo>
                            <a:pt x="2368038" y="1052322"/>
                            <a:pt x="2363066" y="1041640"/>
                            <a:pt x="2359198" y="1030778"/>
                          </a:cubicBezTo>
                          <a:cubicBezTo>
                            <a:pt x="2353306" y="1014387"/>
                            <a:pt x="2349440" y="997079"/>
                            <a:pt x="2347600" y="979770"/>
                          </a:cubicBezTo>
                          <a:cubicBezTo>
                            <a:pt x="2346127" y="964302"/>
                            <a:pt x="2346310" y="948835"/>
                            <a:pt x="2348151" y="933367"/>
                          </a:cubicBezTo>
                          <a:cubicBezTo>
                            <a:pt x="2351096" y="908325"/>
                            <a:pt x="2358278" y="883651"/>
                            <a:pt x="2370616" y="861370"/>
                          </a:cubicBezTo>
                          <a:cubicBezTo>
                            <a:pt x="2372642" y="857319"/>
                            <a:pt x="2376693" y="853268"/>
                            <a:pt x="2381482" y="849400"/>
                          </a:cubicBezTo>
                          <a:cubicBezTo>
                            <a:pt x="2393450" y="839641"/>
                            <a:pt x="2410943" y="830066"/>
                            <a:pt x="2415362" y="818466"/>
                          </a:cubicBezTo>
                          <a:cubicBezTo>
                            <a:pt x="2416283" y="816256"/>
                            <a:pt x="2416651" y="813862"/>
                            <a:pt x="2416283" y="811286"/>
                          </a:cubicBezTo>
                          <a:lnTo>
                            <a:pt x="2416200" y="743586"/>
                          </a:lnTo>
                          <a:lnTo>
                            <a:pt x="2405399" y="701630"/>
                          </a:lnTo>
                          <a:cubicBezTo>
                            <a:pt x="2381823" y="559084"/>
                            <a:pt x="2408846" y="266011"/>
                            <a:pt x="2529009" y="192828"/>
                          </a:cubicBezTo>
                          <a:lnTo>
                            <a:pt x="2546714" y="185538"/>
                          </a:lnTo>
                          <a:lnTo>
                            <a:pt x="2548675" y="183192"/>
                          </a:lnTo>
                          <a:lnTo>
                            <a:pt x="2556534" y="176871"/>
                          </a:lnTo>
                          <a:lnTo>
                            <a:pt x="2559427" y="160597"/>
                          </a:lnTo>
                          <a:cubicBezTo>
                            <a:pt x="2584373" y="87375"/>
                            <a:pt x="2698299" y="-4802"/>
                            <a:pt x="2924547" y="194"/>
                          </a:cubicBezTo>
                          <a:close/>
                        </a:path>
                      </a:pathLst>
                    </a:custGeom>
                    <a:solidFill>
                      <a:schemeClr val="tx2">
                        <a:lumMod val="75000"/>
                        <a:lumOff val="25000"/>
                      </a:schemeClr>
                    </a:solidFill>
                    <a:ln w="13512" cap="flat">
                      <a:noFill/>
                      <a:prstDash val="solid"/>
                      <a:miter/>
                    </a:ln>
                  </p:spPr>
                  <p:txBody>
                    <a:bodyPr wrap="square" rtlCol="0" anchor="ctr">
                      <a:noAutofit/>
                    </a:bodyPr>
                    <a:lstStyle/>
                    <a:p>
                      <a:pPr defTabSz="685800">
                        <a:defRPr/>
                      </a:pPr>
                      <a:endParaRPr lang="en-US" sz="1350">
                        <a:solidFill>
                          <a:prstClr val="black"/>
                        </a:solidFill>
                        <a:latin typeface="Calibri" panose="020F0502020204030204"/>
                      </a:endParaRPr>
                    </a:p>
                  </p:txBody>
                </p:sp>
              </p:grpSp>
            </p:grpSp>
          </p:grpSp>
          <p:grpSp>
            <p:nvGrpSpPr>
              <p:cNvPr id="119" name="Group 118">
                <a:extLst>
                  <a:ext uri="{FF2B5EF4-FFF2-40B4-BE49-F238E27FC236}">
                    <a16:creationId xmlns:a16="http://schemas.microsoft.com/office/drawing/2014/main" id="{FBC38433-401D-41DE-AC84-DFABA7D72A6E}"/>
                  </a:ext>
                </a:extLst>
              </p:cNvPr>
              <p:cNvGrpSpPr/>
              <p:nvPr/>
            </p:nvGrpSpPr>
            <p:grpSpPr>
              <a:xfrm>
                <a:off x="4064987" y="2098070"/>
                <a:ext cx="955640" cy="958942"/>
                <a:chOff x="4064987" y="2098070"/>
                <a:chExt cx="955640" cy="958942"/>
              </a:xfrm>
            </p:grpSpPr>
            <p:sp>
              <p:nvSpPr>
                <p:cNvPr id="120" name="Rectangle 119">
                  <a:extLst>
                    <a:ext uri="{FF2B5EF4-FFF2-40B4-BE49-F238E27FC236}">
                      <a16:creationId xmlns:a16="http://schemas.microsoft.com/office/drawing/2014/main" id="{5DC70955-939F-D20D-1361-41146A8B3EA3}"/>
                    </a:ext>
                  </a:extLst>
                </p:cNvPr>
                <p:cNvSpPr/>
                <p:nvPr/>
              </p:nvSpPr>
              <p:spPr>
                <a:xfrm>
                  <a:off x="4064987" y="2098070"/>
                  <a:ext cx="955640" cy="300087"/>
                </a:xfrm>
                <a:prstGeom prst="rect">
                  <a:avLst/>
                </a:prstGeom>
              </p:spPr>
              <p:txBody>
                <a:bodyPr wrap="square" anchor="ctr">
                  <a:spAutoFit/>
                </a:bodyPr>
                <a:lstStyle/>
                <a:p>
                  <a:pPr algn="ctr" defTabSz="342900">
                    <a:defRPr/>
                  </a:pPr>
                  <a:endParaRPr lang="en-US" sz="900" b="1">
                    <a:solidFill>
                      <a:srgbClr val="000000">
                        <a:lumMod val="75000"/>
                        <a:lumOff val="25000"/>
                      </a:srgbClr>
                    </a:solidFill>
                    <a:latin typeface="Times New Roman" panose="02020603050405020304" pitchFamily="18" charset="0"/>
                    <a:cs typeface="Times New Roman" panose="02020603050405020304" pitchFamily="18" charset="0"/>
                  </a:endParaRPr>
                </a:p>
              </p:txBody>
            </p:sp>
            <p:grpSp>
              <p:nvGrpSpPr>
                <p:cNvPr id="121" name="Group 120">
                  <a:extLst>
                    <a:ext uri="{FF2B5EF4-FFF2-40B4-BE49-F238E27FC236}">
                      <a16:creationId xmlns:a16="http://schemas.microsoft.com/office/drawing/2014/main" id="{6DCBE77B-9699-6AD3-EB1C-7B5FE1D8DF9B}"/>
                    </a:ext>
                  </a:extLst>
                </p:cNvPr>
                <p:cNvGrpSpPr/>
                <p:nvPr/>
              </p:nvGrpSpPr>
              <p:grpSpPr>
                <a:xfrm>
                  <a:off x="4209873" y="2391142"/>
                  <a:ext cx="665870" cy="665870"/>
                  <a:chOff x="4209873" y="2391142"/>
                  <a:chExt cx="665870" cy="665870"/>
                </a:xfrm>
              </p:grpSpPr>
              <p:sp>
                <p:nvSpPr>
                  <p:cNvPr id="122" name="Oval 121">
                    <a:extLst>
                      <a:ext uri="{FF2B5EF4-FFF2-40B4-BE49-F238E27FC236}">
                        <a16:creationId xmlns:a16="http://schemas.microsoft.com/office/drawing/2014/main" id="{877812FB-57EF-ED22-581F-C357D1BBE36A}"/>
                      </a:ext>
                    </a:extLst>
                  </p:cNvPr>
                  <p:cNvSpPr/>
                  <p:nvPr/>
                </p:nvSpPr>
                <p:spPr>
                  <a:xfrm>
                    <a:off x="4209873" y="2391142"/>
                    <a:ext cx="665870" cy="665870"/>
                  </a:xfrm>
                  <a:prstGeom prst="ellipse">
                    <a:avLst/>
                  </a:prstGeom>
                  <a:solidFill>
                    <a:schemeClr val="bg2"/>
                  </a:solidFill>
                  <a:ln w="63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nvGrpSpPr>
                  <p:cNvPr id="123" name="Group 122">
                    <a:extLst>
                      <a:ext uri="{FF2B5EF4-FFF2-40B4-BE49-F238E27FC236}">
                        <a16:creationId xmlns:a16="http://schemas.microsoft.com/office/drawing/2014/main" id="{2F7598E2-E348-FF07-C3C9-833E152C2501}"/>
                      </a:ext>
                    </a:extLst>
                  </p:cNvPr>
                  <p:cNvGrpSpPr/>
                  <p:nvPr/>
                </p:nvGrpSpPr>
                <p:grpSpPr>
                  <a:xfrm>
                    <a:off x="4259439" y="2440708"/>
                    <a:ext cx="566738" cy="566738"/>
                    <a:chOff x="4265433" y="2440708"/>
                    <a:chExt cx="566738" cy="566738"/>
                  </a:xfrm>
                </p:grpSpPr>
                <p:sp>
                  <p:nvSpPr>
                    <p:cNvPr id="124" name="Oval 123">
                      <a:extLst>
                        <a:ext uri="{FF2B5EF4-FFF2-40B4-BE49-F238E27FC236}">
                          <a16:creationId xmlns:a16="http://schemas.microsoft.com/office/drawing/2014/main" id="{099C4123-39BF-C7F3-776C-85D71894C013}"/>
                        </a:ext>
                      </a:extLst>
                    </p:cNvPr>
                    <p:cNvSpPr/>
                    <p:nvPr/>
                  </p:nvSpPr>
                  <p:spPr>
                    <a:xfrm>
                      <a:off x="4265433" y="2440708"/>
                      <a:ext cx="566738" cy="56673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25" name="Freeform: Shape 124">
                      <a:extLst>
                        <a:ext uri="{FF2B5EF4-FFF2-40B4-BE49-F238E27FC236}">
                          <a16:creationId xmlns:a16="http://schemas.microsoft.com/office/drawing/2014/main" id="{330C4747-0FE7-C53C-33E2-31A753F03AEE}"/>
                        </a:ext>
                      </a:extLst>
                    </p:cNvPr>
                    <p:cNvSpPr/>
                    <p:nvPr/>
                  </p:nvSpPr>
                  <p:spPr>
                    <a:xfrm>
                      <a:off x="4367208" y="2585481"/>
                      <a:ext cx="363186" cy="277192"/>
                    </a:xfrm>
                    <a:custGeom>
                      <a:avLst/>
                      <a:gdLst>
                        <a:gd name="connsiteX0" fmla="*/ 1354371 w 1752146"/>
                        <a:gd name="connsiteY0" fmla="*/ 1096214 h 1337277"/>
                        <a:gd name="connsiteX1" fmla="*/ 1371828 w 1752146"/>
                        <a:gd name="connsiteY1" fmla="*/ 1096214 h 1337277"/>
                        <a:gd name="connsiteX2" fmla="*/ 1394285 w 1752146"/>
                        <a:gd name="connsiteY2" fmla="*/ 1231659 h 1337277"/>
                        <a:gd name="connsiteX3" fmla="*/ 1352178 w 1752146"/>
                        <a:gd name="connsiteY3" fmla="*/ 1235870 h 1337277"/>
                        <a:gd name="connsiteX4" fmla="*/ 1337440 w 1752146"/>
                        <a:gd name="connsiteY4" fmla="*/ 1100425 h 1337277"/>
                        <a:gd name="connsiteX5" fmla="*/ 1354371 w 1752146"/>
                        <a:gd name="connsiteY5" fmla="*/ 1096214 h 1337277"/>
                        <a:gd name="connsiteX6" fmla="*/ 670131 w 1752146"/>
                        <a:gd name="connsiteY6" fmla="*/ 1096214 h 1337277"/>
                        <a:gd name="connsiteX7" fmla="*/ 687588 w 1752146"/>
                        <a:gd name="connsiteY7" fmla="*/ 1096214 h 1337277"/>
                        <a:gd name="connsiteX8" fmla="*/ 710045 w 1752146"/>
                        <a:gd name="connsiteY8" fmla="*/ 1231659 h 1337277"/>
                        <a:gd name="connsiteX9" fmla="*/ 667938 w 1752146"/>
                        <a:gd name="connsiteY9" fmla="*/ 1235870 h 1337277"/>
                        <a:gd name="connsiteX10" fmla="*/ 653200 w 1752146"/>
                        <a:gd name="connsiteY10" fmla="*/ 1100425 h 1337277"/>
                        <a:gd name="connsiteX11" fmla="*/ 670131 w 1752146"/>
                        <a:gd name="connsiteY11" fmla="*/ 1096214 h 1337277"/>
                        <a:gd name="connsiteX12" fmla="*/ 1378347 w 1752146"/>
                        <a:gd name="connsiteY12" fmla="*/ 1061139 h 1337277"/>
                        <a:gd name="connsiteX13" fmla="*/ 1352879 w 1752146"/>
                        <a:gd name="connsiteY13" fmla="*/ 1061827 h 1337277"/>
                        <a:gd name="connsiteX14" fmla="*/ 1371126 w 1752146"/>
                        <a:gd name="connsiteY14" fmla="*/ 1272363 h 1337277"/>
                        <a:gd name="connsiteX15" fmla="*/ 1376741 w 1752146"/>
                        <a:gd name="connsiteY15" fmla="*/ 1271661 h 1337277"/>
                        <a:gd name="connsiteX16" fmla="*/ 1467271 w 1752146"/>
                        <a:gd name="connsiteY16" fmla="*/ 1182534 h 1337277"/>
                        <a:gd name="connsiteX17" fmla="*/ 1467271 w 1752146"/>
                        <a:gd name="connsiteY17" fmla="*/ 1181131 h 1337277"/>
                        <a:gd name="connsiteX18" fmla="*/ 1378347 w 1752146"/>
                        <a:gd name="connsiteY18" fmla="*/ 1061139 h 1337277"/>
                        <a:gd name="connsiteX19" fmla="*/ 694578 w 1752146"/>
                        <a:gd name="connsiteY19" fmla="*/ 1061139 h 1337277"/>
                        <a:gd name="connsiteX20" fmla="*/ 669342 w 1752146"/>
                        <a:gd name="connsiteY20" fmla="*/ 1061827 h 1337277"/>
                        <a:gd name="connsiteX21" fmla="*/ 687588 w 1752146"/>
                        <a:gd name="connsiteY21" fmla="*/ 1272363 h 1337277"/>
                        <a:gd name="connsiteX22" fmla="*/ 693202 w 1752146"/>
                        <a:gd name="connsiteY22" fmla="*/ 1271661 h 1337277"/>
                        <a:gd name="connsiteX23" fmla="*/ 783732 w 1752146"/>
                        <a:gd name="connsiteY23" fmla="*/ 1182534 h 1337277"/>
                        <a:gd name="connsiteX24" fmla="*/ 783732 w 1752146"/>
                        <a:gd name="connsiteY24" fmla="*/ 1181131 h 1337277"/>
                        <a:gd name="connsiteX25" fmla="*/ 694578 w 1752146"/>
                        <a:gd name="connsiteY25" fmla="*/ 1061139 h 1337277"/>
                        <a:gd name="connsiteX26" fmla="*/ 1359897 w 1752146"/>
                        <a:gd name="connsiteY26" fmla="*/ 282144 h 1337277"/>
                        <a:gd name="connsiteX27" fmla="*/ 1312176 w 1752146"/>
                        <a:gd name="connsiteY27" fmla="*/ 282846 h 1337277"/>
                        <a:gd name="connsiteX28" fmla="*/ 1231470 w 1752146"/>
                        <a:gd name="connsiteY28" fmla="*/ 370569 h 1337277"/>
                        <a:gd name="connsiteX29" fmla="*/ 1184451 w 1752146"/>
                        <a:gd name="connsiteY29" fmla="*/ 727076 h 1337277"/>
                        <a:gd name="connsiteX30" fmla="*/ 1180240 w 1752146"/>
                        <a:gd name="connsiteY30" fmla="*/ 795851 h 1337277"/>
                        <a:gd name="connsiteX31" fmla="*/ 1180240 w 1752146"/>
                        <a:gd name="connsiteY31" fmla="*/ 797255 h 1337277"/>
                        <a:gd name="connsiteX32" fmla="*/ 1280595 w 1752146"/>
                        <a:gd name="connsiteY32" fmla="*/ 849187 h 1337277"/>
                        <a:gd name="connsiteX33" fmla="*/ 1331124 w 1752146"/>
                        <a:gd name="connsiteY33" fmla="*/ 847081 h 1337277"/>
                        <a:gd name="connsiteX34" fmla="*/ 1393583 w 1752146"/>
                        <a:gd name="connsiteY34" fmla="*/ 758656 h 1337277"/>
                        <a:gd name="connsiteX35" fmla="*/ 1458147 w 1752146"/>
                        <a:gd name="connsiteY35" fmla="*/ 398640 h 1337277"/>
                        <a:gd name="connsiteX36" fmla="*/ 1359897 w 1752146"/>
                        <a:gd name="connsiteY36" fmla="*/ 282144 h 1337277"/>
                        <a:gd name="connsiteX37" fmla="*/ 643375 w 1752146"/>
                        <a:gd name="connsiteY37" fmla="*/ 282144 h 1337277"/>
                        <a:gd name="connsiteX38" fmla="*/ 595653 w 1752146"/>
                        <a:gd name="connsiteY38" fmla="*/ 282846 h 1337277"/>
                        <a:gd name="connsiteX39" fmla="*/ 574599 w 1752146"/>
                        <a:gd name="connsiteY39" fmla="*/ 285653 h 1337277"/>
                        <a:gd name="connsiteX40" fmla="*/ 572494 w 1752146"/>
                        <a:gd name="connsiteY40" fmla="*/ 285653 h 1337277"/>
                        <a:gd name="connsiteX41" fmla="*/ 534598 w 1752146"/>
                        <a:gd name="connsiteY41" fmla="*/ 438642 h 1337277"/>
                        <a:gd name="connsiteX42" fmla="*/ 590039 w 1752146"/>
                        <a:gd name="connsiteY42" fmla="*/ 781815 h 1337277"/>
                        <a:gd name="connsiteX43" fmla="*/ 706535 w 1752146"/>
                        <a:gd name="connsiteY43" fmla="*/ 849187 h 1337277"/>
                        <a:gd name="connsiteX44" fmla="*/ 727589 w 1752146"/>
                        <a:gd name="connsiteY44" fmla="*/ 848485 h 1337277"/>
                        <a:gd name="connsiteX45" fmla="*/ 783732 w 1752146"/>
                        <a:gd name="connsiteY45" fmla="*/ 828133 h 1337277"/>
                        <a:gd name="connsiteX46" fmla="*/ 795662 w 1752146"/>
                        <a:gd name="connsiteY46" fmla="*/ 736199 h 1337277"/>
                        <a:gd name="connsiteX47" fmla="*/ 757064 w 1752146"/>
                        <a:gd name="connsiteY47" fmla="*/ 413378 h 1337277"/>
                        <a:gd name="connsiteX48" fmla="*/ 747239 w 1752146"/>
                        <a:gd name="connsiteY48" fmla="*/ 331971 h 1337277"/>
                        <a:gd name="connsiteX49" fmla="*/ 643375 w 1752146"/>
                        <a:gd name="connsiteY49" fmla="*/ 282144 h 1337277"/>
                        <a:gd name="connsiteX50" fmla="*/ 1028918 w 1752146"/>
                        <a:gd name="connsiteY50" fmla="*/ 281530 h 1337277"/>
                        <a:gd name="connsiteX51" fmla="*/ 1009005 w 1752146"/>
                        <a:gd name="connsiteY51" fmla="*/ 282144 h 1337277"/>
                        <a:gd name="connsiteX52" fmla="*/ 956371 w 1752146"/>
                        <a:gd name="connsiteY52" fmla="*/ 282846 h 1337277"/>
                        <a:gd name="connsiteX53" fmla="*/ 885491 w 1752146"/>
                        <a:gd name="connsiteY53" fmla="*/ 337585 h 1337277"/>
                        <a:gd name="connsiteX54" fmla="*/ 884789 w 1752146"/>
                        <a:gd name="connsiteY54" fmla="*/ 374780 h 1337277"/>
                        <a:gd name="connsiteX55" fmla="*/ 886894 w 1752146"/>
                        <a:gd name="connsiteY55" fmla="*/ 750235 h 1337277"/>
                        <a:gd name="connsiteX56" fmla="*/ 940932 w 1752146"/>
                        <a:gd name="connsiteY56" fmla="*/ 844976 h 1337277"/>
                        <a:gd name="connsiteX57" fmla="*/ 976021 w 1752146"/>
                        <a:gd name="connsiteY57" fmla="*/ 847783 h 1337277"/>
                        <a:gd name="connsiteX58" fmla="*/ 1028655 w 1752146"/>
                        <a:gd name="connsiteY58" fmla="*/ 847783 h 1337277"/>
                        <a:gd name="connsiteX59" fmla="*/ 1098833 w 1752146"/>
                        <a:gd name="connsiteY59" fmla="*/ 768481 h 1337277"/>
                        <a:gd name="connsiteX60" fmla="*/ 1098132 w 1752146"/>
                        <a:gd name="connsiteY60" fmla="*/ 367762 h 1337277"/>
                        <a:gd name="connsiteX61" fmla="*/ 1048305 w 1752146"/>
                        <a:gd name="connsiteY61" fmla="*/ 283547 h 1337277"/>
                        <a:gd name="connsiteX62" fmla="*/ 1028918 w 1752146"/>
                        <a:gd name="connsiteY62" fmla="*/ 281530 h 1337277"/>
                        <a:gd name="connsiteX63" fmla="*/ 410240 w 1752146"/>
                        <a:gd name="connsiteY63" fmla="*/ 200536 h 1337277"/>
                        <a:gd name="connsiteX64" fmla="*/ 1635856 w 1752146"/>
                        <a:gd name="connsiteY64" fmla="*/ 200536 h 1337277"/>
                        <a:gd name="connsiteX65" fmla="*/ 1636581 w 1752146"/>
                        <a:gd name="connsiteY65" fmla="*/ 201438 h 1337277"/>
                        <a:gd name="connsiteX66" fmla="*/ 1638506 w 1752146"/>
                        <a:gd name="connsiteY66" fmla="*/ 201438 h 1337277"/>
                        <a:gd name="connsiteX67" fmla="*/ 1741669 w 1752146"/>
                        <a:gd name="connsiteY67" fmla="*/ 247054 h 1337277"/>
                        <a:gd name="connsiteX68" fmla="*/ 1733949 w 1752146"/>
                        <a:gd name="connsiteY68" fmla="*/ 370568 h 1337277"/>
                        <a:gd name="connsiteX69" fmla="*/ 1660262 w 1752146"/>
                        <a:gd name="connsiteY69" fmla="*/ 688477 h 1337277"/>
                        <a:gd name="connsiteX70" fmla="*/ 1522712 w 1752146"/>
                        <a:gd name="connsiteY70" fmla="*/ 925681 h 1337277"/>
                        <a:gd name="connsiteX71" fmla="*/ 1506571 w 1752146"/>
                        <a:gd name="connsiteY71" fmla="*/ 924979 h 1337277"/>
                        <a:gd name="connsiteX72" fmla="*/ 1482710 w 1752146"/>
                        <a:gd name="connsiteY72" fmla="*/ 925681 h 1337277"/>
                        <a:gd name="connsiteX73" fmla="*/ 1473587 w 1752146"/>
                        <a:gd name="connsiteY73" fmla="*/ 925681 h 1337277"/>
                        <a:gd name="connsiteX74" fmla="*/ 1472885 w 1752146"/>
                        <a:gd name="connsiteY74" fmla="*/ 925681 h 1337277"/>
                        <a:gd name="connsiteX75" fmla="*/ 1472183 w 1752146"/>
                        <a:gd name="connsiteY75" fmla="*/ 925681 h 1337277"/>
                        <a:gd name="connsiteX76" fmla="*/ 1458148 w 1752146"/>
                        <a:gd name="connsiteY76" fmla="*/ 926383 h 1337277"/>
                        <a:gd name="connsiteX77" fmla="*/ 1446919 w 1752146"/>
                        <a:gd name="connsiteY77" fmla="*/ 926383 h 1337277"/>
                        <a:gd name="connsiteX78" fmla="*/ 1435690 w 1752146"/>
                        <a:gd name="connsiteY78" fmla="*/ 926383 h 1337277"/>
                        <a:gd name="connsiteX79" fmla="*/ 1434989 w 1752146"/>
                        <a:gd name="connsiteY79" fmla="*/ 926383 h 1337277"/>
                        <a:gd name="connsiteX80" fmla="*/ 409680 w 1752146"/>
                        <a:gd name="connsiteY80" fmla="*/ 925681 h 1337277"/>
                        <a:gd name="connsiteX81" fmla="*/ 277043 w 1752146"/>
                        <a:gd name="connsiteY81" fmla="*/ 200737 h 1337277"/>
                        <a:gd name="connsiteX82" fmla="*/ 408277 w 1752146"/>
                        <a:gd name="connsiteY82" fmla="*/ 201438 h 1337277"/>
                        <a:gd name="connsiteX83" fmla="*/ 409797 w 1752146"/>
                        <a:gd name="connsiteY83" fmla="*/ 201438 h 1337277"/>
                        <a:gd name="connsiteX84" fmla="*/ 89667 w 1752146"/>
                        <a:gd name="connsiteY84" fmla="*/ 26 h 1337277"/>
                        <a:gd name="connsiteX85" fmla="*/ 252481 w 1752146"/>
                        <a:gd name="connsiteY85" fmla="*/ 127751 h 1337277"/>
                        <a:gd name="connsiteX86" fmla="*/ 263008 w 1752146"/>
                        <a:gd name="connsiteY86" fmla="*/ 201438 h 1337277"/>
                        <a:gd name="connsiteX87" fmla="*/ 397750 w 1752146"/>
                        <a:gd name="connsiteY87" fmla="*/ 940418 h 1337277"/>
                        <a:gd name="connsiteX88" fmla="*/ 1434989 w 1752146"/>
                        <a:gd name="connsiteY88" fmla="*/ 941120 h 1337277"/>
                        <a:gd name="connsiteX89" fmla="*/ 1474289 w 1752146"/>
                        <a:gd name="connsiteY89" fmla="*/ 939716 h 1337277"/>
                        <a:gd name="connsiteX90" fmla="*/ 1576749 w 1752146"/>
                        <a:gd name="connsiteY90" fmla="*/ 955857 h 1337277"/>
                        <a:gd name="connsiteX91" fmla="*/ 1525519 w 1752146"/>
                        <a:gd name="connsiteY91" fmla="*/ 1125689 h 1337277"/>
                        <a:gd name="connsiteX92" fmla="*/ 1527624 w 1752146"/>
                        <a:gd name="connsiteY92" fmla="*/ 1144637 h 1337277"/>
                        <a:gd name="connsiteX93" fmla="*/ 1251823 w 1752146"/>
                        <a:gd name="connsiteY93" fmla="*/ 1296925 h 1337277"/>
                        <a:gd name="connsiteX94" fmla="*/ 1197084 w 1752146"/>
                        <a:gd name="connsiteY94" fmla="*/ 1146041 h 1337277"/>
                        <a:gd name="connsiteX95" fmla="*/ 1200593 w 1752146"/>
                        <a:gd name="connsiteY95" fmla="*/ 1127093 h 1337277"/>
                        <a:gd name="connsiteX96" fmla="*/ 844086 w 1752146"/>
                        <a:gd name="connsiteY96" fmla="*/ 1125689 h 1337277"/>
                        <a:gd name="connsiteX97" fmla="*/ 826541 w 1752146"/>
                        <a:gd name="connsiteY97" fmla="*/ 1254818 h 1337277"/>
                        <a:gd name="connsiteX98" fmla="*/ 825137 w 1752146"/>
                        <a:gd name="connsiteY98" fmla="*/ 1257625 h 1337277"/>
                        <a:gd name="connsiteX99" fmla="*/ 538108 w 1752146"/>
                        <a:gd name="connsiteY99" fmla="*/ 1256923 h 1337277"/>
                        <a:gd name="connsiteX100" fmla="*/ 518458 w 1752146"/>
                        <a:gd name="connsiteY100" fmla="*/ 1129900 h 1337277"/>
                        <a:gd name="connsiteX101" fmla="*/ 518458 w 1752146"/>
                        <a:gd name="connsiteY101" fmla="*/ 1128497 h 1337277"/>
                        <a:gd name="connsiteX102" fmla="*/ 484772 w 1752146"/>
                        <a:gd name="connsiteY102" fmla="*/ 1127093 h 1337277"/>
                        <a:gd name="connsiteX103" fmla="*/ 463718 w 1752146"/>
                        <a:gd name="connsiteY103" fmla="*/ 1122882 h 1337277"/>
                        <a:gd name="connsiteX104" fmla="*/ 332484 w 1752146"/>
                        <a:gd name="connsiteY104" fmla="*/ 958664 h 1337277"/>
                        <a:gd name="connsiteX105" fmla="*/ 186513 w 1752146"/>
                        <a:gd name="connsiteY105" fmla="*/ 166349 h 1337277"/>
                        <a:gd name="connsiteX106" fmla="*/ 183706 w 1752146"/>
                        <a:gd name="connsiteY106" fmla="*/ 148103 h 1337277"/>
                        <a:gd name="connsiteX107" fmla="*/ 122651 w 1752146"/>
                        <a:gd name="connsiteY107" fmla="*/ 148103 h 1337277"/>
                        <a:gd name="connsiteX108" fmla="*/ 46858 w 1752146"/>
                        <a:gd name="connsiteY108" fmla="*/ 142488 h 1337277"/>
                        <a:gd name="connsiteX109" fmla="*/ 45454 w 1752146"/>
                        <a:gd name="connsiteY109" fmla="*/ 141786 h 1337277"/>
                        <a:gd name="connsiteX110" fmla="*/ 13874 w 1752146"/>
                        <a:gd name="connsiteY110" fmla="*/ 117224 h 1337277"/>
                        <a:gd name="connsiteX111" fmla="*/ 13172 w 1752146"/>
                        <a:gd name="connsiteY111" fmla="*/ 115821 h 1337277"/>
                        <a:gd name="connsiteX112" fmla="*/ 23699 w 1752146"/>
                        <a:gd name="connsiteY112" fmla="*/ 16869 h 1337277"/>
                        <a:gd name="connsiteX113" fmla="*/ 25102 w 1752146"/>
                        <a:gd name="connsiteY113" fmla="*/ 16167 h 1337277"/>
                        <a:gd name="connsiteX114" fmla="*/ 89667 w 1752146"/>
                        <a:gd name="connsiteY114" fmla="*/ 26 h 133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752146" h="1337277">
                          <a:moveTo>
                            <a:pt x="1354371" y="1096214"/>
                          </a:moveTo>
                          <a:cubicBezTo>
                            <a:pt x="1360073" y="1095512"/>
                            <a:pt x="1365863" y="1095512"/>
                            <a:pt x="1371828" y="1096214"/>
                          </a:cubicBezTo>
                          <a:cubicBezTo>
                            <a:pt x="1446919" y="1102530"/>
                            <a:pt x="1458148" y="1204290"/>
                            <a:pt x="1394285" y="1231659"/>
                          </a:cubicBezTo>
                          <a:cubicBezTo>
                            <a:pt x="1380951" y="1237273"/>
                            <a:pt x="1366214" y="1238677"/>
                            <a:pt x="1352178" y="1235870"/>
                          </a:cubicBezTo>
                          <a:cubicBezTo>
                            <a:pt x="1283403" y="1222536"/>
                            <a:pt x="1265156" y="1126392"/>
                            <a:pt x="1337440" y="1100425"/>
                          </a:cubicBezTo>
                          <a:cubicBezTo>
                            <a:pt x="1343054" y="1098320"/>
                            <a:pt x="1348669" y="1096916"/>
                            <a:pt x="1354371" y="1096214"/>
                          </a:cubicBezTo>
                          <a:close/>
                          <a:moveTo>
                            <a:pt x="670131" y="1096214"/>
                          </a:moveTo>
                          <a:cubicBezTo>
                            <a:pt x="675833" y="1095512"/>
                            <a:pt x="681623" y="1095512"/>
                            <a:pt x="687588" y="1096214"/>
                          </a:cubicBezTo>
                          <a:cubicBezTo>
                            <a:pt x="763380" y="1102530"/>
                            <a:pt x="774609" y="1204290"/>
                            <a:pt x="710045" y="1231659"/>
                          </a:cubicBezTo>
                          <a:cubicBezTo>
                            <a:pt x="696711" y="1237273"/>
                            <a:pt x="681973" y="1238677"/>
                            <a:pt x="667938" y="1235870"/>
                          </a:cubicBezTo>
                          <a:cubicBezTo>
                            <a:pt x="599162" y="1222536"/>
                            <a:pt x="580916" y="1126392"/>
                            <a:pt x="653200" y="1100425"/>
                          </a:cubicBezTo>
                          <a:cubicBezTo>
                            <a:pt x="658815" y="1098320"/>
                            <a:pt x="664429" y="1096916"/>
                            <a:pt x="670131" y="1096214"/>
                          </a:cubicBezTo>
                          <a:close/>
                          <a:moveTo>
                            <a:pt x="1378347" y="1061139"/>
                          </a:moveTo>
                          <a:cubicBezTo>
                            <a:pt x="1370172" y="1060325"/>
                            <a:pt x="1361652" y="1060511"/>
                            <a:pt x="1352879" y="1061827"/>
                          </a:cubicBezTo>
                          <a:cubicBezTo>
                            <a:pt x="1213926" y="1075161"/>
                            <a:pt x="1239190" y="1286398"/>
                            <a:pt x="1371126" y="1272363"/>
                          </a:cubicBezTo>
                          <a:lnTo>
                            <a:pt x="1376741" y="1271661"/>
                          </a:lnTo>
                          <a:cubicBezTo>
                            <a:pt x="1423059" y="1263240"/>
                            <a:pt x="1460955" y="1229554"/>
                            <a:pt x="1467271" y="1182534"/>
                          </a:cubicBezTo>
                          <a:lnTo>
                            <a:pt x="1467271" y="1181131"/>
                          </a:lnTo>
                          <a:cubicBezTo>
                            <a:pt x="1475868" y="1121567"/>
                            <a:pt x="1435570" y="1066838"/>
                            <a:pt x="1378347" y="1061139"/>
                          </a:cubicBezTo>
                          <a:close/>
                          <a:moveTo>
                            <a:pt x="694578" y="1061139"/>
                          </a:moveTo>
                          <a:cubicBezTo>
                            <a:pt x="686469" y="1060325"/>
                            <a:pt x="678026" y="1060511"/>
                            <a:pt x="669342" y="1061827"/>
                          </a:cubicBezTo>
                          <a:cubicBezTo>
                            <a:pt x="530388" y="1075161"/>
                            <a:pt x="555652" y="1286398"/>
                            <a:pt x="687588" y="1272363"/>
                          </a:cubicBezTo>
                          <a:lnTo>
                            <a:pt x="693202" y="1271661"/>
                          </a:lnTo>
                          <a:cubicBezTo>
                            <a:pt x="739520" y="1263240"/>
                            <a:pt x="777416" y="1229554"/>
                            <a:pt x="783732" y="1182534"/>
                          </a:cubicBezTo>
                          <a:lnTo>
                            <a:pt x="783732" y="1181131"/>
                          </a:lnTo>
                          <a:cubicBezTo>
                            <a:pt x="791715" y="1121567"/>
                            <a:pt x="751341" y="1066838"/>
                            <a:pt x="694578" y="1061139"/>
                          </a:cubicBezTo>
                          <a:close/>
                          <a:moveTo>
                            <a:pt x="1359897" y="282144"/>
                          </a:moveTo>
                          <a:lnTo>
                            <a:pt x="1312176" y="282846"/>
                          </a:lnTo>
                          <a:cubicBezTo>
                            <a:pt x="1251822" y="287758"/>
                            <a:pt x="1237786" y="313023"/>
                            <a:pt x="1231470" y="370569"/>
                          </a:cubicBezTo>
                          <a:lnTo>
                            <a:pt x="1184451" y="727076"/>
                          </a:lnTo>
                          <a:cubicBezTo>
                            <a:pt x="1181644" y="748832"/>
                            <a:pt x="1176029" y="774096"/>
                            <a:pt x="1180240" y="795851"/>
                          </a:cubicBezTo>
                          <a:lnTo>
                            <a:pt x="1180240" y="797255"/>
                          </a:lnTo>
                          <a:cubicBezTo>
                            <a:pt x="1190065" y="851292"/>
                            <a:pt x="1240593" y="849187"/>
                            <a:pt x="1280595" y="849187"/>
                          </a:cubicBezTo>
                          <a:cubicBezTo>
                            <a:pt x="1297438" y="849187"/>
                            <a:pt x="1314982" y="849888"/>
                            <a:pt x="1331124" y="847081"/>
                          </a:cubicBezTo>
                          <a:cubicBezTo>
                            <a:pt x="1381652" y="837256"/>
                            <a:pt x="1387266" y="801465"/>
                            <a:pt x="1393583" y="758656"/>
                          </a:cubicBezTo>
                          <a:lnTo>
                            <a:pt x="1458147" y="398640"/>
                          </a:lnTo>
                          <a:cubicBezTo>
                            <a:pt x="1473586" y="304601"/>
                            <a:pt x="1450427" y="282144"/>
                            <a:pt x="1359897" y="282144"/>
                          </a:cubicBezTo>
                          <a:close/>
                          <a:moveTo>
                            <a:pt x="643375" y="282144"/>
                          </a:moveTo>
                          <a:lnTo>
                            <a:pt x="595653" y="282846"/>
                          </a:lnTo>
                          <a:cubicBezTo>
                            <a:pt x="588635" y="282846"/>
                            <a:pt x="581617" y="283547"/>
                            <a:pt x="574599" y="285653"/>
                          </a:cubicBezTo>
                          <a:lnTo>
                            <a:pt x="572494" y="285653"/>
                          </a:lnTo>
                          <a:cubicBezTo>
                            <a:pt x="499509" y="298987"/>
                            <a:pt x="526177" y="388815"/>
                            <a:pt x="534598" y="438642"/>
                          </a:cubicBezTo>
                          <a:lnTo>
                            <a:pt x="590039" y="781815"/>
                          </a:lnTo>
                          <a:cubicBezTo>
                            <a:pt x="604075" y="852696"/>
                            <a:pt x="650392" y="849187"/>
                            <a:pt x="706535" y="849187"/>
                          </a:cubicBezTo>
                          <a:cubicBezTo>
                            <a:pt x="712851" y="848485"/>
                            <a:pt x="720571" y="848485"/>
                            <a:pt x="727589" y="848485"/>
                          </a:cubicBezTo>
                          <a:cubicBezTo>
                            <a:pt x="750046" y="847783"/>
                            <a:pt x="768292" y="844976"/>
                            <a:pt x="783732" y="828133"/>
                          </a:cubicBezTo>
                          <a:cubicBezTo>
                            <a:pt x="811101" y="798658"/>
                            <a:pt x="799872" y="770587"/>
                            <a:pt x="795662" y="736199"/>
                          </a:cubicBezTo>
                          <a:lnTo>
                            <a:pt x="757064" y="413378"/>
                          </a:lnTo>
                          <a:cubicBezTo>
                            <a:pt x="753555" y="386710"/>
                            <a:pt x="753555" y="358639"/>
                            <a:pt x="747239" y="331971"/>
                          </a:cubicBezTo>
                          <a:cubicBezTo>
                            <a:pt x="735308" y="277934"/>
                            <a:pt x="688289" y="282144"/>
                            <a:pt x="643375" y="282144"/>
                          </a:cubicBezTo>
                          <a:close/>
                          <a:moveTo>
                            <a:pt x="1028918" y="281530"/>
                          </a:moveTo>
                          <a:cubicBezTo>
                            <a:pt x="1021988" y="281618"/>
                            <a:pt x="1014970" y="282144"/>
                            <a:pt x="1009005" y="282144"/>
                          </a:cubicBezTo>
                          <a:lnTo>
                            <a:pt x="956371" y="282846"/>
                          </a:lnTo>
                          <a:cubicBezTo>
                            <a:pt x="922685" y="284951"/>
                            <a:pt x="888298" y="299689"/>
                            <a:pt x="885491" y="337585"/>
                          </a:cubicBezTo>
                          <a:cubicBezTo>
                            <a:pt x="884087" y="350217"/>
                            <a:pt x="884789" y="362849"/>
                            <a:pt x="884789" y="374780"/>
                          </a:cubicBezTo>
                          <a:lnTo>
                            <a:pt x="886894" y="750235"/>
                          </a:lnTo>
                          <a:cubicBezTo>
                            <a:pt x="886894" y="795149"/>
                            <a:pt x="888298" y="826730"/>
                            <a:pt x="940932" y="844976"/>
                          </a:cubicBezTo>
                          <a:cubicBezTo>
                            <a:pt x="951459" y="848485"/>
                            <a:pt x="964792" y="847783"/>
                            <a:pt x="976021" y="847783"/>
                          </a:cubicBezTo>
                          <a:lnTo>
                            <a:pt x="1028655" y="847783"/>
                          </a:lnTo>
                          <a:cubicBezTo>
                            <a:pt x="1080587" y="844274"/>
                            <a:pt x="1100939" y="819010"/>
                            <a:pt x="1098833" y="768481"/>
                          </a:cubicBezTo>
                          <a:cubicBezTo>
                            <a:pt x="1098599" y="634908"/>
                            <a:pt x="1098366" y="501335"/>
                            <a:pt x="1098132" y="367762"/>
                          </a:cubicBezTo>
                          <a:cubicBezTo>
                            <a:pt x="1098132" y="325655"/>
                            <a:pt x="1098132" y="298285"/>
                            <a:pt x="1048305" y="283547"/>
                          </a:cubicBezTo>
                          <a:cubicBezTo>
                            <a:pt x="1042691" y="281793"/>
                            <a:pt x="1035848" y="281442"/>
                            <a:pt x="1028918" y="281530"/>
                          </a:cubicBezTo>
                          <a:close/>
                          <a:moveTo>
                            <a:pt x="410240" y="200536"/>
                          </a:moveTo>
                          <a:lnTo>
                            <a:pt x="1635856" y="200536"/>
                          </a:lnTo>
                          <a:lnTo>
                            <a:pt x="1636581" y="201438"/>
                          </a:lnTo>
                          <a:lnTo>
                            <a:pt x="1638506" y="201438"/>
                          </a:lnTo>
                          <a:cubicBezTo>
                            <a:pt x="1682017" y="200737"/>
                            <a:pt x="1717106" y="202842"/>
                            <a:pt x="1741669" y="247054"/>
                          </a:cubicBezTo>
                          <a:cubicBezTo>
                            <a:pt x="1764126" y="287056"/>
                            <a:pt x="1745178" y="329865"/>
                            <a:pt x="1733949" y="370568"/>
                          </a:cubicBezTo>
                          <a:lnTo>
                            <a:pt x="1660262" y="688477"/>
                          </a:lnTo>
                          <a:cubicBezTo>
                            <a:pt x="1637103" y="795851"/>
                            <a:pt x="1632892" y="886381"/>
                            <a:pt x="1522712" y="925681"/>
                          </a:cubicBezTo>
                          <a:cubicBezTo>
                            <a:pt x="1517097" y="924979"/>
                            <a:pt x="1511483" y="924979"/>
                            <a:pt x="1506571" y="924979"/>
                          </a:cubicBezTo>
                          <a:cubicBezTo>
                            <a:pt x="1498851" y="924979"/>
                            <a:pt x="1490430" y="925681"/>
                            <a:pt x="1482710" y="925681"/>
                          </a:cubicBezTo>
                          <a:lnTo>
                            <a:pt x="1473587" y="925681"/>
                          </a:lnTo>
                          <a:lnTo>
                            <a:pt x="1472885" y="925681"/>
                          </a:lnTo>
                          <a:lnTo>
                            <a:pt x="1472183" y="925681"/>
                          </a:lnTo>
                          <a:cubicBezTo>
                            <a:pt x="1468674" y="926383"/>
                            <a:pt x="1463762" y="926383"/>
                            <a:pt x="1458148" y="926383"/>
                          </a:cubicBezTo>
                          <a:lnTo>
                            <a:pt x="1446919" y="926383"/>
                          </a:lnTo>
                          <a:lnTo>
                            <a:pt x="1435690" y="926383"/>
                          </a:lnTo>
                          <a:lnTo>
                            <a:pt x="1434989" y="926383"/>
                          </a:lnTo>
                          <a:lnTo>
                            <a:pt x="409680" y="925681"/>
                          </a:lnTo>
                          <a:lnTo>
                            <a:pt x="277043" y="200737"/>
                          </a:lnTo>
                          <a:lnTo>
                            <a:pt x="408277" y="201438"/>
                          </a:lnTo>
                          <a:lnTo>
                            <a:pt x="409797" y="201438"/>
                          </a:lnTo>
                          <a:close/>
                          <a:moveTo>
                            <a:pt x="89667" y="26"/>
                          </a:moveTo>
                          <a:cubicBezTo>
                            <a:pt x="184408" y="728"/>
                            <a:pt x="235638" y="28097"/>
                            <a:pt x="252481" y="127751"/>
                          </a:cubicBezTo>
                          <a:lnTo>
                            <a:pt x="263008" y="201438"/>
                          </a:lnTo>
                          <a:lnTo>
                            <a:pt x="397750" y="940418"/>
                          </a:lnTo>
                          <a:lnTo>
                            <a:pt x="1434989" y="941120"/>
                          </a:lnTo>
                          <a:cubicBezTo>
                            <a:pt x="1447621" y="940418"/>
                            <a:pt x="1461657" y="941822"/>
                            <a:pt x="1474289" y="939716"/>
                          </a:cubicBezTo>
                          <a:cubicBezTo>
                            <a:pt x="1508676" y="939015"/>
                            <a:pt x="1547274" y="934804"/>
                            <a:pt x="1576749" y="955857"/>
                          </a:cubicBezTo>
                          <a:cubicBezTo>
                            <a:pt x="1649033" y="1007088"/>
                            <a:pt x="1604820" y="1114461"/>
                            <a:pt x="1525519" y="1125689"/>
                          </a:cubicBezTo>
                          <a:lnTo>
                            <a:pt x="1527624" y="1144637"/>
                          </a:lnTo>
                          <a:cubicBezTo>
                            <a:pt x="1543064" y="1306750"/>
                            <a:pt x="1375337" y="1392367"/>
                            <a:pt x="1251823" y="1296925"/>
                          </a:cubicBezTo>
                          <a:cubicBezTo>
                            <a:pt x="1211821" y="1266046"/>
                            <a:pt x="1187259" y="1195166"/>
                            <a:pt x="1197084" y="1146041"/>
                          </a:cubicBezTo>
                          <a:cubicBezTo>
                            <a:pt x="1198487" y="1140427"/>
                            <a:pt x="1198487" y="1132006"/>
                            <a:pt x="1200593" y="1127093"/>
                          </a:cubicBezTo>
                          <a:lnTo>
                            <a:pt x="844086" y="1125689"/>
                          </a:lnTo>
                          <a:cubicBezTo>
                            <a:pt x="853209" y="1174814"/>
                            <a:pt x="851805" y="1208500"/>
                            <a:pt x="826541" y="1254818"/>
                          </a:cubicBezTo>
                          <a:lnTo>
                            <a:pt x="825137" y="1257625"/>
                          </a:lnTo>
                          <a:cubicBezTo>
                            <a:pt x="761977" y="1363594"/>
                            <a:pt x="602672" y="1364296"/>
                            <a:pt x="538108" y="1256923"/>
                          </a:cubicBezTo>
                          <a:cubicBezTo>
                            <a:pt x="517054" y="1221834"/>
                            <a:pt x="507931" y="1170604"/>
                            <a:pt x="518458" y="1129900"/>
                          </a:cubicBezTo>
                          <a:lnTo>
                            <a:pt x="518458" y="1128497"/>
                          </a:lnTo>
                          <a:cubicBezTo>
                            <a:pt x="507931" y="1128497"/>
                            <a:pt x="494597" y="1129198"/>
                            <a:pt x="484772" y="1127093"/>
                          </a:cubicBezTo>
                          <a:lnTo>
                            <a:pt x="463718" y="1122882"/>
                          </a:lnTo>
                          <a:cubicBezTo>
                            <a:pt x="380206" y="1103232"/>
                            <a:pt x="345818" y="1035159"/>
                            <a:pt x="332484" y="958664"/>
                          </a:cubicBezTo>
                          <a:lnTo>
                            <a:pt x="186513" y="166349"/>
                          </a:lnTo>
                          <a:cubicBezTo>
                            <a:pt x="185110" y="160033"/>
                            <a:pt x="185110" y="154419"/>
                            <a:pt x="183706" y="148103"/>
                          </a:cubicBezTo>
                          <a:lnTo>
                            <a:pt x="122651" y="148103"/>
                          </a:lnTo>
                          <a:cubicBezTo>
                            <a:pt x="98790" y="148103"/>
                            <a:pt x="70017" y="150910"/>
                            <a:pt x="46858" y="142488"/>
                          </a:cubicBezTo>
                          <a:lnTo>
                            <a:pt x="45454" y="141786"/>
                          </a:lnTo>
                          <a:cubicBezTo>
                            <a:pt x="33524" y="137576"/>
                            <a:pt x="21593" y="128452"/>
                            <a:pt x="13874" y="117224"/>
                          </a:cubicBezTo>
                          <a:lnTo>
                            <a:pt x="13172" y="115821"/>
                          </a:lnTo>
                          <a:cubicBezTo>
                            <a:pt x="-6478" y="85644"/>
                            <a:pt x="-5074" y="40729"/>
                            <a:pt x="23699" y="16869"/>
                          </a:cubicBezTo>
                          <a:lnTo>
                            <a:pt x="25102" y="16167"/>
                          </a:lnTo>
                          <a:cubicBezTo>
                            <a:pt x="46156" y="-1378"/>
                            <a:pt x="63701" y="26"/>
                            <a:pt x="89667" y="26"/>
                          </a:cubicBezTo>
                          <a:close/>
                        </a:path>
                      </a:pathLst>
                    </a:custGeom>
                    <a:solidFill>
                      <a:schemeClr val="bg2"/>
                    </a:solidFill>
                    <a:ln w="9525" cap="flat">
                      <a:noFill/>
                      <a:prstDash val="solid"/>
                      <a:miter/>
                    </a:ln>
                  </p:spPr>
                  <p:txBody>
                    <a:bodyPr wrap="square" rtlCol="0" anchor="ctr">
                      <a:noAutofit/>
                    </a:bodyPr>
                    <a:lstStyle/>
                    <a:p>
                      <a:pPr defTabSz="685800">
                        <a:defRPr/>
                      </a:pPr>
                      <a:endParaRPr lang="en-US" sz="1350">
                        <a:solidFill>
                          <a:prstClr val="black"/>
                        </a:solidFill>
                        <a:latin typeface="Calibri" panose="020F0502020204030204"/>
                      </a:endParaRPr>
                    </a:p>
                  </p:txBody>
                </p:sp>
              </p:grpSp>
            </p:grpSp>
          </p:grpSp>
        </p:grpSp>
        <p:grpSp>
          <p:nvGrpSpPr>
            <p:cNvPr id="48" name="Group 47">
              <a:extLst>
                <a:ext uri="{FF2B5EF4-FFF2-40B4-BE49-F238E27FC236}">
                  <a16:creationId xmlns:a16="http://schemas.microsoft.com/office/drawing/2014/main" id="{28ADCA2F-A693-5B79-8856-CF5036F104A5}"/>
                </a:ext>
              </a:extLst>
            </p:cNvPr>
            <p:cNvGrpSpPr/>
            <p:nvPr/>
          </p:nvGrpSpPr>
          <p:grpSpPr>
            <a:xfrm>
              <a:off x="1850730" y="4003725"/>
              <a:ext cx="3239233" cy="1380911"/>
              <a:chOff x="1850730" y="4003725"/>
              <a:chExt cx="3239233" cy="1380911"/>
            </a:xfrm>
          </p:grpSpPr>
          <p:grpSp>
            <p:nvGrpSpPr>
              <p:cNvPr id="99" name="Group 98">
                <a:extLst>
                  <a:ext uri="{FF2B5EF4-FFF2-40B4-BE49-F238E27FC236}">
                    <a16:creationId xmlns:a16="http://schemas.microsoft.com/office/drawing/2014/main" id="{D93165E5-5529-F318-3673-EE65858AD665}"/>
                  </a:ext>
                </a:extLst>
              </p:cNvPr>
              <p:cNvGrpSpPr/>
              <p:nvPr/>
            </p:nvGrpSpPr>
            <p:grpSpPr>
              <a:xfrm>
                <a:off x="1850730" y="4131943"/>
                <a:ext cx="2435520" cy="1252693"/>
                <a:chOff x="1850730" y="4131943"/>
                <a:chExt cx="2435520" cy="1252693"/>
              </a:xfrm>
            </p:grpSpPr>
            <p:grpSp>
              <p:nvGrpSpPr>
                <p:cNvPr id="107" name="Group 106">
                  <a:extLst>
                    <a:ext uri="{FF2B5EF4-FFF2-40B4-BE49-F238E27FC236}">
                      <a16:creationId xmlns:a16="http://schemas.microsoft.com/office/drawing/2014/main" id="{E0B7CBBF-936E-77E2-9A5E-6EBBCD08C65B}"/>
                    </a:ext>
                  </a:extLst>
                </p:cNvPr>
                <p:cNvGrpSpPr/>
                <p:nvPr/>
              </p:nvGrpSpPr>
              <p:grpSpPr>
                <a:xfrm>
                  <a:off x="3009900" y="4317206"/>
                  <a:ext cx="1276350" cy="762794"/>
                  <a:chOff x="3009900" y="4317206"/>
                  <a:chExt cx="1276350" cy="762794"/>
                </a:xfrm>
              </p:grpSpPr>
              <p:cxnSp>
                <p:nvCxnSpPr>
                  <p:cNvPr id="116" name="Straight Connector 115">
                    <a:extLst>
                      <a:ext uri="{FF2B5EF4-FFF2-40B4-BE49-F238E27FC236}">
                        <a16:creationId xmlns:a16="http://schemas.microsoft.com/office/drawing/2014/main" id="{D92A5174-1E08-8C2B-7FE9-9077089FD016}"/>
                      </a:ext>
                    </a:extLst>
                  </p:cNvPr>
                  <p:cNvCxnSpPr>
                    <a:cxnSpLocks/>
                  </p:cNvCxnSpPr>
                  <p:nvPr/>
                </p:nvCxnSpPr>
                <p:spPr>
                  <a:xfrm flipV="1">
                    <a:off x="3302000" y="4317206"/>
                    <a:ext cx="908050" cy="762794"/>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D47C3BFB-6F7B-D8D0-BB66-BDC4E919E573}"/>
                      </a:ext>
                    </a:extLst>
                  </p:cNvPr>
                  <p:cNvCxnSpPr>
                    <a:cxnSpLocks/>
                  </p:cNvCxnSpPr>
                  <p:nvPr/>
                </p:nvCxnSpPr>
                <p:spPr>
                  <a:xfrm>
                    <a:off x="3009900" y="4318085"/>
                    <a:ext cx="1276350" cy="0"/>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108" name="Group 107">
                  <a:extLst>
                    <a:ext uri="{FF2B5EF4-FFF2-40B4-BE49-F238E27FC236}">
                      <a16:creationId xmlns:a16="http://schemas.microsoft.com/office/drawing/2014/main" id="{B9E2F3BB-6704-A53A-64FB-CB6492F90277}"/>
                    </a:ext>
                  </a:extLst>
                </p:cNvPr>
                <p:cNvGrpSpPr/>
                <p:nvPr/>
              </p:nvGrpSpPr>
              <p:grpSpPr>
                <a:xfrm>
                  <a:off x="2895828" y="5012351"/>
                  <a:ext cx="372286" cy="372285"/>
                  <a:chOff x="2899698" y="5012351"/>
                  <a:chExt cx="372286" cy="372284"/>
                </a:xfrm>
              </p:grpSpPr>
              <p:sp>
                <p:nvSpPr>
                  <p:cNvPr id="114" name="Oval 113">
                    <a:extLst>
                      <a:ext uri="{FF2B5EF4-FFF2-40B4-BE49-F238E27FC236}">
                        <a16:creationId xmlns:a16="http://schemas.microsoft.com/office/drawing/2014/main" id="{066857B3-DBB0-9088-CBD0-EC20596C8A1E}"/>
                      </a:ext>
                    </a:extLst>
                  </p:cNvPr>
                  <p:cNvSpPr/>
                  <p:nvPr/>
                </p:nvSpPr>
                <p:spPr>
                  <a:xfrm>
                    <a:off x="2899698" y="5012351"/>
                    <a:ext cx="372286" cy="37228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15" name="Graphic 6">
                    <a:extLst>
                      <a:ext uri="{FF2B5EF4-FFF2-40B4-BE49-F238E27FC236}">
                        <a16:creationId xmlns:a16="http://schemas.microsoft.com/office/drawing/2014/main" id="{354B04C8-0CC5-D922-D65D-0BA82AF232D1}"/>
                      </a:ext>
                    </a:extLst>
                  </p:cNvPr>
                  <p:cNvSpPr/>
                  <p:nvPr/>
                </p:nvSpPr>
                <p:spPr>
                  <a:xfrm>
                    <a:off x="2976194" y="5085331"/>
                    <a:ext cx="219294" cy="226324"/>
                  </a:xfrm>
                  <a:custGeom>
                    <a:avLst/>
                    <a:gdLst>
                      <a:gd name="connsiteX0" fmla="*/ 4477672 w 4477671"/>
                      <a:gd name="connsiteY0" fmla="*/ 1624551 h 4614741"/>
                      <a:gd name="connsiteX1" fmla="*/ 4331716 w 4477671"/>
                      <a:gd name="connsiteY1" fmla="*/ 1814929 h 4614741"/>
                      <a:gd name="connsiteX2" fmla="*/ 2368293 w 4477671"/>
                      <a:gd name="connsiteY2" fmla="*/ 299527 h 4614741"/>
                      <a:gd name="connsiteX3" fmla="*/ 404869 w 4477671"/>
                      <a:gd name="connsiteY3" fmla="*/ 1813659 h 4614741"/>
                      <a:gd name="connsiteX4" fmla="*/ 260182 w 4477671"/>
                      <a:gd name="connsiteY4" fmla="*/ 1623282 h 4614741"/>
                      <a:gd name="connsiteX5" fmla="*/ 2368293 w 4477671"/>
                      <a:gd name="connsiteY5" fmla="*/ 0 h 4614741"/>
                      <a:gd name="connsiteX6" fmla="*/ 4477672 w 4477671"/>
                      <a:gd name="connsiteY6" fmla="*/ 1624551 h 4614741"/>
                      <a:gd name="connsiteX7" fmla="*/ 2367023 w 4477671"/>
                      <a:gd name="connsiteY7" fmla="*/ 387100 h 4614741"/>
                      <a:gd name="connsiteX8" fmla="*/ 4015690 w 4477671"/>
                      <a:gd name="connsiteY8" fmla="*/ 1657550 h 4614741"/>
                      <a:gd name="connsiteX9" fmla="*/ 4015690 w 4477671"/>
                      <a:gd name="connsiteY9" fmla="*/ 3763121 h 4614741"/>
                      <a:gd name="connsiteX10" fmla="*/ 3703471 w 4477671"/>
                      <a:gd name="connsiteY10" fmla="*/ 3763121 h 4614741"/>
                      <a:gd name="connsiteX11" fmla="*/ 3601937 w 4477671"/>
                      <a:gd name="connsiteY11" fmla="*/ 3763121 h 4614741"/>
                      <a:gd name="connsiteX12" fmla="*/ 3601937 w 4477671"/>
                      <a:gd name="connsiteY12" fmla="*/ 1592822 h 4614741"/>
                      <a:gd name="connsiteX13" fmla="*/ 1133379 w 4477671"/>
                      <a:gd name="connsiteY13" fmla="*/ 1592822 h 4614741"/>
                      <a:gd name="connsiteX14" fmla="*/ 1133379 w 4477671"/>
                      <a:gd name="connsiteY14" fmla="*/ 3028266 h 4614741"/>
                      <a:gd name="connsiteX15" fmla="*/ 1025499 w 4477671"/>
                      <a:gd name="connsiteY15" fmla="*/ 2936884 h 4614741"/>
                      <a:gd name="connsiteX16" fmla="*/ 720895 w 4477671"/>
                      <a:gd name="connsiteY16" fmla="*/ 2936884 h 4614741"/>
                      <a:gd name="connsiteX17" fmla="*/ 720895 w 4477671"/>
                      <a:gd name="connsiteY17" fmla="*/ 1656281 h 4614741"/>
                      <a:gd name="connsiteX18" fmla="*/ 2367023 w 4477671"/>
                      <a:gd name="connsiteY18" fmla="*/ 387100 h 4614741"/>
                      <a:gd name="connsiteX19" fmla="*/ 3005421 w 4477671"/>
                      <a:gd name="connsiteY19" fmla="*/ 1020421 h 4614741"/>
                      <a:gd name="connsiteX20" fmla="*/ 1733702 w 4477671"/>
                      <a:gd name="connsiteY20" fmla="*/ 1020421 h 4614741"/>
                      <a:gd name="connsiteX21" fmla="*/ 1733702 w 4477671"/>
                      <a:gd name="connsiteY21" fmla="*/ 1217144 h 4614741"/>
                      <a:gd name="connsiteX22" fmla="*/ 3005421 w 4477671"/>
                      <a:gd name="connsiteY22" fmla="*/ 1217144 h 4614741"/>
                      <a:gd name="connsiteX23" fmla="*/ 3005421 w 4477671"/>
                      <a:gd name="connsiteY23" fmla="*/ 1020421 h 4614741"/>
                      <a:gd name="connsiteX24" fmla="*/ 2683049 w 4477671"/>
                      <a:gd name="connsiteY24" fmla="*/ 4160375 h 4614741"/>
                      <a:gd name="connsiteX25" fmla="*/ 2455866 w 4477671"/>
                      <a:gd name="connsiteY25" fmla="*/ 4387558 h 4614741"/>
                      <a:gd name="connsiteX26" fmla="*/ 2683049 w 4477671"/>
                      <a:gd name="connsiteY26" fmla="*/ 4614742 h 4614741"/>
                      <a:gd name="connsiteX27" fmla="*/ 2910233 w 4477671"/>
                      <a:gd name="connsiteY27" fmla="*/ 4387558 h 4614741"/>
                      <a:gd name="connsiteX28" fmla="*/ 2683049 w 4477671"/>
                      <a:gd name="connsiteY28" fmla="*/ 4160375 h 4614741"/>
                      <a:gd name="connsiteX29" fmla="*/ 699319 w 4477671"/>
                      <a:gd name="connsiteY29" fmla="*/ 4160375 h 4614741"/>
                      <a:gd name="connsiteX30" fmla="*/ 472135 w 4477671"/>
                      <a:gd name="connsiteY30" fmla="*/ 4387558 h 4614741"/>
                      <a:gd name="connsiteX31" fmla="*/ 699319 w 4477671"/>
                      <a:gd name="connsiteY31" fmla="*/ 4614742 h 4614741"/>
                      <a:gd name="connsiteX32" fmla="*/ 926502 w 4477671"/>
                      <a:gd name="connsiteY32" fmla="*/ 4387558 h 4614741"/>
                      <a:gd name="connsiteX33" fmla="*/ 699319 w 4477671"/>
                      <a:gd name="connsiteY33" fmla="*/ 4160375 h 4614741"/>
                      <a:gd name="connsiteX34" fmla="*/ 2545978 w 4477671"/>
                      <a:gd name="connsiteY34" fmla="*/ 2103033 h 4614741"/>
                      <a:gd name="connsiteX35" fmla="*/ 2545978 w 4477671"/>
                      <a:gd name="connsiteY35" fmla="*/ 2210913 h 4614741"/>
                      <a:gd name="connsiteX36" fmla="*/ 2523133 w 4477671"/>
                      <a:gd name="connsiteY36" fmla="*/ 2233758 h 4614741"/>
                      <a:gd name="connsiteX37" fmla="*/ 2481250 w 4477671"/>
                      <a:gd name="connsiteY37" fmla="*/ 2233758 h 4614741"/>
                      <a:gd name="connsiteX38" fmla="*/ 2481250 w 4477671"/>
                      <a:gd name="connsiteY38" fmla="*/ 2829004 h 4614741"/>
                      <a:gd name="connsiteX39" fmla="*/ 2455866 w 4477671"/>
                      <a:gd name="connsiteY39" fmla="*/ 2853119 h 4614741"/>
                      <a:gd name="connsiteX40" fmla="*/ 1783200 w 4477671"/>
                      <a:gd name="connsiteY40" fmla="*/ 2853119 h 4614741"/>
                      <a:gd name="connsiteX41" fmla="*/ 1759085 w 4477671"/>
                      <a:gd name="connsiteY41" fmla="*/ 2829004 h 4614741"/>
                      <a:gd name="connsiteX42" fmla="*/ 1759085 w 4477671"/>
                      <a:gd name="connsiteY42" fmla="*/ 2233758 h 4614741"/>
                      <a:gd name="connsiteX43" fmla="*/ 1717202 w 4477671"/>
                      <a:gd name="connsiteY43" fmla="*/ 2233758 h 4614741"/>
                      <a:gd name="connsiteX44" fmla="*/ 1693088 w 4477671"/>
                      <a:gd name="connsiteY44" fmla="*/ 2210913 h 4614741"/>
                      <a:gd name="connsiteX45" fmla="*/ 1693088 w 4477671"/>
                      <a:gd name="connsiteY45" fmla="*/ 2103033 h 4614741"/>
                      <a:gd name="connsiteX46" fmla="*/ 1717202 w 4477671"/>
                      <a:gd name="connsiteY46" fmla="*/ 2080187 h 4614741"/>
                      <a:gd name="connsiteX47" fmla="*/ 2523133 w 4477671"/>
                      <a:gd name="connsiteY47" fmla="*/ 2080187 h 4614741"/>
                      <a:gd name="connsiteX48" fmla="*/ 2545978 w 4477671"/>
                      <a:gd name="connsiteY48" fmla="*/ 2103033 h 4614741"/>
                      <a:gd name="connsiteX49" fmla="*/ 2243913 w 4477671"/>
                      <a:gd name="connsiteY49" fmla="*/ 2233758 h 4614741"/>
                      <a:gd name="connsiteX50" fmla="*/ 1997691 w 4477671"/>
                      <a:gd name="connsiteY50" fmla="*/ 2233758 h 4614741"/>
                      <a:gd name="connsiteX51" fmla="*/ 1997691 w 4477671"/>
                      <a:gd name="connsiteY51" fmla="*/ 2452057 h 4614741"/>
                      <a:gd name="connsiteX52" fmla="*/ 2010383 w 4477671"/>
                      <a:gd name="connsiteY52" fmla="*/ 2459672 h 4614741"/>
                      <a:gd name="connsiteX53" fmla="*/ 2120802 w 4477671"/>
                      <a:gd name="connsiteY53" fmla="*/ 2396213 h 4614741"/>
                      <a:gd name="connsiteX54" fmla="*/ 2231221 w 4477671"/>
                      <a:gd name="connsiteY54" fmla="*/ 2459672 h 4614741"/>
                      <a:gd name="connsiteX55" fmla="*/ 2243913 w 4477671"/>
                      <a:gd name="connsiteY55" fmla="*/ 2452057 h 4614741"/>
                      <a:gd name="connsiteX56" fmla="*/ 2243913 w 4477671"/>
                      <a:gd name="connsiteY56" fmla="*/ 2233758 h 4614741"/>
                      <a:gd name="connsiteX57" fmla="*/ 1229837 w 4477671"/>
                      <a:gd name="connsiteY57" fmla="*/ 2919116 h 4614741"/>
                      <a:gd name="connsiteX58" fmla="*/ 2035767 w 4477671"/>
                      <a:gd name="connsiteY58" fmla="*/ 2919116 h 4614741"/>
                      <a:gd name="connsiteX59" fmla="*/ 2059881 w 4477671"/>
                      <a:gd name="connsiteY59" fmla="*/ 2941961 h 4614741"/>
                      <a:gd name="connsiteX60" fmla="*/ 2059881 w 4477671"/>
                      <a:gd name="connsiteY60" fmla="*/ 3049842 h 4614741"/>
                      <a:gd name="connsiteX61" fmla="*/ 2037036 w 4477671"/>
                      <a:gd name="connsiteY61" fmla="*/ 3072687 h 4614741"/>
                      <a:gd name="connsiteX62" fmla="*/ 1996422 w 4477671"/>
                      <a:gd name="connsiteY62" fmla="*/ 3072687 h 4614741"/>
                      <a:gd name="connsiteX63" fmla="*/ 1996422 w 4477671"/>
                      <a:gd name="connsiteY63" fmla="*/ 3667933 h 4614741"/>
                      <a:gd name="connsiteX64" fmla="*/ 1971039 w 4477671"/>
                      <a:gd name="connsiteY64" fmla="*/ 3692047 h 4614741"/>
                      <a:gd name="connsiteX65" fmla="*/ 1297103 w 4477671"/>
                      <a:gd name="connsiteY65" fmla="*/ 3692047 h 4614741"/>
                      <a:gd name="connsiteX66" fmla="*/ 1271720 w 4477671"/>
                      <a:gd name="connsiteY66" fmla="*/ 3667933 h 4614741"/>
                      <a:gd name="connsiteX67" fmla="*/ 1271720 w 4477671"/>
                      <a:gd name="connsiteY67" fmla="*/ 3072687 h 4614741"/>
                      <a:gd name="connsiteX68" fmla="*/ 1229837 w 4477671"/>
                      <a:gd name="connsiteY68" fmla="*/ 3072687 h 4614741"/>
                      <a:gd name="connsiteX69" fmla="*/ 1205722 w 4477671"/>
                      <a:gd name="connsiteY69" fmla="*/ 3049842 h 4614741"/>
                      <a:gd name="connsiteX70" fmla="*/ 1205722 w 4477671"/>
                      <a:gd name="connsiteY70" fmla="*/ 2941961 h 4614741"/>
                      <a:gd name="connsiteX71" fmla="*/ 1229837 w 4477671"/>
                      <a:gd name="connsiteY71" fmla="*/ 2919116 h 4614741"/>
                      <a:gd name="connsiteX72" fmla="*/ 1509057 w 4477671"/>
                      <a:gd name="connsiteY72" fmla="*/ 3292255 h 4614741"/>
                      <a:gd name="connsiteX73" fmla="*/ 1521748 w 4477671"/>
                      <a:gd name="connsiteY73" fmla="*/ 3299870 h 4614741"/>
                      <a:gd name="connsiteX74" fmla="*/ 1632167 w 4477671"/>
                      <a:gd name="connsiteY74" fmla="*/ 3236411 h 4614741"/>
                      <a:gd name="connsiteX75" fmla="*/ 1742586 w 4477671"/>
                      <a:gd name="connsiteY75" fmla="*/ 3299870 h 4614741"/>
                      <a:gd name="connsiteX76" fmla="*/ 1755278 w 4477671"/>
                      <a:gd name="connsiteY76" fmla="*/ 3292255 h 4614741"/>
                      <a:gd name="connsiteX77" fmla="*/ 1755278 w 4477671"/>
                      <a:gd name="connsiteY77" fmla="*/ 3073956 h 4614741"/>
                      <a:gd name="connsiteX78" fmla="*/ 1509057 w 4477671"/>
                      <a:gd name="connsiteY78" fmla="*/ 3073956 h 4614741"/>
                      <a:gd name="connsiteX79" fmla="*/ 1509057 w 4477671"/>
                      <a:gd name="connsiteY79" fmla="*/ 3292255 h 4614741"/>
                      <a:gd name="connsiteX80" fmla="*/ 2246451 w 4477671"/>
                      <a:gd name="connsiteY80" fmla="*/ 3670471 h 4614741"/>
                      <a:gd name="connsiteX81" fmla="*/ 2246451 w 4477671"/>
                      <a:gd name="connsiteY81" fmla="*/ 3075225 h 4614741"/>
                      <a:gd name="connsiteX82" fmla="*/ 2204568 w 4477671"/>
                      <a:gd name="connsiteY82" fmla="*/ 3075225 h 4614741"/>
                      <a:gd name="connsiteX83" fmla="*/ 2181723 w 4477671"/>
                      <a:gd name="connsiteY83" fmla="*/ 3052380 h 4614741"/>
                      <a:gd name="connsiteX84" fmla="*/ 2181723 w 4477671"/>
                      <a:gd name="connsiteY84" fmla="*/ 2944500 h 4614741"/>
                      <a:gd name="connsiteX85" fmla="*/ 2204568 w 4477671"/>
                      <a:gd name="connsiteY85" fmla="*/ 2921654 h 4614741"/>
                      <a:gd name="connsiteX86" fmla="*/ 3009229 w 4477671"/>
                      <a:gd name="connsiteY86" fmla="*/ 2921654 h 4614741"/>
                      <a:gd name="connsiteX87" fmla="*/ 3032074 w 4477671"/>
                      <a:gd name="connsiteY87" fmla="*/ 2944500 h 4614741"/>
                      <a:gd name="connsiteX88" fmla="*/ 3032074 w 4477671"/>
                      <a:gd name="connsiteY88" fmla="*/ 3052380 h 4614741"/>
                      <a:gd name="connsiteX89" fmla="*/ 3009229 w 4477671"/>
                      <a:gd name="connsiteY89" fmla="*/ 3075225 h 4614741"/>
                      <a:gd name="connsiteX90" fmla="*/ 2968615 w 4477671"/>
                      <a:gd name="connsiteY90" fmla="*/ 3075225 h 4614741"/>
                      <a:gd name="connsiteX91" fmla="*/ 2968615 w 4477671"/>
                      <a:gd name="connsiteY91" fmla="*/ 3670471 h 4614741"/>
                      <a:gd name="connsiteX92" fmla="*/ 2943231 w 4477671"/>
                      <a:gd name="connsiteY92" fmla="*/ 3694585 h 4614741"/>
                      <a:gd name="connsiteX93" fmla="*/ 2270565 w 4477671"/>
                      <a:gd name="connsiteY93" fmla="*/ 3694585 h 4614741"/>
                      <a:gd name="connsiteX94" fmla="*/ 2246451 w 4477671"/>
                      <a:gd name="connsiteY94" fmla="*/ 3670471 h 4614741"/>
                      <a:gd name="connsiteX95" fmla="*/ 2483788 w 4477671"/>
                      <a:gd name="connsiteY95" fmla="*/ 3292255 h 4614741"/>
                      <a:gd name="connsiteX96" fmla="*/ 2496480 w 4477671"/>
                      <a:gd name="connsiteY96" fmla="*/ 3299870 h 4614741"/>
                      <a:gd name="connsiteX97" fmla="*/ 2606898 w 4477671"/>
                      <a:gd name="connsiteY97" fmla="*/ 3236411 h 4614741"/>
                      <a:gd name="connsiteX98" fmla="*/ 2717317 w 4477671"/>
                      <a:gd name="connsiteY98" fmla="*/ 3299870 h 4614741"/>
                      <a:gd name="connsiteX99" fmla="*/ 2730009 w 4477671"/>
                      <a:gd name="connsiteY99" fmla="*/ 3292255 h 4614741"/>
                      <a:gd name="connsiteX100" fmla="*/ 2730009 w 4477671"/>
                      <a:gd name="connsiteY100" fmla="*/ 3073956 h 4614741"/>
                      <a:gd name="connsiteX101" fmla="*/ 2483788 w 4477671"/>
                      <a:gd name="connsiteY101" fmla="*/ 3073956 h 4614741"/>
                      <a:gd name="connsiteX102" fmla="*/ 2483788 w 4477671"/>
                      <a:gd name="connsiteY102" fmla="*/ 3292255 h 4614741"/>
                      <a:gd name="connsiteX103" fmla="*/ 3416636 w 4477671"/>
                      <a:gd name="connsiteY103" fmla="*/ 3821503 h 4614741"/>
                      <a:gd name="connsiteX104" fmla="*/ 3416636 w 4477671"/>
                      <a:gd name="connsiteY104" fmla="*/ 4311407 h 4614741"/>
                      <a:gd name="connsiteX105" fmla="*/ 3370946 w 4477671"/>
                      <a:gd name="connsiteY105" fmla="*/ 4421826 h 4614741"/>
                      <a:gd name="connsiteX106" fmla="*/ 3330332 w 4477671"/>
                      <a:gd name="connsiteY106" fmla="*/ 4451017 h 4614741"/>
                      <a:gd name="connsiteX107" fmla="*/ 3303679 w 4477671"/>
                      <a:gd name="connsiteY107" fmla="*/ 4457363 h 4614741"/>
                      <a:gd name="connsiteX108" fmla="*/ 3001614 w 4477671"/>
                      <a:gd name="connsiteY108" fmla="*/ 4457363 h 4614741"/>
                      <a:gd name="connsiteX109" fmla="*/ 3009229 w 4477671"/>
                      <a:gd name="connsiteY109" fmla="*/ 4388827 h 4614741"/>
                      <a:gd name="connsiteX110" fmla="*/ 2664012 w 4477671"/>
                      <a:gd name="connsiteY110" fmla="*/ 4062648 h 4614741"/>
                      <a:gd name="connsiteX111" fmla="*/ 2359408 w 4477671"/>
                      <a:gd name="connsiteY111" fmla="*/ 4343137 h 4614741"/>
                      <a:gd name="connsiteX112" fmla="*/ 2363216 w 4477671"/>
                      <a:gd name="connsiteY112" fmla="*/ 4457363 h 4614741"/>
                      <a:gd name="connsiteX113" fmla="*/ 1017883 w 4477671"/>
                      <a:gd name="connsiteY113" fmla="*/ 4457363 h 4614741"/>
                      <a:gd name="connsiteX114" fmla="*/ 1025499 w 4477671"/>
                      <a:gd name="connsiteY114" fmla="*/ 4388827 h 4614741"/>
                      <a:gd name="connsiteX115" fmla="*/ 699319 w 4477671"/>
                      <a:gd name="connsiteY115" fmla="*/ 4062648 h 4614741"/>
                      <a:gd name="connsiteX116" fmla="*/ 373139 w 4477671"/>
                      <a:gd name="connsiteY116" fmla="*/ 4388827 h 4614741"/>
                      <a:gd name="connsiteX117" fmla="*/ 380754 w 4477671"/>
                      <a:gd name="connsiteY117" fmla="*/ 4457363 h 4614741"/>
                      <a:gd name="connsiteX118" fmla="*/ 121841 w 4477671"/>
                      <a:gd name="connsiteY118" fmla="*/ 4457363 h 4614741"/>
                      <a:gd name="connsiteX119" fmla="*/ 73613 w 4477671"/>
                      <a:gd name="connsiteY119" fmla="*/ 4444671 h 4614741"/>
                      <a:gd name="connsiteX120" fmla="*/ 45691 w 4477671"/>
                      <a:gd name="connsiteY120" fmla="*/ 4423095 h 4614741"/>
                      <a:gd name="connsiteX121" fmla="*/ 0 w 4477671"/>
                      <a:gd name="connsiteY121" fmla="*/ 4311407 h 4614741"/>
                      <a:gd name="connsiteX122" fmla="*/ 0 w 4477671"/>
                      <a:gd name="connsiteY122" fmla="*/ 3858310 h 4614741"/>
                      <a:gd name="connsiteX123" fmla="*/ 24114 w 4477671"/>
                      <a:gd name="connsiteY123" fmla="*/ 3755506 h 4614741"/>
                      <a:gd name="connsiteX124" fmla="*/ 332526 w 4477671"/>
                      <a:gd name="connsiteY124" fmla="*/ 3133607 h 4614741"/>
                      <a:gd name="connsiteX125" fmla="*/ 417561 w 4477671"/>
                      <a:gd name="connsiteY125" fmla="*/ 3039688 h 4614741"/>
                      <a:gd name="connsiteX126" fmla="*/ 539402 w 4477671"/>
                      <a:gd name="connsiteY126" fmla="*/ 3005420 h 4614741"/>
                      <a:gd name="connsiteX127" fmla="*/ 1024229 w 4477671"/>
                      <a:gd name="connsiteY127" fmla="*/ 3005420 h 4614741"/>
                      <a:gd name="connsiteX128" fmla="*/ 1066112 w 4477671"/>
                      <a:gd name="connsiteY128" fmla="*/ 3047303 h 4614741"/>
                      <a:gd name="connsiteX129" fmla="*/ 1066112 w 4477671"/>
                      <a:gd name="connsiteY129" fmla="*/ 3764390 h 4614741"/>
                      <a:gd name="connsiteX130" fmla="*/ 3355715 w 4477671"/>
                      <a:gd name="connsiteY130" fmla="*/ 3764390 h 4614741"/>
                      <a:gd name="connsiteX131" fmla="*/ 3416636 w 4477671"/>
                      <a:gd name="connsiteY131" fmla="*/ 3821503 h 4614741"/>
                      <a:gd name="connsiteX132" fmla="*/ 984885 w 4477671"/>
                      <a:gd name="connsiteY132" fmla="*/ 3087917 h 4614741"/>
                      <a:gd name="connsiteX133" fmla="*/ 540671 w 4477671"/>
                      <a:gd name="connsiteY133" fmla="*/ 3087917 h 4614741"/>
                      <a:gd name="connsiteX134" fmla="*/ 461982 w 4477671"/>
                      <a:gd name="connsiteY134" fmla="*/ 3110762 h 4614741"/>
                      <a:gd name="connsiteX135" fmla="*/ 407407 w 4477671"/>
                      <a:gd name="connsiteY135" fmla="*/ 3171683 h 4614741"/>
                      <a:gd name="connsiteX136" fmla="*/ 203069 w 4477671"/>
                      <a:gd name="connsiteY136" fmla="*/ 3582897 h 4614741"/>
                      <a:gd name="connsiteX137" fmla="*/ 984885 w 4477671"/>
                      <a:gd name="connsiteY137" fmla="*/ 3581628 h 4614741"/>
                      <a:gd name="connsiteX138" fmla="*/ 984885 w 4477671"/>
                      <a:gd name="connsiteY138" fmla="*/ 3087917 h 461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4477671" h="4614741">
                        <a:moveTo>
                          <a:pt x="4477672" y="1624551"/>
                        </a:moveTo>
                        <a:lnTo>
                          <a:pt x="4331716" y="1814929"/>
                        </a:lnTo>
                        <a:lnTo>
                          <a:pt x="2368293" y="299527"/>
                        </a:lnTo>
                        <a:lnTo>
                          <a:pt x="404869" y="1813659"/>
                        </a:lnTo>
                        <a:lnTo>
                          <a:pt x="260182" y="1623282"/>
                        </a:lnTo>
                        <a:lnTo>
                          <a:pt x="2368293" y="0"/>
                        </a:lnTo>
                        <a:lnTo>
                          <a:pt x="4477672" y="1624551"/>
                        </a:lnTo>
                        <a:close/>
                        <a:moveTo>
                          <a:pt x="2367023" y="387100"/>
                        </a:moveTo>
                        <a:lnTo>
                          <a:pt x="4015690" y="1657550"/>
                        </a:lnTo>
                        <a:lnTo>
                          <a:pt x="4015690" y="3763121"/>
                        </a:lnTo>
                        <a:lnTo>
                          <a:pt x="3703471" y="3763121"/>
                        </a:lnTo>
                        <a:lnTo>
                          <a:pt x="3601937" y="3763121"/>
                        </a:lnTo>
                        <a:lnTo>
                          <a:pt x="3601937" y="1592822"/>
                        </a:lnTo>
                        <a:lnTo>
                          <a:pt x="1133379" y="1592822"/>
                        </a:lnTo>
                        <a:lnTo>
                          <a:pt x="1133379" y="3028266"/>
                        </a:lnTo>
                        <a:cubicBezTo>
                          <a:pt x="1124495" y="2976229"/>
                          <a:pt x="1080073" y="2936884"/>
                          <a:pt x="1025499" y="2936884"/>
                        </a:cubicBezTo>
                        <a:lnTo>
                          <a:pt x="720895" y="2936884"/>
                        </a:lnTo>
                        <a:lnTo>
                          <a:pt x="720895" y="1656281"/>
                        </a:lnTo>
                        <a:lnTo>
                          <a:pt x="2367023" y="387100"/>
                        </a:lnTo>
                        <a:close/>
                        <a:moveTo>
                          <a:pt x="3005421" y="1020421"/>
                        </a:moveTo>
                        <a:lnTo>
                          <a:pt x="1733702" y="1020421"/>
                        </a:lnTo>
                        <a:lnTo>
                          <a:pt x="1733702" y="1217144"/>
                        </a:lnTo>
                        <a:lnTo>
                          <a:pt x="3005421" y="1217144"/>
                        </a:lnTo>
                        <a:lnTo>
                          <a:pt x="3005421" y="1020421"/>
                        </a:lnTo>
                        <a:close/>
                        <a:moveTo>
                          <a:pt x="2683049" y="4160375"/>
                        </a:moveTo>
                        <a:cubicBezTo>
                          <a:pt x="2557400" y="4160375"/>
                          <a:pt x="2455866" y="4261909"/>
                          <a:pt x="2455866" y="4387558"/>
                        </a:cubicBezTo>
                        <a:cubicBezTo>
                          <a:pt x="2455866" y="4513207"/>
                          <a:pt x="2557400" y="4614742"/>
                          <a:pt x="2683049" y="4614742"/>
                        </a:cubicBezTo>
                        <a:cubicBezTo>
                          <a:pt x="2808698" y="4614742"/>
                          <a:pt x="2910233" y="4513207"/>
                          <a:pt x="2910233" y="4387558"/>
                        </a:cubicBezTo>
                        <a:cubicBezTo>
                          <a:pt x="2910233" y="4263178"/>
                          <a:pt x="2808698" y="4160375"/>
                          <a:pt x="2683049" y="4160375"/>
                        </a:cubicBezTo>
                        <a:close/>
                        <a:moveTo>
                          <a:pt x="699319" y="4160375"/>
                        </a:moveTo>
                        <a:cubicBezTo>
                          <a:pt x="573670" y="4160375"/>
                          <a:pt x="472135" y="4261909"/>
                          <a:pt x="472135" y="4387558"/>
                        </a:cubicBezTo>
                        <a:cubicBezTo>
                          <a:pt x="472135" y="4513207"/>
                          <a:pt x="573670" y="4614742"/>
                          <a:pt x="699319" y="4614742"/>
                        </a:cubicBezTo>
                        <a:cubicBezTo>
                          <a:pt x="824968" y="4614742"/>
                          <a:pt x="926502" y="4513207"/>
                          <a:pt x="926502" y="4387558"/>
                        </a:cubicBezTo>
                        <a:cubicBezTo>
                          <a:pt x="926502" y="4263178"/>
                          <a:pt x="823699" y="4160375"/>
                          <a:pt x="699319" y="4160375"/>
                        </a:cubicBezTo>
                        <a:close/>
                        <a:moveTo>
                          <a:pt x="2545978" y="2103033"/>
                        </a:moveTo>
                        <a:lnTo>
                          <a:pt x="2545978" y="2210913"/>
                        </a:lnTo>
                        <a:cubicBezTo>
                          <a:pt x="2545978" y="2223605"/>
                          <a:pt x="2535824" y="2233758"/>
                          <a:pt x="2523133" y="2233758"/>
                        </a:cubicBezTo>
                        <a:lnTo>
                          <a:pt x="2481250" y="2233758"/>
                        </a:lnTo>
                        <a:lnTo>
                          <a:pt x="2481250" y="2829004"/>
                        </a:lnTo>
                        <a:cubicBezTo>
                          <a:pt x="2481250" y="2842965"/>
                          <a:pt x="2469827" y="2853119"/>
                          <a:pt x="2455866" y="2853119"/>
                        </a:cubicBezTo>
                        <a:lnTo>
                          <a:pt x="1783200" y="2853119"/>
                        </a:lnTo>
                        <a:cubicBezTo>
                          <a:pt x="1769239" y="2853119"/>
                          <a:pt x="1759085" y="2841696"/>
                          <a:pt x="1759085" y="2829004"/>
                        </a:cubicBezTo>
                        <a:lnTo>
                          <a:pt x="1759085" y="2233758"/>
                        </a:lnTo>
                        <a:lnTo>
                          <a:pt x="1717202" y="2233758"/>
                        </a:lnTo>
                        <a:cubicBezTo>
                          <a:pt x="1704511" y="2233758"/>
                          <a:pt x="1693088" y="2223605"/>
                          <a:pt x="1693088" y="2210913"/>
                        </a:cubicBezTo>
                        <a:lnTo>
                          <a:pt x="1693088" y="2103033"/>
                        </a:lnTo>
                        <a:cubicBezTo>
                          <a:pt x="1693088" y="2090341"/>
                          <a:pt x="1703241" y="2080187"/>
                          <a:pt x="1717202" y="2080187"/>
                        </a:cubicBezTo>
                        <a:lnTo>
                          <a:pt x="2523133" y="2080187"/>
                        </a:lnTo>
                        <a:cubicBezTo>
                          <a:pt x="2535824" y="2080187"/>
                          <a:pt x="2545978" y="2090341"/>
                          <a:pt x="2545978" y="2103033"/>
                        </a:cubicBezTo>
                        <a:close/>
                        <a:moveTo>
                          <a:pt x="2243913" y="2233758"/>
                        </a:moveTo>
                        <a:lnTo>
                          <a:pt x="1997691" y="2233758"/>
                        </a:lnTo>
                        <a:lnTo>
                          <a:pt x="1997691" y="2452057"/>
                        </a:lnTo>
                        <a:cubicBezTo>
                          <a:pt x="1997691" y="2458403"/>
                          <a:pt x="2005307" y="2463480"/>
                          <a:pt x="2010383" y="2459672"/>
                        </a:cubicBezTo>
                        <a:lnTo>
                          <a:pt x="2120802" y="2396213"/>
                        </a:lnTo>
                        <a:lnTo>
                          <a:pt x="2231221" y="2459672"/>
                        </a:lnTo>
                        <a:cubicBezTo>
                          <a:pt x="2237567" y="2463480"/>
                          <a:pt x="2243913" y="2458403"/>
                          <a:pt x="2243913" y="2452057"/>
                        </a:cubicBezTo>
                        <a:lnTo>
                          <a:pt x="2243913" y="2233758"/>
                        </a:lnTo>
                        <a:close/>
                        <a:moveTo>
                          <a:pt x="1229837" y="2919116"/>
                        </a:moveTo>
                        <a:lnTo>
                          <a:pt x="2035767" y="2919116"/>
                        </a:lnTo>
                        <a:cubicBezTo>
                          <a:pt x="2048459" y="2919116"/>
                          <a:pt x="2059881" y="2929269"/>
                          <a:pt x="2059881" y="2941961"/>
                        </a:cubicBezTo>
                        <a:lnTo>
                          <a:pt x="2059881" y="3049842"/>
                        </a:lnTo>
                        <a:cubicBezTo>
                          <a:pt x="2059881" y="3062533"/>
                          <a:pt x="2049728" y="3072687"/>
                          <a:pt x="2037036" y="3072687"/>
                        </a:cubicBezTo>
                        <a:lnTo>
                          <a:pt x="1996422" y="3072687"/>
                        </a:lnTo>
                        <a:lnTo>
                          <a:pt x="1996422" y="3667933"/>
                        </a:lnTo>
                        <a:cubicBezTo>
                          <a:pt x="1996422" y="3681894"/>
                          <a:pt x="1985000" y="3692047"/>
                          <a:pt x="1971039" y="3692047"/>
                        </a:cubicBezTo>
                        <a:lnTo>
                          <a:pt x="1297103" y="3692047"/>
                        </a:lnTo>
                        <a:cubicBezTo>
                          <a:pt x="1283142" y="3692047"/>
                          <a:pt x="1271720" y="3680624"/>
                          <a:pt x="1271720" y="3667933"/>
                        </a:cubicBezTo>
                        <a:lnTo>
                          <a:pt x="1271720" y="3072687"/>
                        </a:lnTo>
                        <a:lnTo>
                          <a:pt x="1229837" y="3072687"/>
                        </a:lnTo>
                        <a:cubicBezTo>
                          <a:pt x="1217145" y="3072687"/>
                          <a:pt x="1205722" y="3062533"/>
                          <a:pt x="1205722" y="3049842"/>
                        </a:cubicBezTo>
                        <a:lnTo>
                          <a:pt x="1205722" y="2941961"/>
                        </a:lnTo>
                        <a:cubicBezTo>
                          <a:pt x="1205722" y="2930538"/>
                          <a:pt x="1217145" y="2919116"/>
                          <a:pt x="1229837" y="2919116"/>
                        </a:cubicBezTo>
                        <a:close/>
                        <a:moveTo>
                          <a:pt x="1509057" y="3292255"/>
                        </a:moveTo>
                        <a:cubicBezTo>
                          <a:pt x="1509057" y="3298601"/>
                          <a:pt x="1516672" y="3303678"/>
                          <a:pt x="1521748" y="3299870"/>
                        </a:cubicBezTo>
                        <a:lnTo>
                          <a:pt x="1632167" y="3236411"/>
                        </a:lnTo>
                        <a:lnTo>
                          <a:pt x="1742586" y="3299870"/>
                        </a:lnTo>
                        <a:cubicBezTo>
                          <a:pt x="1748932" y="3303678"/>
                          <a:pt x="1755278" y="3298601"/>
                          <a:pt x="1755278" y="3292255"/>
                        </a:cubicBezTo>
                        <a:lnTo>
                          <a:pt x="1755278" y="3073956"/>
                        </a:lnTo>
                        <a:lnTo>
                          <a:pt x="1509057" y="3073956"/>
                        </a:lnTo>
                        <a:lnTo>
                          <a:pt x="1509057" y="3292255"/>
                        </a:lnTo>
                        <a:close/>
                        <a:moveTo>
                          <a:pt x="2246451" y="3670471"/>
                        </a:moveTo>
                        <a:lnTo>
                          <a:pt x="2246451" y="3075225"/>
                        </a:lnTo>
                        <a:lnTo>
                          <a:pt x="2204568" y="3075225"/>
                        </a:lnTo>
                        <a:cubicBezTo>
                          <a:pt x="2191876" y="3075225"/>
                          <a:pt x="2181723" y="3065072"/>
                          <a:pt x="2181723" y="3052380"/>
                        </a:cubicBezTo>
                        <a:lnTo>
                          <a:pt x="2181723" y="2944500"/>
                        </a:lnTo>
                        <a:cubicBezTo>
                          <a:pt x="2181723" y="2931808"/>
                          <a:pt x="2191876" y="2921654"/>
                          <a:pt x="2204568" y="2921654"/>
                        </a:cubicBezTo>
                        <a:lnTo>
                          <a:pt x="3009229" y="2921654"/>
                        </a:lnTo>
                        <a:cubicBezTo>
                          <a:pt x="3021921" y="2921654"/>
                          <a:pt x="3032074" y="2931808"/>
                          <a:pt x="3032074" y="2944500"/>
                        </a:cubicBezTo>
                        <a:lnTo>
                          <a:pt x="3032074" y="3052380"/>
                        </a:lnTo>
                        <a:cubicBezTo>
                          <a:pt x="3032074" y="3065072"/>
                          <a:pt x="3021921" y="3075225"/>
                          <a:pt x="3009229" y="3075225"/>
                        </a:cubicBezTo>
                        <a:lnTo>
                          <a:pt x="2968615" y="3075225"/>
                        </a:lnTo>
                        <a:lnTo>
                          <a:pt x="2968615" y="3670471"/>
                        </a:lnTo>
                        <a:cubicBezTo>
                          <a:pt x="2968615" y="3684432"/>
                          <a:pt x="2957193" y="3694585"/>
                          <a:pt x="2943231" y="3694585"/>
                        </a:cubicBezTo>
                        <a:lnTo>
                          <a:pt x="2270565" y="3694585"/>
                        </a:lnTo>
                        <a:cubicBezTo>
                          <a:pt x="2257874" y="3694585"/>
                          <a:pt x="2246451" y="3683163"/>
                          <a:pt x="2246451" y="3670471"/>
                        </a:cubicBezTo>
                        <a:close/>
                        <a:moveTo>
                          <a:pt x="2483788" y="3292255"/>
                        </a:moveTo>
                        <a:cubicBezTo>
                          <a:pt x="2483788" y="3298601"/>
                          <a:pt x="2491403" y="3303678"/>
                          <a:pt x="2496480" y="3299870"/>
                        </a:cubicBezTo>
                        <a:lnTo>
                          <a:pt x="2606898" y="3236411"/>
                        </a:lnTo>
                        <a:lnTo>
                          <a:pt x="2717317" y="3299870"/>
                        </a:lnTo>
                        <a:cubicBezTo>
                          <a:pt x="2723663" y="3303678"/>
                          <a:pt x="2730009" y="3298601"/>
                          <a:pt x="2730009" y="3292255"/>
                        </a:cubicBezTo>
                        <a:lnTo>
                          <a:pt x="2730009" y="3073956"/>
                        </a:lnTo>
                        <a:lnTo>
                          <a:pt x="2483788" y="3073956"/>
                        </a:lnTo>
                        <a:lnTo>
                          <a:pt x="2483788" y="3292255"/>
                        </a:lnTo>
                        <a:close/>
                        <a:moveTo>
                          <a:pt x="3416636" y="3821503"/>
                        </a:moveTo>
                        <a:lnTo>
                          <a:pt x="3416636" y="4311407"/>
                        </a:lnTo>
                        <a:cubicBezTo>
                          <a:pt x="3416636" y="4353290"/>
                          <a:pt x="3400137" y="4392635"/>
                          <a:pt x="3370946" y="4421826"/>
                        </a:cubicBezTo>
                        <a:cubicBezTo>
                          <a:pt x="3359523" y="4433249"/>
                          <a:pt x="3345562" y="4443402"/>
                          <a:pt x="3330332" y="4451017"/>
                        </a:cubicBezTo>
                        <a:cubicBezTo>
                          <a:pt x="3321448" y="4454825"/>
                          <a:pt x="3312563" y="4457363"/>
                          <a:pt x="3303679" y="4457363"/>
                        </a:cubicBezTo>
                        <a:lnTo>
                          <a:pt x="3001614" y="4457363"/>
                        </a:lnTo>
                        <a:cubicBezTo>
                          <a:pt x="3006691" y="4434518"/>
                          <a:pt x="3009229" y="4411673"/>
                          <a:pt x="3009229" y="4388827"/>
                        </a:cubicBezTo>
                        <a:cubicBezTo>
                          <a:pt x="3009229" y="4202258"/>
                          <a:pt x="2853120" y="4052494"/>
                          <a:pt x="2664012" y="4062648"/>
                        </a:cubicBezTo>
                        <a:cubicBezTo>
                          <a:pt x="2510441" y="4071532"/>
                          <a:pt x="2382253" y="4190835"/>
                          <a:pt x="2359408" y="4343137"/>
                        </a:cubicBezTo>
                        <a:cubicBezTo>
                          <a:pt x="2353062" y="4383751"/>
                          <a:pt x="2355601" y="4421826"/>
                          <a:pt x="2363216" y="4457363"/>
                        </a:cubicBezTo>
                        <a:lnTo>
                          <a:pt x="1017883" y="4457363"/>
                        </a:lnTo>
                        <a:cubicBezTo>
                          <a:pt x="1022960" y="4435787"/>
                          <a:pt x="1025499" y="4411673"/>
                          <a:pt x="1025499" y="4388827"/>
                        </a:cubicBezTo>
                        <a:cubicBezTo>
                          <a:pt x="1025499" y="4208604"/>
                          <a:pt x="879543" y="4062648"/>
                          <a:pt x="699319" y="4062648"/>
                        </a:cubicBezTo>
                        <a:cubicBezTo>
                          <a:pt x="519095" y="4062648"/>
                          <a:pt x="373139" y="4208604"/>
                          <a:pt x="373139" y="4388827"/>
                        </a:cubicBezTo>
                        <a:cubicBezTo>
                          <a:pt x="373139" y="4412942"/>
                          <a:pt x="375678" y="4435787"/>
                          <a:pt x="380754" y="4457363"/>
                        </a:cubicBezTo>
                        <a:lnTo>
                          <a:pt x="121841" y="4457363"/>
                        </a:lnTo>
                        <a:cubicBezTo>
                          <a:pt x="105342" y="4457363"/>
                          <a:pt x="88843" y="4453555"/>
                          <a:pt x="73613" y="4444671"/>
                        </a:cubicBezTo>
                        <a:cubicBezTo>
                          <a:pt x="63459" y="4438326"/>
                          <a:pt x="54575" y="4430710"/>
                          <a:pt x="45691" y="4423095"/>
                        </a:cubicBezTo>
                        <a:cubicBezTo>
                          <a:pt x="16499" y="4392635"/>
                          <a:pt x="0" y="4353290"/>
                          <a:pt x="0" y="4311407"/>
                        </a:cubicBezTo>
                        <a:lnTo>
                          <a:pt x="0" y="3858310"/>
                        </a:lnTo>
                        <a:cubicBezTo>
                          <a:pt x="0" y="3822773"/>
                          <a:pt x="8884" y="3787235"/>
                          <a:pt x="24114" y="3755506"/>
                        </a:cubicBezTo>
                        <a:lnTo>
                          <a:pt x="332526" y="3133607"/>
                        </a:lnTo>
                        <a:cubicBezTo>
                          <a:pt x="351563" y="3094263"/>
                          <a:pt x="380754" y="3062533"/>
                          <a:pt x="417561" y="3039688"/>
                        </a:cubicBezTo>
                        <a:cubicBezTo>
                          <a:pt x="454367" y="3016843"/>
                          <a:pt x="496250" y="3005420"/>
                          <a:pt x="539402" y="3005420"/>
                        </a:cubicBezTo>
                        <a:lnTo>
                          <a:pt x="1024229" y="3005420"/>
                        </a:lnTo>
                        <a:cubicBezTo>
                          <a:pt x="1047075" y="3005420"/>
                          <a:pt x="1066112" y="3024458"/>
                          <a:pt x="1066112" y="3047303"/>
                        </a:cubicBezTo>
                        <a:lnTo>
                          <a:pt x="1066112" y="3764390"/>
                        </a:lnTo>
                        <a:lnTo>
                          <a:pt x="3355715" y="3764390"/>
                        </a:lnTo>
                        <a:cubicBezTo>
                          <a:pt x="3389983" y="3763121"/>
                          <a:pt x="3415367" y="3789774"/>
                          <a:pt x="3416636" y="3821503"/>
                        </a:cubicBezTo>
                        <a:close/>
                        <a:moveTo>
                          <a:pt x="984885" y="3087917"/>
                        </a:moveTo>
                        <a:lnTo>
                          <a:pt x="540671" y="3087917"/>
                        </a:lnTo>
                        <a:cubicBezTo>
                          <a:pt x="512749" y="3087917"/>
                          <a:pt x="486096" y="3095532"/>
                          <a:pt x="461982" y="3110762"/>
                        </a:cubicBezTo>
                        <a:cubicBezTo>
                          <a:pt x="437868" y="3125992"/>
                          <a:pt x="420099" y="3146299"/>
                          <a:pt x="407407" y="3171683"/>
                        </a:cubicBezTo>
                        <a:lnTo>
                          <a:pt x="203069" y="3582897"/>
                        </a:lnTo>
                        <a:lnTo>
                          <a:pt x="984885" y="3581628"/>
                        </a:lnTo>
                        <a:lnTo>
                          <a:pt x="984885" y="3087917"/>
                        </a:lnTo>
                        <a:close/>
                      </a:path>
                    </a:pathLst>
                  </a:custGeom>
                  <a:solidFill>
                    <a:schemeClr val="tx2">
                      <a:lumMod val="75000"/>
                      <a:lumOff val="25000"/>
                    </a:schemeClr>
                  </a:solidFill>
                  <a:ln w="12682" cap="flat">
                    <a:noFill/>
                    <a:prstDash val="solid"/>
                    <a:miter/>
                  </a:ln>
                </p:spPr>
                <p:txBody>
                  <a:bodyPr rtlCol="0" anchor="ctr"/>
                  <a:lstStyle/>
                  <a:p>
                    <a:pPr defTabSz="685800">
                      <a:defRPr/>
                    </a:pPr>
                    <a:endParaRPr lang="en-US" sz="1350">
                      <a:solidFill>
                        <a:prstClr val="black"/>
                      </a:solidFill>
                      <a:latin typeface="Calibri" panose="020F0502020204030204"/>
                    </a:endParaRPr>
                  </a:p>
                </p:txBody>
              </p:sp>
            </p:grpSp>
            <p:grpSp>
              <p:nvGrpSpPr>
                <p:cNvPr id="109" name="Group 108">
                  <a:extLst>
                    <a:ext uri="{FF2B5EF4-FFF2-40B4-BE49-F238E27FC236}">
                      <a16:creationId xmlns:a16="http://schemas.microsoft.com/office/drawing/2014/main" id="{877E10FF-2DA6-760F-D01B-2F73984AF9BD}"/>
                    </a:ext>
                  </a:extLst>
                </p:cNvPr>
                <p:cNvGrpSpPr/>
                <p:nvPr/>
              </p:nvGrpSpPr>
              <p:grpSpPr>
                <a:xfrm>
                  <a:off x="1850730" y="4131943"/>
                  <a:ext cx="1541157" cy="801499"/>
                  <a:chOff x="2003567" y="4397177"/>
                  <a:chExt cx="1541157" cy="801499"/>
                </a:xfrm>
              </p:grpSpPr>
              <p:sp>
                <p:nvSpPr>
                  <p:cNvPr id="110" name="Rectangle 109">
                    <a:extLst>
                      <a:ext uri="{FF2B5EF4-FFF2-40B4-BE49-F238E27FC236}">
                        <a16:creationId xmlns:a16="http://schemas.microsoft.com/office/drawing/2014/main" id="{EC71BA32-8628-CCD6-A85B-933A9207A7D5}"/>
                      </a:ext>
                    </a:extLst>
                  </p:cNvPr>
                  <p:cNvSpPr/>
                  <p:nvPr/>
                </p:nvSpPr>
                <p:spPr>
                  <a:xfrm>
                    <a:off x="2003567" y="4718535"/>
                    <a:ext cx="1541157" cy="480141"/>
                  </a:xfrm>
                  <a:prstGeom prst="rect">
                    <a:avLst/>
                  </a:prstGeom>
                </p:spPr>
                <p:txBody>
                  <a:bodyPr wrap="square" anchor="ctr">
                    <a:spAutoFit/>
                  </a:bodyPr>
                  <a:lstStyle/>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NAVSEA</a:t>
                    </a:r>
                  </a:p>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(COLREGS/UTM)</a:t>
                    </a:r>
                  </a:p>
                </p:txBody>
              </p:sp>
              <p:grpSp>
                <p:nvGrpSpPr>
                  <p:cNvPr id="111" name="Group 110">
                    <a:extLst>
                      <a:ext uri="{FF2B5EF4-FFF2-40B4-BE49-F238E27FC236}">
                        <a16:creationId xmlns:a16="http://schemas.microsoft.com/office/drawing/2014/main" id="{CF8AF71B-D5E1-672C-720A-A684C222B5FF}"/>
                      </a:ext>
                    </a:extLst>
                  </p:cNvPr>
                  <p:cNvGrpSpPr/>
                  <p:nvPr/>
                </p:nvGrpSpPr>
                <p:grpSpPr>
                  <a:xfrm>
                    <a:off x="2730729" y="4397177"/>
                    <a:ext cx="372286" cy="372284"/>
                    <a:chOff x="2734599" y="4397177"/>
                    <a:chExt cx="372286" cy="372284"/>
                  </a:xfrm>
                </p:grpSpPr>
                <p:sp>
                  <p:nvSpPr>
                    <p:cNvPr id="112" name="Oval 111">
                      <a:extLst>
                        <a:ext uri="{FF2B5EF4-FFF2-40B4-BE49-F238E27FC236}">
                          <a16:creationId xmlns:a16="http://schemas.microsoft.com/office/drawing/2014/main" id="{A6B5AC14-7602-EACF-8338-88D20F0FE487}"/>
                        </a:ext>
                      </a:extLst>
                    </p:cNvPr>
                    <p:cNvSpPr/>
                    <p:nvPr/>
                  </p:nvSpPr>
                  <p:spPr>
                    <a:xfrm>
                      <a:off x="2734599" y="4397177"/>
                      <a:ext cx="372286" cy="37228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13" name="Graphic 6">
                      <a:extLst>
                        <a:ext uri="{FF2B5EF4-FFF2-40B4-BE49-F238E27FC236}">
                          <a16:creationId xmlns:a16="http://schemas.microsoft.com/office/drawing/2014/main" id="{3B8AB76A-D48A-B413-3CF9-0006A3BEA540}"/>
                        </a:ext>
                      </a:extLst>
                    </p:cNvPr>
                    <p:cNvSpPr/>
                    <p:nvPr/>
                  </p:nvSpPr>
                  <p:spPr>
                    <a:xfrm>
                      <a:off x="2811095" y="4470157"/>
                      <a:ext cx="219294" cy="226324"/>
                    </a:xfrm>
                    <a:custGeom>
                      <a:avLst/>
                      <a:gdLst>
                        <a:gd name="connsiteX0" fmla="*/ 4477672 w 4477671"/>
                        <a:gd name="connsiteY0" fmla="*/ 1624551 h 4614741"/>
                        <a:gd name="connsiteX1" fmla="*/ 4331716 w 4477671"/>
                        <a:gd name="connsiteY1" fmla="*/ 1814929 h 4614741"/>
                        <a:gd name="connsiteX2" fmla="*/ 2368293 w 4477671"/>
                        <a:gd name="connsiteY2" fmla="*/ 299527 h 4614741"/>
                        <a:gd name="connsiteX3" fmla="*/ 404869 w 4477671"/>
                        <a:gd name="connsiteY3" fmla="*/ 1813659 h 4614741"/>
                        <a:gd name="connsiteX4" fmla="*/ 260182 w 4477671"/>
                        <a:gd name="connsiteY4" fmla="*/ 1623282 h 4614741"/>
                        <a:gd name="connsiteX5" fmla="*/ 2368293 w 4477671"/>
                        <a:gd name="connsiteY5" fmla="*/ 0 h 4614741"/>
                        <a:gd name="connsiteX6" fmla="*/ 4477672 w 4477671"/>
                        <a:gd name="connsiteY6" fmla="*/ 1624551 h 4614741"/>
                        <a:gd name="connsiteX7" fmla="*/ 2367023 w 4477671"/>
                        <a:gd name="connsiteY7" fmla="*/ 387100 h 4614741"/>
                        <a:gd name="connsiteX8" fmla="*/ 4015690 w 4477671"/>
                        <a:gd name="connsiteY8" fmla="*/ 1657550 h 4614741"/>
                        <a:gd name="connsiteX9" fmla="*/ 4015690 w 4477671"/>
                        <a:gd name="connsiteY9" fmla="*/ 3763121 h 4614741"/>
                        <a:gd name="connsiteX10" fmla="*/ 3703471 w 4477671"/>
                        <a:gd name="connsiteY10" fmla="*/ 3763121 h 4614741"/>
                        <a:gd name="connsiteX11" fmla="*/ 3601937 w 4477671"/>
                        <a:gd name="connsiteY11" fmla="*/ 3763121 h 4614741"/>
                        <a:gd name="connsiteX12" fmla="*/ 3601937 w 4477671"/>
                        <a:gd name="connsiteY12" fmla="*/ 1592822 h 4614741"/>
                        <a:gd name="connsiteX13" fmla="*/ 1133379 w 4477671"/>
                        <a:gd name="connsiteY13" fmla="*/ 1592822 h 4614741"/>
                        <a:gd name="connsiteX14" fmla="*/ 1133379 w 4477671"/>
                        <a:gd name="connsiteY14" fmla="*/ 3028266 h 4614741"/>
                        <a:gd name="connsiteX15" fmla="*/ 1025499 w 4477671"/>
                        <a:gd name="connsiteY15" fmla="*/ 2936884 h 4614741"/>
                        <a:gd name="connsiteX16" fmla="*/ 720895 w 4477671"/>
                        <a:gd name="connsiteY16" fmla="*/ 2936884 h 4614741"/>
                        <a:gd name="connsiteX17" fmla="*/ 720895 w 4477671"/>
                        <a:gd name="connsiteY17" fmla="*/ 1656281 h 4614741"/>
                        <a:gd name="connsiteX18" fmla="*/ 2367023 w 4477671"/>
                        <a:gd name="connsiteY18" fmla="*/ 387100 h 4614741"/>
                        <a:gd name="connsiteX19" fmla="*/ 3005421 w 4477671"/>
                        <a:gd name="connsiteY19" fmla="*/ 1020421 h 4614741"/>
                        <a:gd name="connsiteX20" fmla="*/ 1733702 w 4477671"/>
                        <a:gd name="connsiteY20" fmla="*/ 1020421 h 4614741"/>
                        <a:gd name="connsiteX21" fmla="*/ 1733702 w 4477671"/>
                        <a:gd name="connsiteY21" fmla="*/ 1217144 h 4614741"/>
                        <a:gd name="connsiteX22" fmla="*/ 3005421 w 4477671"/>
                        <a:gd name="connsiteY22" fmla="*/ 1217144 h 4614741"/>
                        <a:gd name="connsiteX23" fmla="*/ 3005421 w 4477671"/>
                        <a:gd name="connsiteY23" fmla="*/ 1020421 h 4614741"/>
                        <a:gd name="connsiteX24" fmla="*/ 2683049 w 4477671"/>
                        <a:gd name="connsiteY24" fmla="*/ 4160375 h 4614741"/>
                        <a:gd name="connsiteX25" fmla="*/ 2455866 w 4477671"/>
                        <a:gd name="connsiteY25" fmla="*/ 4387558 h 4614741"/>
                        <a:gd name="connsiteX26" fmla="*/ 2683049 w 4477671"/>
                        <a:gd name="connsiteY26" fmla="*/ 4614742 h 4614741"/>
                        <a:gd name="connsiteX27" fmla="*/ 2910233 w 4477671"/>
                        <a:gd name="connsiteY27" fmla="*/ 4387558 h 4614741"/>
                        <a:gd name="connsiteX28" fmla="*/ 2683049 w 4477671"/>
                        <a:gd name="connsiteY28" fmla="*/ 4160375 h 4614741"/>
                        <a:gd name="connsiteX29" fmla="*/ 699319 w 4477671"/>
                        <a:gd name="connsiteY29" fmla="*/ 4160375 h 4614741"/>
                        <a:gd name="connsiteX30" fmla="*/ 472135 w 4477671"/>
                        <a:gd name="connsiteY30" fmla="*/ 4387558 h 4614741"/>
                        <a:gd name="connsiteX31" fmla="*/ 699319 w 4477671"/>
                        <a:gd name="connsiteY31" fmla="*/ 4614742 h 4614741"/>
                        <a:gd name="connsiteX32" fmla="*/ 926502 w 4477671"/>
                        <a:gd name="connsiteY32" fmla="*/ 4387558 h 4614741"/>
                        <a:gd name="connsiteX33" fmla="*/ 699319 w 4477671"/>
                        <a:gd name="connsiteY33" fmla="*/ 4160375 h 4614741"/>
                        <a:gd name="connsiteX34" fmla="*/ 2545978 w 4477671"/>
                        <a:gd name="connsiteY34" fmla="*/ 2103033 h 4614741"/>
                        <a:gd name="connsiteX35" fmla="*/ 2545978 w 4477671"/>
                        <a:gd name="connsiteY35" fmla="*/ 2210913 h 4614741"/>
                        <a:gd name="connsiteX36" fmla="*/ 2523133 w 4477671"/>
                        <a:gd name="connsiteY36" fmla="*/ 2233758 h 4614741"/>
                        <a:gd name="connsiteX37" fmla="*/ 2481250 w 4477671"/>
                        <a:gd name="connsiteY37" fmla="*/ 2233758 h 4614741"/>
                        <a:gd name="connsiteX38" fmla="*/ 2481250 w 4477671"/>
                        <a:gd name="connsiteY38" fmla="*/ 2829004 h 4614741"/>
                        <a:gd name="connsiteX39" fmla="*/ 2455866 w 4477671"/>
                        <a:gd name="connsiteY39" fmla="*/ 2853119 h 4614741"/>
                        <a:gd name="connsiteX40" fmla="*/ 1783200 w 4477671"/>
                        <a:gd name="connsiteY40" fmla="*/ 2853119 h 4614741"/>
                        <a:gd name="connsiteX41" fmla="*/ 1759085 w 4477671"/>
                        <a:gd name="connsiteY41" fmla="*/ 2829004 h 4614741"/>
                        <a:gd name="connsiteX42" fmla="*/ 1759085 w 4477671"/>
                        <a:gd name="connsiteY42" fmla="*/ 2233758 h 4614741"/>
                        <a:gd name="connsiteX43" fmla="*/ 1717202 w 4477671"/>
                        <a:gd name="connsiteY43" fmla="*/ 2233758 h 4614741"/>
                        <a:gd name="connsiteX44" fmla="*/ 1693088 w 4477671"/>
                        <a:gd name="connsiteY44" fmla="*/ 2210913 h 4614741"/>
                        <a:gd name="connsiteX45" fmla="*/ 1693088 w 4477671"/>
                        <a:gd name="connsiteY45" fmla="*/ 2103033 h 4614741"/>
                        <a:gd name="connsiteX46" fmla="*/ 1717202 w 4477671"/>
                        <a:gd name="connsiteY46" fmla="*/ 2080187 h 4614741"/>
                        <a:gd name="connsiteX47" fmla="*/ 2523133 w 4477671"/>
                        <a:gd name="connsiteY47" fmla="*/ 2080187 h 4614741"/>
                        <a:gd name="connsiteX48" fmla="*/ 2545978 w 4477671"/>
                        <a:gd name="connsiteY48" fmla="*/ 2103033 h 4614741"/>
                        <a:gd name="connsiteX49" fmla="*/ 2243913 w 4477671"/>
                        <a:gd name="connsiteY49" fmla="*/ 2233758 h 4614741"/>
                        <a:gd name="connsiteX50" fmla="*/ 1997691 w 4477671"/>
                        <a:gd name="connsiteY50" fmla="*/ 2233758 h 4614741"/>
                        <a:gd name="connsiteX51" fmla="*/ 1997691 w 4477671"/>
                        <a:gd name="connsiteY51" fmla="*/ 2452057 h 4614741"/>
                        <a:gd name="connsiteX52" fmla="*/ 2010383 w 4477671"/>
                        <a:gd name="connsiteY52" fmla="*/ 2459672 h 4614741"/>
                        <a:gd name="connsiteX53" fmla="*/ 2120802 w 4477671"/>
                        <a:gd name="connsiteY53" fmla="*/ 2396213 h 4614741"/>
                        <a:gd name="connsiteX54" fmla="*/ 2231221 w 4477671"/>
                        <a:gd name="connsiteY54" fmla="*/ 2459672 h 4614741"/>
                        <a:gd name="connsiteX55" fmla="*/ 2243913 w 4477671"/>
                        <a:gd name="connsiteY55" fmla="*/ 2452057 h 4614741"/>
                        <a:gd name="connsiteX56" fmla="*/ 2243913 w 4477671"/>
                        <a:gd name="connsiteY56" fmla="*/ 2233758 h 4614741"/>
                        <a:gd name="connsiteX57" fmla="*/ 1229837 w 4477671"/>
                        <a:gd name="connsiteY57" fmla="*/ 2919116 h 4614741"/>
                        <a:gd name="connsiteX58" fmla="*/ 2035767 w 4477671"/>
                        <a:gd name="connsiteY58" fmla="*/ 2919116 h 4614741"/>
                        <a:gd name="connsiteX59" fmla="*/ 2059881 w 4477671"/>
                        <a:gd name="connsiteY59" fmla="*/ 2941961 h 4614741"/>
                        <a:gd name="connsiteX60" fmla="*/ 2059881 w 4477671"/>
                        <a:gd name="connsiteY60" fmla="*/ 3049842 h 4614741"/>
                        <a:gd name="connsiteX61" fmla="*/ 2037036 w 4477671"/>
                        <a:gd name="connsiteY61" fmla="*/ 3072687 h 4614741"/>
                        <a:gd name="connsiteX62" fmla="*/ 1996422 w 4477671"/>
                        <a:gd name="connsiteY62" fmla="*/ 3072687 h 4614741"/>
                        <a:gd name="connsiteX63" fmla="*/ 1996422 w 4477671"/>
                        <a:gd name="connsiteY63" fmla="*/ 3667933 h 4614741"/>
                        <a:gd name="connsiteX64" fmla="*/ 1971039 w 4477671"/>
                        <a:gd name="connsiteY64" fmla="*/ 3692047 h 4614741"/>
                        <a:gd name="connsiteX65" fmla="*/ 1297103 w 4477671"/>
                        <a:gd name="connsiteY65" fmla="*/ 3692047 h 4614741"/>
                        <a:gd name="connsiteX66" fmla="*/ 1271720 w 4477671"/>
                        <a:gd name="connsiteY66" fmla="*/ 3667933 h 4614741"/>
                        <a:gd name="connsiteX67" fmla="*/ 1271720 w 4477671"/>
                        <a:gd name="connsiteY67" fmla="*/ 3072687 h 4614741"/>
                        <a:gd name="connsiteX68" fmla="*/ 1229837 w 4477671"/>
                        <a:gd name="connsiteY68" fmla="*/ 3072687 h 4614741"/>
                        <a:gd name="connsiteX69" fmla="*/ 1205722 w 4477671"/>
                        <a:gd name="connsiteY69" fmla="*/ 3049842 h 4614741"/>
                        <a:gd name="connsiteX70" fmla="*/ 1205722 w 4477671"/>
                        <a:gd name="connsiteY70" fmla="*/ 2941961 h 4614741"/>
                        <a:gd name="connsiteX71" fmla="*/ 1229837 w 4477671"/>
                        <a:gd name="connsiteY71" fmla="*/ 2919116 h 4614741"/>
                        <a:gd name="connsiteX72" fmla="*/ 1509057 w 4477671"/>
                        <a:gd name="connsiteY72" fmla="*/ 3292255 h 4614741"/>
                        <a:gd name="connsiteX73" fmla="*/ 1521748 w 4477671"/>
                        <a:gd name="connsiteY73" fmla="*/ 3299870 h 4614741"/>
                        <a:gd name="connsiteX74" fmla="*/ 1632167 w 4477671"/>
                        <a:gd name="connsiteY74" fmla="*/ 3236411 h 4614741"/>
                        <a:gd name="connsiteX75" fmla="*/ 1742586 w 4477671"/>
                        <a:gd name="connsiteY75" fmla="*/ 3299870 h 4614741"/>
                        <a:gd name="connsiteX76" fmla="*/ 1755278 w 4477671"/>
                        <a:gd name="connsiteY76" fmla="*/ 3292255 h 4614741"/>
                        <a:gd name="connsiteX77" fmla="*/ 1755278 w 4477671"/>
                        <a:gd name="connsiteY77" fmla="*/ 3073956 h 4614741"/>
                        <a:gd name="connsiteX78" fmla="*/ 1509057 w 4477671"/>
                        <a:gd name="connsiteY78" fmla="*/ 3073956 h 4614741"/>
                        <a:gd name="connsiteX79" fmla="*/ 1509057 w 4477671"/>
                        <a:gd name="connsiteY79" fmla="*/ 3292255 h 4614741"/>
                        <a:gd name="connsiteX80" fmla="*/ 2246451 w 4477671"/>
                        <a:gd name="connsiteY80" fmla="*/ 3670471 h 4614741"/>
                        <a:gd name="connsiteX81" fmla="*/ 2246451 w 4477671"/>
                        <a:gd name="connsiteY81" fmla="*/ 3075225 h 4614741"/>
                        <a:gd name="connsiteX82" fmla="*/ 2204568 w 4477671"/>
                        <a:gd name="connsiteY82" fmla="*/ 3075225 h 4614741"/>
                        <a:gd name="connsiteX83" fmla="*/ 2181723 w 4477671"/>
                        <a:gd name="connsiteY83" fmla="*/ 3052380 h 4614741"/>
                        <a:gd name="connsiteX84" fmla="*/ 2181723 w 4477671"/>
                        <a:gd name="connsiteY84" fmla="*/ 2944500 h 4614741"/>
                        <a:gd name="connsiteX85" fmla="*/ 2204568 w 4477671"/>
                        <a:gd name="connsiteY85" fmla="*/ 2921654 h 4614741"/>
                        <a:gd name="connsiteX86" fmla="*/ 3009229 w 4477671"/>
                        <a:gd name="connsiteY86" fmla="*/ 2921654 h 4614741"/>
                        <a:gd name="connsiteX87" fmla="*/ 3032074 w 4477671"/>
                        <a:gd name="connsiteY87" fmla="*/ 2944500 h 4614741"/>
                        <a:gd name="connsiteX88" fmla="*/ 3032074 w 4477671"/>
                        <a:gd name="connsiteY88" fmla="*/ 3052380 h 4614741"/>
                        <a:gd name="connsiteX89" fmla="*/ 3009229 w 4477671"/>
                        <a:gd name="connsiteY89" fmla="*/ 3075225 h 4614741"/>
                        <a:gd name="connsiteX90" fmla="*/ 2968615 w 4477671"/>
                        <a:gd name="connsiteY90" fmla="*/ 3075225 h 4614741"/>
                        <a:gd name="connsiteX91" fmla="*/ 2968615 w 4477671"/>
                        <a:gd name="connsiteY91" fmla="*/ 3670471 h 4614741"/>
                        <a:gd name="connsiteX92" fmla="*/ 2943231 w 4477671"/>
                        <a:gd name="connsiteY92" fmla="*/ 3694585 h 4614741"/>
                        <a:gd name="connsiteX93" fmla="*/ 2270565 w 4477671"/>
                        <a:gd name="connsiteY93" fmla="*/ 3694585 h 4614741"/>
                        <a:gd name="connsiteX94" fmla="*/ 2246451 w 4477671"/>
                        <a:gd name="connsiteY94" fmla="*/ 3670471 h 4614741"/>
                        <a:gd name="connsiteX95" fmla="*/ 2483788 w 4477671"/>
                        <a:gd name="connsiteY95" fmla="*/ 3292255 h 4614741"/>
                        <a:gd name="connsiteX96" fmla="*/ 2496480 w 4477671"/>
                        <a:gd name="connsiteY96" fmla="*/ 3299870 h 4614741"/>
                        <a:gd name="connsiteX97" fmla="*/ 2606898 w 4477671"/>
                        <a:gd name="connsiteY97" fmla="*/ 3236411 h 4614741"/>
                        <a:gd name="connsiteX98" fmla="*/ 2717317 w 4477671"/>
                        <a:gd name="connsiteY98" fmla="*/ 3299870 h 4614741"/>
                        <a:gd name="connsiteX99" fmla="*/ 2730009 w 4477671"/>
                        <a:gd name="connsiteY99" fmla="*/ 3292255 h 4614741"/>
                        <a:gd name="connsiteX100" fmla="*/ 2730009 w 4477671"/>
                        <a:gd name="connsiteY100" fmla="*/ 3073956 h 4614741"/>
                        <a:gd name="connsiteX101" fmla="*/ 2483788 w 4477671"/>
                        <a:gd name="connsiteY101" fmla="*/ 3073956 h 4614741"/>
                        <a:gd name="connsiteX102" fmla="*/ 2483788 w 4477671"/>
                        <a:gd name="connsiteY102" fmla="*/ 3292255 h 4614741"/>
                        <a:gd name="connsiteX103" fmla="*/ 3416636 w 4477671"/>
                        <a:gd name="connsiteY103" fmla="*/ 3821503 h 4614741"/>
                        <a:gd name="connsiteX104" fmla="*/ 3416636 w 4477671"/>
                        <a:gd name="connsiteY104" fmla="*/ 4311407 h 4614741"/>
                        <a:gd name="connsiteX105" fmla="*/ 3370946 w 4477671"/>
                        <a:gd name="connsiteY105" fmla="*/ 4421826 h 4614741"/>
                        <a:gd name="connsiteX106" fmla="*/ 3330332 w 4477671"/>
                        <a:gd name="connsiteY106" fmla="*/ 4451017 h 4614741"/>
                        <a:gd name="connsiteX107" fmla="*/ 3303679 w 4477671"/>
                        <a:gd name="connsiteY107" fmla="*/ 4457363 h 4614741"/>
                        <a:gd name="connsiteX108" fmla="*/ 3001614 w 4477671"/>
                        <a:gd name="connsiteY108" fmla="*/ 4457363 h 4614741"/>
                        <a:gd name="connsiteX109" fmla="*/ 3009229 w 4477671"/>
                        <a:gd name="connsiteY109" fmla="*/ 4388827 h 4614741"/>
                        <a:gd name="connsiteX110" fmla="*/ 2664012 w 4477671"/>
                        <a:gd name="connsiteY110" fmla="*/ 4062648 h 4614741"/>
                        <a:gd name="connsiteX111" fmla="*/ 2359408 w 4477671"/>
                        <a:gd name="connsiteY111" fmla="*/ 4343137 h 4614741"/>
                        <a:gd name="connsiteX112" fmla="*/ 2363216 w 4477671"/>
                        <a:gd name="connsiteY112" fmla="*/ 4457363 h 4614741"/>
                        <a:gd name="connsiteX113" fmla="*/ 1017883 w 4477671"/>
                        <a:gd name="connsiteY113" fmla="*/ 4457363 h 4614741"/>
                        <a:gd name="connsiteX114" fmla="*/ 1025499 w 4477671"/>
                        <a:gd name="connsiteY114" fmla="*/ 4388827 h 4614741"/>
                        <a:gd name="connsiteX115" fmla="*/ 699319 w 4477671"/>
                        <a:gd name="connsiteY115" fmla="*/ 4062648 h 4614741"/>
                        <a:gd name="connsiteX116" fmla="*/ 373139 w 4477671"/>
                        <a:gd name="connsiteY116" fmla="*/ 4388827 h 4614741"/>
                        <a:gd name="connsiteX117" fmla="*/ 380754 w 4477671"/>
                        <a:gd name="connsiteY117" fmla="*/ 4457363 h 4614741"/>
                        <a:gd name="connsiteX118" fmla="*/ 121841 w 4477671"/>
                        <a:gd name="connsiteY118" fmla="*/ 4457363 h 4614741"/>
                        <a:gd name="connsiteX119" fmla="*/ 73613 w 4477671"/>
                        <a:gd name="connsiteY119" fmla="*/ 4444671 h 4614741"/>
                        <a:gd name="connsiteX120" fmla="*/ 45691 w 4477671"/>
                        <a:gd name="connsiteY120" fmla="*/ 4423095 h 4614741"/>
                        <a:gd name="connsiteX121" fmla="*/ 0 w 4477671"/>
                        <a:gd name="connsiteY121" fmla="*/ 4311407 h 4614741"/>
                        <a:gd name="connsiteX122" fmla="*/ 0 w 4477671"/>
                        <a:gd name="connsiteY122" fmla="*/ 3858310 h 4614741"/>
                        <a:gd name="connsiteX123" fmla="*/ 24114 w 4477671"/>
                        <a:gd name="connsiteY123" fmla="*/ 3755506 h 4614741"/>
                        <a:gd name="connsiteX124" fmla="*/ 332526 w 4477671"/>
                        <a:gd name="connsiteY124" fmla="*/ 3133607 h 4614741"/>
                        <a:gd name="connsiteX125" fmla="*/ 417561 w 4477671"/>
                        <a:gd name="connsiteY125" fmla="*/ 3039688 h 4614741"/>
                        <a:gd name="connsiteX126" fmla="*/ 539402 w 4477671"/>
                        <a:gd name="connsiteY126" fmla="*/ 3005420 h 4614741"/>
                        <a:gd name="connsiteX127" fmla="*/ 1024229 w 4477671"/>
                        <a:gd name="connsiteY127" fmla="*/ 3005420 h 4614741"/>
                        <a:gd name="connsiteX128" fmla="*/ 1066112 w 4477671"/>
                        <a:gd name="connsiteY128" fmla="*/ 3047303 h 4614741"/>
                        <a:gd name="connsiteX129" fmla="*/ 1066112 w 4477671"/>
                        <a:gd name="connsiteY129" fmla="*/ 3764390 h 4614741"/>
                        <a:gd name="connsiteX130" fmla="*/ 3355715 w 4477671"/>
                        <a:gd name="connsiteY130" fmla="*/ 3764390 h 4614741"/>
                        <a:gd name="connsiteX131" fmla="*/ 3416636 w 4477671"/>
                        <a:gd name="connsiteY131" fmla="*/ 3821503 h 4614741"/>
                        <a:gd name="connsiteX132" fmla="*/ 984885 w 4477671"/>
                        <a:gd name="connsiteY132" fmla="*/ 3087917 h 4614741"/>
                        <a:gd name="connsiteX133" fmla="*/ 540671 w 4477671"/>
                        <a:gd name="connsiteY133" fmla="*/ 3087917 h 4614741"/>
                        <a:gd name="connsiteX134" fmla="*/ 461982 w 4477671"/>
                        <a:gd name="connsiteY134" fmla="*/ 3110762 h 4614741"/>
                        <a:gd name="connsiteX135" fmla="*/ 407407 w 4477671"/>
                        <a:gd name="connsiteY135" fmla="*/ 3171683 h 4614741"/>
                        <a:gd name="connsiteX136" fmla="*/ 203069 w 4477671"/>
                        <a:gd name="connsiteY136" fmla="*/ 3582897 h 4614741"/>
                        <a:gd name="connsiteX137" fmla="*/ 984885 w 4477671"/>
                        <a:gd name="connsiteY137" fmla="*/ 3581628 h 4614741"/>
                        <a:gd name="connsiteX138" fmla="*/ 984885 w 4477671"/>
                        <a:gd name="connsiteY138" fmla="*/ 3087917 h 461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4477671" h="4614741">
                          <a:moveTo>
                            <a:pt x="4477672" y="1624551"/>
                          </a:moveTo>
                          <a:lnTo>
                            <a:pt x="4331716" y="1814929"/>
                          </a:lnTo>
                          <a:lnTo>
                            <a:pt x="2368293" y="299527"/>
                          </a:lnTo>
                          <a:lnTo>
                            <a:pt x="404869" y="1813659"/>
                          </a:lnTo>
                          <a:lnTo>
                            <a:pt x="260182" y="1623282"/>
                          </a:lnTo>
                          <a:lnTo>
                            <a:pt x="2368293" y="0"/>
                          </a:lnTo>
                          <a:lnTo>
                            <a:pt x="4477672" y="1624551"/>
                          </a:lnTo>
                          <a:close/>
                          <a:moveTo>
                            <a:pt x="2367023" y="387100"/>
                          </a:moveTo>
                          <a:lnTo>
                            <a:pt x="4015690" y="1657550"/>
                          </a:lnTo>
                          <a:lnTo>
                            <a:pt x="4015690" y="3763121"/>
                          </a:lnTo>
                          <a:lnTo>
                            <a:pt x="3703471" y="3763121"/>
                          </a:lnTo>
                          <a:lnTo>
                            <a:pt x="3601937" y="3763121"/>
                          </a:lnTo>
                          <a:lnTo>
                            <a:pt x="3601937" y="1592822"/>
                          </a:lnTo>
                          <a:lnTo>
                            <a:pt x="1133379" y="1592822"/>
                          </a:lnTo>
                          <a:lnTo>
                            <a:pt x="1133379" y="3028266"/>
                          </a:lnTo>
                          <a:cubicBezTo>
                            <a:pt x="1124495" y="2976229"/>
                            <a:pt x="1080073" y="2936884"/>
                            <a:pt x="1025499" y="2936884"/>
                          </a:cubicBezTo>
                          <a:lnTo>
                            <a:pt x="720895" y="2936884"/>
                          </a:lnTo>
                          <a:lnTo>
                            <a:pt x="720895" y="1656281"/>
                          </a:lnTo>
                          <a:lnTo>
                            <a:pt x="2367023" y="387100"/>
                          </a:lnTo>
                          <a:close/>
                          <a:moveTo>
                            <a:pt x="3005421" y="1020421"/>
                          </a:moveTo>
                          <a:lnTo>
                            <a:pt x="1733702" y="1020421"/>
                          </a:lnTo>
                          <a:lnTo>
                            <a:pt x="1733702" y="1217144"/>
                          </a:lnTo>
                          <a:lnTo>
                            <a:pt x="3005421" y="1217144"/>
                          </a:lnTo>
                          <a:lnTo>
                            <a:pt x="3005421" y="1020421"/>
                          </a:lnTo>
                          <a:close/>
                          <a:moveTo>
                            <a:pt x="2683049" y="4160375"/>
                          </a:moveTo>
                          <a:cubicBezTo>
                            <a:pt x="2557400" y="4160375"/>
                            <a:pt x="2455866" y="4261909"/>
                            <a:pt x="2455866" y="4387558"/>
                          </a:cubicBezTo>
                          <a:cubicBezTo>
                            <a:pt x="2455866" y="4513207"/>
                            <a:pt x="2557400" y="4614742"/>
                            <a:pt x="2683049" y="4614742"/>
                          </a:cubicBezTo>
                          <a:cubicBezTo>
                            <a:pt x="2808698" y="4614742"/>
                            <a:pt x="2910233" y="4513207"/>
                            <a:pt x="2910233" y="4387558"/>
                          </a:cubicBezTo>
                          <a:cubicBezTo>
                            <a:pt x="2910233" y="4263178"/>
                            <a:pt x="2808698" y="4160375"/>
                            <a:pt x="2683049" y="4160375"/>
                          </a:cubicBezTo>
                          <a:close/>
                          <a:moveTo>
                            <a:pt x="699319" y="4160375"/>
                          </a:moveTo>
                          <a:cubicBezTo>
                            <a:pt x="573670" y="4160375"/>
                            <a:pt x="472135" y="4261909"/>
                            <a:pt x="472135" y="4387558"/>
                          </a:cubicBezTo>
                          <a:cubicBezTo>
                            <a:pt x="472135" y="4513207"/>
                            <a:pt x="573670" y="4614742"/>
                            <a:pt x="699319" y="4614742"/>
                          </a:cubicBezTo>
                          <a:cubicBezTo>
                            <a:pt x="824968" y="4614742"/>
                            <a:pt x="926502" y="4513207"/>
                            <a:pt x="926502" y="4387558"/>
                          </a:cubicBezTo>
                          <a:cubicBezTo>
                            <a:pt x="926502" y="4263178"/>
                            <a:pt x="823699" y="4160375"/>
                            <a:pt x="699319" y="4160375"/>
                          </a:cubicBezTo>
                          <a:close/>
                          <a:moveTo>
                            <a:pt x="2545978" y="2103033"/>
                          </a:moveTo>
                          <a:lnTo>
                            <a:pt x="2545978" y="2210913"/>
                          </a:lnTo>
                          <a:cubicBezTo>
                            <a:pt x="2545978" y="2223605"/>
                            <a:pt x="2535824" y="2233758"/>
                            <a:pt x="2523133" y="2233758"/>
                          </a:cubicBezTo>
                          <a:lnTo>
                            <a:pt x="2481250" y="2233758"/>
                          </a:lnTo>
                          <a:lnTo>
                            <a:pt x="2481250" y="2829004"/>
                          </a:lnTo>
                          <a:cubicBezTo>
                            <a:pt x="2481250" y="2842965"/>
                            <a:pt x="2469827" y="2853119"/>
                            <a:pt x="2455866" y="2853119"/>
                          </a:cubicBezTo>
                          <a:lnTo>
                            <a:pt x="1783200" y="2853119"/>
                          </a:lnTo>
                          <a:cubicBezTo>
                            <a:pt x="1769239" y="2853119"/>
                            <a:pt x="1759085" y="2841696"/>
                            <a:pt x="1759085" y="2829004"/>
                          </a:cubicBezTo>
                          <a:lnTo>
                            <a:pt x="1759085" y="2233758"/>
                          </a:lnTo>
                          <a:lnTo>
                            <a:pt x="1717202" y="2233758"/>
                          </a:lnTo>
                          <a:cubicBezTo>
                            <a:pt x="1704511" y="2233758"/>
                            <a:pt x="1693088" y="2223605"/>
                            <a:pt x="1693088" y="2210913"/>
                          </a:cubicBezTo>
                          <a:lnTo>
                            <a:pt x="1693088" y="2103033"/>
                          </a:lnTo>
                          <a:cubicBezTo>
                            <a:pt x="1693088" y="2090341"/>
                            <a:pt x="1703241" y="2080187"/>
                            <a:pt x="1717202" y="2080187"/>
                          </a:cubicBezTo>
                          <a:lnTo>
                            <a:pt x="2523133" y="2080187"/>
                          </a:lnTo>
                          <a:cubicBezTo>
                            <a:pt x="2535824" y="2080187"/>
                            <a:pt x="2545978" y="2090341"/>
                            <a:pt x="2545978" y="2103033"/>
                          </a:cubicBezTo>
                          <a:close/>
                          <a:moveTo>
                            <a:pt x="2243913" y="2233758"/>
                          </a:moveTo>
                          <a:lnTo>
                            <a:pt x="1997691" y="2233758"/>
                          </a:lnTo>
                          <a:lnTo>
                            <a:pt x="1997691" y="2452057"/>
                          </a:lnTo>
                          <a:cubicBezTo>
                            <a:pt x="1997691" y="2458403"/>
                            <a:pt x="2005307" y="2463480"/>
                            <a:pt x="2010383" y="2459672"/>
                          </a:cubicBezTo>
                          <a:lnTo>
                            <a:pt x="2120802" y="2396213"/>
                          </a:lnTo>
                          <a:lnTo>
                            <a:pt x="2231221" y="2459672"/>
                          </a:lnTo>
                          <a:cubicBezTo>
                            <a:pt x="2237567" y="2463480"/>
                            <a:pt x="2243913" y="2458403"/>
                            <a:pt x="2243913" y="2452057"/>
                          </a:cubicBezTo>
                          <a:lnTo>
                            <a:pt x="2243913" y="2233758"/>
                          </a:lnTo>
                          <a:close/>
                          <a:moveTo>
                            <a:pt x="1229837" y="2919116"/>
                          </a:moveTo>
                          <a:lnTo>
                            <a:pt x="2035767" y="2919116"/>
                          </a:lnTo>
                          <a:cubicBezTo>
                            <a:pt x="2048459" y="2919116"/>
                            <a:pt x="2059881" y="2929269"/>
                            <a:pt x="2059881" y="2941961"/>
                          </a:cubicBezTo>
                          <a:lnTo>
                            <a:pt x="2059881" y="3049842"/>
                          </a:lnTo>
                          <a:cubicBezTo>
                            <a:pt x="2059881" y="3062533"/>
                            <a:pt x="2049728" y="3072687"/>
                            <a:pt x="2037036" y="3072687"/>
                          </a:cubicBezTo>
                          <a:lnTo>
                            <a:pt x="1996422" y="3072687"/>
                          </a:lnTo>
                          <a:lnTo>
                            <a:pt x="1996422" y="3667933"/>
                          </a:lnTo>
                          <a:cubicBezTo>
                            <a:pt x="1996422" y="3681894"/>
                            <a:pt x="1985000" y="3692047"/>
                            <a:pt x="1971039" y="3692047"/>
                          </a:cubicBezTo>
                          <a:lnTo>
                            <a:pt x="1297103" y="3692047"/>
                          </a:lnTo>
                          <a:cubicBezTo>
                            <a:pt x="1283142" y="3692047"/>
                            <a:pt x="1271720" y="3680624"/>
                            <a:pt x="1271720" y="3667933"/>
                          </a:cubicBezTo>
                          <a:lnTo>
                            <a:pt x="1271720" y="3072687"/>
                          </a:lnTo>
                          <a:lnTo>
                            <a:pt x="1229837" y="3072687"/>
                          </a:lnTo>
                          <a:cubicBezTo>
                            <a:pt x="1217145" y="3072687"/>
                            <a:pt x="1205722" y="3062533"/>
                            <a:pt x="1205722" y="3049842"/>
                          </a:cubicBezTo>
                          <a:lnTo>
                            <a:pt x="1205722" y="2941961"/>
                          </a:lnTo>
                          <a:cubicBezTo>
                            <a:pt x="1205722" y="2930538"/>
                            <a:pt x="1217145" y="2919116"/>
                            <a:pt x="1229837" y="2919116"/>
                          </a:cubicBezTo>
                          <a:close/>
                          <a:moveTo>
                            <a:pt x="1509057" y="3292255"/>
                          </a:moveTo>
                          <a:cubicBezTo>
                            <a:pt x="1509057" y="3298601"/>
                            <a:pt x="1516672" y="3303678"/>
                            <a:pt x="1521748" y="3299870"/>
                          </a:cubicBezTo>
                          <a:lnTo>
                            <a:pt x="1632167" y="3236411"/>
                          </a:lnTo>
                          <a:lnTo>
                            <a:pt x="1742586" y="3299870"/>
                          </a:lnTo>
                          <a:cubicBezTo>
                            <a:pt x="1748932" y="3303678"/>
                            <a:pt x="1755278" y="3298601"/>
                            <a:pt x="1755278" y="3292255"/>
                          </a:cubicBezTo>
                          <a:lnTo>
                            <a:pt x="1755278" y="3073956"/>
                          </a:lnTo>
                          <a:lnTo>
                            <a:pt x="1509057" y="3073956"/>
                          </a:lnTo>
                          <a:lnTo>
                            <a:pt x="1509057" y="3292255"/>
                          </a:lnTo>
                          <a:close/>
                          <a:moveTo>
                            <a:pt x="2246451" y="3670471"/>
                          </a:moveTo>
                          <a:lnTo>
                            <a:pt x="2246451" y="3075225"/>
                          </a:lnTo>
                          <a:lnTo>
                            <a:pt x="2204568" y="3075225"/>
                          </a:lnTo>
                          <a:cubicBezTo>
                            <a:pt x="2191876" y="3075225"/>
                            <a:pt x="2181723" y="3065072"/>
                            <a:pt x="2181723" y="3052380"/>
                          </a:cubicBezTo>
                          <a:lnTo>
                            <a:pt x="2181723" y="2944500"/>
                          </a:lnTo>
                          <a:cubicBezTo>
                            <a:pt x="2181723" y="2931808"/>
                            <a:pt x="2191876" y="2921654"/>
                            <a:pt x="2204568" y="2921654"/>
                          </a:cubicBezTo>
                          <a:lnTo>
                            <a:pt x="3009229" y="2921654"/>
                          </a:lnTo>
                          <a:cubicBezTo>
                            <a:pt x="3021921" y="2921654"/>
                            <a:pt x="3032074" y="2931808"/>
                            <a:pt x="3032074" y="2944500"/>
                          </a:cubicBezTo>
                          <a:lnTo>
                            <a:pt x="3032074" y="3052380"/>
                          </a:lnTo>
                          <a:cubicBezTo>
                            <a:pt x="3032074" y="3065072"/>
                            <a:pt x="3021921" y="3075225"/>
                            <a:pt x="3009229" y="3075225"/>
                          </a:cubicBezTo>
                          <a:lnTo>
                            <a:pt x="2968615" y="3075225"/>
                          </a:lnTo>
                          <a:lnTo>
                            <a:pt x="2968615" y="3670471"/>
                          </a:lnTo>
                          <a:cubicBezTo>
                            <a:pt x="2968615" y="3684432"/>
                            <a:pt x="2957193" y="3694585"/>
                            <a:pt x="2943231" y="3694585"/>
                          </a:cubicBezTo>
                          <a:lnTo>
                            <a:pt x="2270565" y="3694585"/>
                          </a:lnTo>
                          <a:cubicBezTo>
                            <a:pt x="2257874" y="3694585"/>
                            <a:pt x="2246451" y="3683163"/>
                            <a:pt x="2246451" y="3670471"/>
                          </a:cubicBezTo>
                          <a:close/>
                          <a:moveTo>
                            <a:pt x="2483788" y="3292255"/>
                          </a:moveTo>
                          <a:cubicBezTo>
                            <a:pt x="2483788" y="3298601"/>
                            <a:pt x="2491403" y="3303678"/>
                            <a:pt x="2496480" y="3299870"/>
                          </a:cubicBezTo>
                          <a:lnTo>
                            <a:pt x="2606898" y="3236411"/>
                          </a:lnTo>
                          <a:lnTo>
                            <a:pt x="2717317" y="3299870"/>
                          </a:lnTo>
                          <a:cubicBezTo>
                            <a:pt x="2723663" y="3303678"/>
                            <a:pt x="2730009" y="3298601"/>
                            <a:pt x="2730009" y="3292255"/>
                          </a:cubicBezTo>
                          <a:lnTo>
                            <a:pt x="2730009" y="3073956"/>
                          </a:lnTo>
                          <a:lnTo>
                            <a:pt x="2483788" y="3073956"/>
                          </a:lnTo>
                          <a:lnTo>
                            <a:pt x="2483788" y="3292255"/>
                          </a:lnTo>
                          <a:close/>
                          <a:moveTo>
                            <a:pt x="3416636" y="3821503"/>
                          </a:moveTo>
                          <a:lnTo>
                            <a:pt x="3416636" y="4311407"/>
                          </a:lnTo>
                          <a:cubicBezTo>
                            <a:pt x="3416636" y="4353290"/>
                            <a:pt x="3400137" y="4392635"/>
                            <a:pt x="3370946" y="4421826"/>
                          </a:cubicBezTo>
                          <a:cubicBezTo>
                            <a:pt x="3359523" y="4433249"/>
                            <a:pt x="3345562" y="4443402"/>
                            <a:pt x="3330332" y="4451017"/>
                          </a:cubicBezTo>
                          <a:cubicBezTo>
                            <a:pt x="3321448" y="4454825"/>
                            <a:pt x="3312563" y="4457363"/>
                            <a:pt x="3303679" y="4457363"/>
                          </a:cubicBezTo>
                          <a:lnTo>
                            <a:pt x="3001614" y="4457363"/>
                          </a:lnTo>
                          <a:cubicBezTo>
                            <a:pt x="3006691" y="4434518"/>
                            <a:pt x="3009229" y="4411673"/>
                            <a:pt x="3009229" y="4388827"/>
                          </a:cubicBezTo>
                          <a:cubicBezTo>
                            <a:pt x="3009229" y="4202258"/>
                            <a:pt x="2853120" y="4052494"/>
                            <a:pt x="2664012" y="4062648"/>
                          </a:cubicBezTo>
                          <a:cubicBezTo>
                            <a:pt x="2510441" y="4071532"/>
                            <a:pt x="2382253" y="4190835"/>
                            <a:pt x="2359408" y="4343137"/>
                          </a:cubicBezTo>
                          <a:cubicBezTo>
                            <a:pt x="2353062" y="4383751"/>
                            <a:pt x="2355601" y="4421826"/>
                            <a:pt x="2363216" y="4457363"/>
                          </a:cubicBezTo>
                          <a:lnTo>
                            <a:pt x="1017883" y="4457363"/>
                          </a:lnTo>
                          <a:cubicBezTo>
                            <a:pt x="1022960" y="4435787"/>
                            <a:pt x="1025499" y="4411673"/>
                            <a:pt x="1025499" y="4388827"/>
                          </a:cubicBezTo>
                          <a:cubicBezTo>
                            <a:pt x="1025499" y="4208604"/>
                            <a:pt x="879543" y="4062648"/>
                            <a:pt x="699319" y="4062648"/>
                          </a:cubicBezTo>
                          <a:cubicBezTo>
                            <a:pt x="519095" y="4062648"/>
                            <a:pt x="373139" y="4208604"/>
                            <a:pt x="373139" y="4388827"/>
                          </a:cubicBezTo>
                          <a:cubicBezTo>
                            <a:pt x="373139" y="4412942"/>
                            <a:pt x="375678" y="4435787"/>
                            <a:pt x="380754" y="4457363"/>
                          </a:cubicBezTo>
                          <a:lnTo>
                            <a:pt x="121841" y="4457363"/>
                          </a:lnTo>
                          <a:cubicBezTo>
                            <a:pt x="105342" y="4457363"/>
                            <a:pt x="88843" y="4453555"/>
                            <a:pt x="73613" y="4444671"/>
                          </a:cubicBezTo>
                          <a:cubicBezTo>
                            <a:pt x="63459" y="4438326"/>
                            <a:pt x="54575" y="4430710"/>
                            <a:pt x="45691" y="4423095"/>
                          </a:cubicBezTo>
                          <a:cubicBezTo>
                            <a:pt x="16499" y="4392635"/>
                            <a:pt x="0" y="4353290"/>
                            <a:pt x="0" y="4311407"/>
                          </a:cubicBezTo>
                          <a:lnTo>
                            <a:pt x="0" y="3858310"/>
                          </a:lnTo>
                          <a:cubicBezTo>
                            <a:pt x="0" y="3822773"/>
                            <a:pt x="8884" y="3787235"/>
                            <a:pt x="24114" y="3755506"/>
                          </a:cubicBezTo>
                          <a:lnTo>
                            <a:pt x="332526" y="3133607"/>
                          </a:lnTo>
                          <a:cubicBezTo>
                            <a:pt x="351563" y="3094263"/>
                            <a:pt x="380754" y="3062533"/>
                            <a:pt x="417561" y="3039688"/>
                          </a:cubicBezTo>
                          <a:cubicBezTo>
                            <a:pt x="454367" y="3016843"/>
                            <a:pt x="496250" y="3005420"/>
                            <a:pt x="539402" y="3005420"/>
                          </a:cubicBezTo>
                          <a:lnTo>
                            <a:pt x="1024229" y="3005420"/>
                          </a:lnTo>
                          <a:cubicBezTo>
                            <a:pt x="1047075" y="3005420"/>
                            <a:pt x="1066112" y="3024458"/>
                            <a:pt x="1066112" y="3047303"/>
                          </a:cubicBezTo>
                          <a:lnTo>
                            <a:pt x="1066112" y="3764390"/>
                          </a:lnTo>
                          <a:lnTo>
                            <a:pt x="3355715" y="3764390"/>
                          </a:lnTo>
                          <a:cubicBezTo>
                            <a:pt x="3389983" y="3763121"/>
                            <a:pt x="3415367" y="3789774"/>
                            <a:pt x="3416636" y="3821503"/>
                          </a:cubicBezTo>
                          <a:close/>
                          <a:moveTo>
                            <a:pt x="984885" y="3087917"/>
                          </a:moveTo>
                          <a:lnTo>
                            <a:pt x="540671" y="3087917"/>
                          </a:lnTo>
                          <a:cubicBezTo>
                            <a:pt x="512749" y="3087917"/>
                            <a:pt x="486096" y="3095532"/>
                            <a:pt x="461982" y="3110762"/>
                          </a:cubicBezTo>
                          <a:cubicBezTo>
                            <a:pt x="437868" y="3125992"/>
                            <a:pt x="420099" y="3146299"/>
                            <a:pt x="407407" y="3171683"/>
                          </a:cubicBezTo>
                          <a:lnTo>
                            <a:pt x="203069" y="3582897"/>
                          </a:lnTo>
                          <a:lnTo>
                            <a:pt x="984885" y="3581628"/>
                          </a:lnTo>
                          <a:lnTo>
                            <a:pt x="984885" y="3087917"/>
                          </a:lnTo>
                          <a:close/>
                        </a:path>
                      </a:pathLst>
                    </a:custGeom>
                    <a:solidFill>
                      <a:schemeClr val="tx2">
                        <a:lumMod val="75000"/>
                        <a:lumOff val="25000"/>
                      </a:schemeClr>
                    </a:solidFill>
                    <a:ln w="12682" cap="flat">
                      <a:noFill/>
                      <a:prstDash val="solid"/>
                      <a:miter/>
                    </a:ln>
                  </p:spPr>
                  <p:txBody>
                    <a:bodyPr rtlCol="0" anchor="ctr"/>
                    <a:lstStyle/>
                    <a:p>
                      <a:pPr defTabSz="685800">
                        <a:defRPr/>
                      </a:pPr>
                      <a:endParaRPr lang="en-US" sz="1350">
                        <a:solidFill>
                          <a:prstClr val="black"/>
                        </a:solidFill>
                        <a:latin typeface="Calibri" panose="020F0502020204030204"/>
                      </a:endParaRPr>
                    </a:p>
                  </p:txBody>
                </p:sp>
              </p:grpSp>
            </p:grpSp>
          </p:grpSp>
          <p:grpSp>
            <p:nvGrpSpPr>
              <p:cNvPr id="100" name="Group 99">
                <a:extLst>
                  <a:ext uri="{FF2B5EF4-FFF2-40B4-BE49-F238E27FC236}">
                    <a16:creationId xmlns:a16="http://schemas.microsoft.com/office/drawing/2014/main" id="{3DA8FB22-E6CF-F2EA-0F22-C774D0FF6016}"/>
                  </a:ext>
                </a:extLst>
              </p:cNvPr>
              <p:cNvGrpSpPr/>
              <p:nvPr/>
            </p:nvGrpSpPr>
            <p:grpSpPr>
              <a:xfrm>
                <a:off x="4064986" y="4003725"/>
                <a:ext cx="1024977" cy="1141379"/>
                <a:chOff x="4064986" y="4003725"/>
                <a:chExt cx="1024977" cy="1141379"/>
              </a:xfrm>
            </p:grpSpPr>
            <p:sp>
              <p:nvSpPr>
                <p:cNvPr id="101" name="Rectangle 100">
                  <a:extLst>
                    <a:ext uri="{FF2B5EF4-FFF2-40B4-BE49-F238E27FC236}">
                      <a16:creationId xmlns:a16="http://schemas.microsoft.com/office/drawing/2014/main" id="{4E72FA9F-6FCD-B8EA-1C6F-73B6371B9631}"/>
                    </a:ext>
                  </a:extLst>
                </p:cNvPr>
                <p:cNvSpPr/>
                <p:nvPr/>
              </p:nvSpPr>
              <p:spPr>
                <a:xfrm>
                  <a:off x="4064986" y="4664963"/>
                  <a:ext cx="1024977" cy="480141"/>
                </a:xfrm>
                <a:prstGeom prst="rect">
                  <a:avLst/>
                </a:prstGeom>
              </p:spPr>
              <p:txBody>
                <a:bodyPr wrap="square" anchor="ctr">
                  <a:spAutoFit/>
                </a:bodyPr>
                <a:lstStyle/>
                <a:p>
                  <a:pPr algn="ctr" defTabSz="342900">
                    <a:defRPr/>
                  </a:pPr>
                  <a:r>
                    <a:rPr lang="en-US" sz="900" b="1">
                      <a:solidFill>
                        <a:srgbClr val="000000">
                          <a:lumMod val="75000"/>
                          <a:lumOff val="25000"/>
                        </a:srgbClr>
                      </a:solidFill>
                      <a:latin typeface="Times New Roman" panose="02020603050405020304" pitchFamily="18" charset="0"/>
                      <a:cs typeface="Times New Roman" panose="02020603050405020304" pitchFamily="18" charset="0"/>
                    </a:rPr>
                    <a:t>Unmanned Systems</a:t>
                  </a:r>
                </a:p>
              </p:txBody>
            </p:sp>
            <p:grpSp>
              <p:nvGrpSpPr>
                <p:cNvPr id="102" name="Group 101">
                  <a:extLst>
                    <a:ext uri="{FF2B5EF4-FFF2-40B4-BE49-F238E27FC236}">
                      <a16:creationId xmlns:a16="http://schemas.microsoft.com/office/drawing/2014/main" id="{EFB6E72A-1A7C-D69B-8C7F-DC768410BF9A}"/>
                    </a:ext>
                  </a:extLst>
                </p:cNvPr>
                <p:cNvGrpSpPr/>
                <p:nvPr/>
              </p:nvGrpSpPr>
              <p:grpSpPr>
                <a:xfrm>
                  <a:off x="4209873" y="4003725"/>
                  <a:ext cx="665870" cy="665870"/>
                  <a:chOff x="4209873" y="4003725"/>
                  <a:chExt cx="665870" cy="665870"/>
                </a:xfrm>
              </p:grpSpPr>
              <p:sp>
                <p:nvSpPr>
                  <p:cNvPr id="103" name="Oval 102">
                    <a:extLst>
                      <a:ext uri="{FF2B5EF4-FFF2-40B4-BE49-F238E27FC236}">
                        <a16:creationId xmlns:a16="http://schemas.microsoft.com/office/drawing/2014/main" id="{DB139388-422B-8EA8-2F95-0715A61221F8}"/>
                      </a:ext>
                    </a:extLst>
                  </p:cNvPr>
                  <p:cNvSpPr/>
                  <p:nvPr/>
                </p:nvSpPr>
                <p:spPr>
                  <a:xfrm>
                    <a:off x="4209873" y="4003725"/>
                    <a:ext cx="665870" cy="665870"/>
                  </a:xfrm>
                  <a:prstGeom prst="ellipse">
                    <a:avLst/>
                  </a:prstGeom>
                  <a:solidFill>
                    <a:schemeClr val="bg2"/>
                  </a:solidFill>
                  <a:ln w="63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nvGrpSpPr>
                  <p:cNvPr id="104" name="Group 103">
                    <a:extLst>
                      <a:ext uri="{FF2B5EF4-FFF2-40B4-BE49-F238E27FC236}">
                        <a16:creationId xmlns:a16="http://schemas.microsoft.com/office/drawing/2014/main" id="{CC752AA6-B72C-61D9-DBD6-924244815818}"/>
                      </a:ext>
                    </a:extLst>
                  </p:cNvPr>
                  <p:cNvGrpSpPr/>
                  <p:nvPr/>
                </p:nvGrpSpPr>
                <p:grpSpPr>
                  <a:xfrm>
                    <a:off x="4259439" y="4053291"/>
                    <a:ext cx="566738" cy="566738"/>
                    <a:chOff x="4269676" y="4053291"/>
                    <a:chExt cx="566738" cy="566738"/>
                  </a:xfrm>
                </p:grpSpPr>
                <p:sp>
                  <p:nvSpPr>
                    <p:cNvPr id="105" name="Oval 104">
                      <a:extLst>
                        <a:ext uri="{FF2B5EF4-FFF2-40B4-BE49-F238E27FC236}">
                          <a16:creationId xmlns:a16="http://schemas.microsoft.com/office/drawing/2014/main" id="{5C01E4A5-30B1-0836-A366-A136724950E3}"/>
                        </a:ext>
                      </a:extLst>
                    </p:cNvPr>
                    <p:cNvSpPr/>
                    <p:nvPr/>
                  </p:nvSpPr>
                  <p:spPr>
                    <a:xfrm>
                      <a:off x="4269676" y="4053291"/>
                      <a:ext cx="566738" cy="56673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06" name="Freeform: Shape 105">
                      <a:extLst>
                        <a:ext uri="{FF2B5EF4-FFF2-40B4-BE49-F238E27FC236}">
                          <a16:creationId xmlns:a16="http://schemas.microsoft.com/office/drawing/2014/main" id="{07A0F7D3-5B89-D918-58C9-40FB965006B6}"/>
                        </a:ext>
                      </a:extLst>
                    </p:cNvPr>
                    <p:cNvSpPr/>
                    <p:nvPr/>
                  </p:nvSpPr>
                  <p:spPr>
                    <a:xfrm>
                      <a:off x="4386691" y="4181493"/>
                      <a:ext cx="332706" cy="310334"/>
                    </a:xfrm>
                    <a:custGeom>
                      <a:avLst/>
                      <a:gdLst>
                        <a:gd name="connsiteX0" fmla="*/ 3376720 w 4607900"/>
                        <a:gd name="connsiteY0" fmla="*/ 3643842 h 4298065"/>
                        <a:gd name="connsiteX1" fmla="*/ 3376720 w 4607900"/>
                        <a:gd name="connsiteY1" fmla="*/ 3929727 h 4298065"/>
                        <a:gd name="connsiteX2" fmla="*/ 4461901 w 4607900"/>
                        <a:gd name="connsiteY2" fmla="*/ 3929727 h 4298065"/>
                        <a:gd name="connsiteX3" fmla="*/ 4461901 w 4607900"/>
                        <a:gd name="connsiteY3" fmla="*/ 3643842 h 4298065"/>
                        <a:gd name="connsiteX4" fmla="*/ 2021585 w 4607900"/>
                        <a:gd name="connsiteY4" fmla="*/ 3643842 h 4298065"/>
                        <a:gd name="connsiteX5" fmla="*/ 2021585 w 4607900"/>
                        <a:gd name="connsiteY5" fmla="*/ 3929727 h 4298065"/>
                        <a:gd name="connsiteX6" fmla="*/ 3106766 w 4607900"/>
                        <a:gd name="connsiteY6" fmla="*/ 3929727 h 4298065"/>
                        <a:gd name="connsiteX7" fmla="*/ 3106766 w 4607900"/>
                        <a:gd name="connsiteY7" fmla="*/ 3643842 h 4298065"/>
                        <a:gd name="connsiteX8" fmla="*/ 1087772 w 4607900"/>
                        <a:gd name="connsiteY8" fmla="*/ 3392788 h 4298065"/>
                        <a:gd name="connsiteX9" fmla="*/ 1087772 w 4607900"/>
                        <a:gd name="connsiteY9" fmla="*/ 3948626 h 4298065"/>
                        <a:gd name="connsiteX10" fmla="*/ 1643611 w 4607900"/>
                        <a:gd name="connsiteY10" fmla="*/ 3948626 h 4298065"/>
                        <a:gd name="connsiteX11" fmla="*/ 1643611 w 4607900"/>
                        <a:gd name="connsiteY11" fmla="*/ 3392788 h 4298065"/>
                        <a:gd name="connsiteX12" fmla="*/ 285883 w 4607900"/>
                        <a:gd name="connsiteY12" fmla="*/ 3392788 h 4298065"/>
                        <a:gd name="connsiteX13" fmla="*/ 285883 w 4607900"/>
                        <a:gd name="connsiteY13" fmla="*/ 3948626 h 4298065"/>
                        <a:gd name="connsiteX14" fmla="*/ 841721 w 4607900"/>
                        <a:gd name="connsiteY14" fmla="*/ 3948626 h 4298065"/>
                        <a:gd name="connsiteX15" fmla="*/ 841721 w 4607900"/>
                        <a:gd name="connsiteY15" fmla="*/ 3392788 h 4298065"/>
                        <a:gd name="connsiteX16" fmla="*/ 3376720 w 4607900"/>
                        <a:gd name="connsiteY16" fmla="*/ 3012595 h 4298065"/>
                        <a:gd name="connsiteX17" fmla="*/ 3376720 w 4607900"/>
                        <a:gd name="connsiteY17" fmla="*/ 3298480 h 4298065"/>
                        <a:gd name="connsiteX18" fmla="*/ 4461901 w 4607900"/>
                        <a:gd name="connsiteY18" fmla="*/ 3298480 h 4298065"/>
                        <a:gd name="connsiteX19" fmla="*/ 4461901 w 4607900"/>
                        <a:gd name="connsiteY19" fmla="*/ 3012595 h 4298065"/>
                        <a:gd name="connsiteX20" fmla="*/ 2021585 w 4607900"/>
                        <a:gd name="connsiteY20" fmla="*/ 3012595 h 4298065"/>
                        <a:gd name="connsiteX21" fmla="*/ 2021585 w 4607900"/>
                        <a:gd name="connsiteY21" fmla="*/ 3298480 h 4298065"/>
                        <a:gd name="connsiteX22" fmla="*/ 3106766 w 4607900"/>
                        <a:gd name="connsiteY22" fmla="*/ 3298480 h 4298065"/>
                        <a:gd name="connsiteX23" fmla="*/ 3106766 w 4607900"/>
                        <a:gd name="connsiteY23" fmla="*/ 3012595 h 4298065"/>
                        <a:gd name="connsiteX24" fmla="*/ 3376720 w 4607900"/>
                        <a:gd name="connsiteY24" fmla="*/ 2381347 h 4298065"/>
                        <a:gd name="connsiteX25" fmla="*/ 3376720 w 4607900"/>
                        <a:gd name="connsiteY25" fmla="*/ 2667232 h 4298065"/>
                        <a:gd name="connsiteX26" fmla="*/ 4461901 w 4607900"/>
                        <a:gd name="connsiteY26" fmla="*/ 2667232 h 4298065"/>
                        <a:gd name="connsiteX27" fmla="*/ 4461901 w 4607900"/>
                        <a:gd name="connsiteY27" fmla="*/ 2381347 h 4298065"/>
                        <a:gd name="connsiteX28" fmla="*/ 2021585 w 4607900"/>
                        <a:gd name="connsiteY28" fmla="*/ 2381347 h 4298065"/>
                        <a:gd name="connsiteX29" fmla="*/ 2021585 w 4607900"/>
                        <a:gd name="connsiteY29" fmla="*/ 2667232 h 4298065"/>
                        <a:gd name="connsiteX30" fmla="*/ 3106766 w 4607900"/>
                        <a:gd name="connsiteY30" fmla="*/ 2667232 h 4298065"/>
                        <a:gd name="connsiteX31" fmla="*/ 3106766 w 4607900"/>
                        <a:gd name="connsiteY31" fmla="*/ 2381347 h 4298065"/>
                        <a:gd name="connsiteX32" fmla="*/ 710545 w 4607900"/>
                        <a:gd name="connsiteY32" fmla="*/ 1310063 h 4298065"/>
                        <a:gd name="connsiteX33" fmla="*/ 1218952 w 4607900"/>
                        <a:gd name="connsiteY33" fmla="*/ 1310063 h 4298065"/>
                        <a:gd name="connsiteX34" fmla="*/ 1243039 w 4607900"/>
                        <a:gd name="connsiteY34" fmla="*/ 1737503 h 4298065"/>
                        <a:gd name="connsiteX35" fmla="*/ 686460 w 4607900"/>
                        <a:gd name="connsiteY35" fmla="*/ 1737503 h 4298065"/>
                        <a:gd name="connsiteX36" fmla="*/ 3252765 w 4607900"/>
                        <a:gd name="connsiteY36" fmla="*/ 1153130 h 4298065"/>
                        <a:gd name="connsiteX37" fmla="*/ 3252765 w 4607900"/>
                        <a:gd name="connsiteY37" fmla="*/ 2093424 h 4298065"/>
                        <a:gd name="connsiteX38" fmla="*/ 4607900 w 4607900"/>
                        <a:gd name="connsiteY38" fmla="*/ 1153130 h 4298065"/>
                        <a:gd name="connsiteX39" fmla="*/ 4607900 w 4607900"/>
                        <a:gd name="connsiteY39" fmla="*/ 4298063 h 4298065"/>
                        <a:gd name="connsiteX40" fmla="*/ 3252765 w 4607900"/>
                        <a:gd name="connsiteY40" fmla="*/ 4298063 h 4298065"/>
                        <a:gd name="connsiteX41" fmla="*/ 3230717 w 4607900"/>
                        <a:gd name="connsiteY41" fmla="*/ 4298063 h 4298065"/>
                        <a:gd name="connsiteX42" fmla="*/ 1929499 w 4607900"/>
                        <a:gd name="connsiteY42" fmla="*/ 4298063 h 4298065"/>
                        <a:gd name="connsiteX43" fmla="*/ 1929499 w 4607900"/>
                        <a:gd name="connsiteY43" fmla="*/ 4298065 h 4298065"/>
                        <a:gd name="connsiteX44" fmla="*/ 0 w 4607900"/>
                        <a:gd name="connsiteY44" fmla="*/ 4298065 h 4298065"/>
                        <a:gd name="connsiteX45" fmla="*/ 0 w 4607900"/>
                        <a:gd name="connsiteY45" fmla="*/ 3043538 h 4298065"/>
                        <a:gd name="connsiteX46" fmla="*/ 612789 w 4607900"/>
                        <a:gd name="connsiteY46" fmla="*/ 3043538 h 4298065"/>
                        <a:gd name="connsiteX47" fmla="*/ 680718 w 4607900"/>
                        <a:gd name="connsiteY47" fmla="*/ 1839404 h 4298065"/>
                        <a:gd name="connsiteX48" fmla="*/ 1248784 w 4607900"/>
                        <a:gd name="connsiteY48" fmla="*/ 1839404 h 4298065"/>
                        <a:gd name="connsiteX49" fmla="*/ 1316713 w 4607900"/>
                        <a:gd name="connsiteY49" fmla="*/ 3043538 h 4298065"/>
                        <a:gd name="connsiteX50" fmla="*/ 1875584 w 4607900"/>
                        <a:gd name="connsiteY50" fmla="*/ 3043538 h 4298065"/>
                        <a:gd name="connsiteX51" fmla="*/ 1875584 w 4607900"/>
                        <a:gd name="connsiteY51" fmla="*/ 2108616 h 4298065"/>
                        <a:gd name="connsiteX52" fmla="*/ 1314118 w 4607900"/>
                        <a:gd name="connsiteY52" fmla="*/ 600 h 4298065"/>
                        <a:gd name="connsiteX53" fmla="*/ 1360507 w 4607900"/>
                        <a:gd name="connsiteY53" fmla="*/ 7547 h 4298065"/>
                        <a:gd name="connsiteX54" fmla="*/ 1361433 w 4607900"/>
                        <a:gd name="connsiteY54" fmla="*/ 7734 h 4298065"/>
                        <a:gd name="connsiteX55" fmla="*/ 1493167 w 4607900"/>
                        <a:gd name="connsiteY55" fmla="*/ 92775 h 4298065"/>
                        <a:gd name="connsiteX56" fmla="*/ 1567835 w 4607900"/>
                        <a:gd name="connsiteY56" fmla="*/ 41084 h 4298065"/>
                        <a:gd name="connsiteX57" fmla="*/ 1568389 w 4607900"/>
                        <a:gd name="connsiteY57" fmla="*/ 40897 h 4298065"/>
                        <a:gd name="connsiteX58" fmla="*/ 1654359 w 4607900"/>
                        <a:gd name="connsiteY58" fmla="*/ 44603 h 4298065"/>
                        <a:gd name="connsiteX59" fmla="*/ 1726619 w 4607900"/>
                        <a:gd name="connsiteY59" fmla="*/ 93888 h 4298065"/>
                        <a:gd name="connsiteX60" fmla="*/ 1775718 w 4607900"/>
                        <a:gd name="connsiteY60" fmla="*/ 205612 h 4298065"/>
                        <a:gd name="connsiteX61" fmla="*/ 1835748 w 4607900"/>
                        <a:gd name="connsiteY61" fmla="*/ 311777 h 4298065"/>
                        <a:gd name="connsiteX62" fmla="*/ 1800174 w 4607900"/>
                        <a:gd name="connsiteY62" fmla="*/ 396079 h 4298065"/>
                        <a:gd name="connsiteX63" fmla="*/ 1735697 w 4607900"/>
                        <a:gd name="connsiteY63" fmla="*/ 466485 h 4298065"/>
                        <a:gd name="connsiteX64" fmla="*/ 1602668 w 4607900"/>
                        <a:gd name="connsiteY64" fmla="*/ 482790 h 4298065"/>
                        <a:gd name="connsiteX65" fmla="*/ 1520403 w 4607900"/>
                        <a:gd name="connsiteY65" fmla="*/ 555420 h 4298065"/>
                        <a:gd name="connsiteX66" fmla="*/ 1372180 w 4607900"/>
                        <a:gd name="connsiteY66" fmla="*/ 553751 h 4298065"/>
                        <a:gd name="connsiteX67" fmla="*/ 1292139 w 4607900"/>
                        <a:gd name="connsiteY67" fmla="*/ 611188 h 4298065"/>
                        <a:gd name="connsiteX68" fmla="*/ 1225623 w 4607900"/>
                        <a:gd name="connsiteY68" fmla="*/ 618969 h 4298065"/>
                        <a:gd name="connsiteX69" fmla="*/ 1179372 w 4607900"/>
                        <a:gd name="connsiteY69" fmla="*/ 609391 h 4298065"/>
                        <a:gd name="connsiteX70" fmla="*/ 1213210 w 4607900"/>
                        <a:gd name="connsiteY70" fmla="*/ 1208156 h 4298065"/>
                        <a:gd name="connsiteX71" fmla="*/ 716291 w 4607900"/>
                        <a:gd name="connsiteY71" fmla="*/ 1208156 h 4298065"/>
                        <a:gd name="connsiteX72" fmla="*/ 743725 w 4607900"/>
                        <a:gd name="connsiteY72" fmla="*/ 722717 h 4298065"/>
                        <a:gd name="connsiteX73" fmla="*/ 691115 w 4607900"/>
                        <a:gd name="connsiteY73" fmla="*/ 724996 h 4298065"/>
                        <a:gd name="connsiteX74" fmla="*/ 646811 w 4607900"/>
                        <a:gd name="connsiteY74" fmla="*/ 714388 h 4298065"/>
                        <a:gd name="connsiteX75" fmla="*/ 592709 w 4607900"/>
                        <a:gd name="connsiteY75" fmla="*/ 665475 h 4298065"/>
                        <a:gd name="connsiteX76" fmla="*/ 580666 w 4607900"/>
                        <a:gd name="connsiteY76" fmla="*/ 598033 h 4298065"/>
                        <a:gd name="connsiteX77" fmla="*/ 609570 w 4607900"/>
                        <a:gd name="connsiteY77" fmla="*/ 523365 h 4298065"/>
                        <a:gd name="connsiteX78" fmla="*/ 623651 w 4607900"/>
                        <a:gd name="connsiteY78" fmla="*/ 353464 h 4298065"/>
                        <a:gd name="connsiteX79" fmla="*/ 687572 w 4607900"/>
                        <a:gd name="connsiteY79" fmla="*/ 262863 h 4298065"/>
                        <a:gd name="connsiteX80" fmla="*/ 781509 w 4607900"/>
                        <a:gd name="connsiteY80" fmla="*/ 225251 h 4298065"/>
                        <a:gd name="connsiteX81" fmla="*/ 875075 w 4607900"/>
                        <a:gd name="connsiteY81" fmla="*/ 231551 h 4298065"/>
                        <a:gd name="connsiteX82" fmla="*/ 894344 w 4607900"/>
                        <a:gd name="connsiteY82" fmla="*/ 145395 h 4298065"/>
                        <a:gd name="connsiteX83" fmla="*/ 940478 w 4607900"/>
                        <a:gd name="connsiteY83" fmla="*/ 105746 h 4298065"/>
                        <a:gd name="connsiteX84" fmla="*/ 999211 w 4607900"/>
                        <a:gd name="connsiteY84" fmla="*/ 91480 h 4298065"/>
                        <a:gd name="connsiteX85" fmla="*/ 1083885 w 4607900"/>
                        <a:gd name="connsiteY85" fmla="*/ 121866 h 4298065"/>
                        <a:gd name="connsiteX86" fmla="*/ 1178561 w 4607900"/>
                        <a:gd name="connsiteY86" fmla="*/ 26075 h 4298065"/>
                        <a:gd name="connsiteX87" fmla="*/ 1267311 w 4607900"/>
                        <a:gd name="connsiteY87" fmla="*/ 1433 h 4298065"/>
                        <a:gd name="connsiteX88" fmla="*/ 1314118 w 4607900"/>
                        <a:gd name="connsiteY88" fmla="*/ 600 h 4298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607900" h="4298065">
                          <a:moveTo>
                            <a:pt x="3376720" y="3643842"/>
                          </a:moveTo>
                          <a:lnTo>
                            <a:pt x="3376720" y="3929727"/>
                          </a:lnTo>
                          <a:lnTo>
                            <a:pt x="4461901" y="3929727"/>
                          </a:lnTo>
                          <a:lnTo>
                            <a:pt x="4461901" y="3643842"/>
                          </a:lnTo>
                          <a:close/>
                          <a:moveTo>
                            <a:pt x="2021585" y="3643842"/>
                          </a:moveTo>
                          <a:lnTo>
                            <a:pt x="2021585" y="3929727"/>
                          </a:lnTo>
                          <a:lnTo>
                            <a:pt x="3106766" y="3929727"/>
                          </a:lnTo>
                          <a:lnTo>
                            <a:pt x="3106766" y="3643842"/>
                          </a:lnTo>
                          <a:close/>
                          <a:moveTo>
                            <a:pt x="1087772" y="3392788"/>
                          </a:moveTo>
                          <a:lnTo>
                            <a:pt x="1087772" y="3948626"/>
                          </a:lnTo>
                          <a:lnTo>
                            <a:pt x="1643611" y="3948626"/>
                          </a:lnTo>
                          <a:lnTo>
                            <a:pt x="1643611" y="3392788"/>
                          </a:lnTo>
                          <a:close/>
                          <a:moveTo>
                            <a:pt x="285883" y="3392788"/>
                          </a:moveTo>
                          <a:lnTo>
                            <a:pt x="285883" y="3948626"/>
                          </a:lnTo>
                          <a:lnTo>
                            <a:pt x="841721" y="3948626"/>
                          </a:lnTo>
                          <a:lnTo>
                            <a:pt x="841721" y="3392788"/>
                          </a:lnTo>
                          <a:close/>
                          <a:moveTo>
                            <a:pt x="3376720" y="3012595"/>
                          </a:moveTo>
                          <a:lnTo>
                            <a:pt x="3376720" y="3298480"/>
                          </a:lnTo>
                          <a:lnTo>
                            <a:pt x="4461901" y="3298480"/>
                          </a:lnTo>
                          <a:lnTo>
                            <a:pt x="4461901" y="3012595"/>
                          </a:lnTo>
                          <a:close/>
                          <a:moveTo>
                            <a:pt x="2021585" y="3012595"/>
                          </a:moveTo>
                          <a:lnTo>
                            <a:pt x="2021585" y="3298480"/>
                          </a:lnTo>
                          <a:lnTo>
                            <a:pt x="3106766" y="3298480"/>
                          </a:lnTo>
                          <a:lnTo>
                            <a:pt x="3106766" y="3012595"/>
                          </a:lnTo>
                          <a:close/>
                          <a:moveTo>
                            <a:pt x="3376720" y="2381347"/>
                          </a:moveTo>
                          <a:lnTo>
                            <a:pt x="3376720" y="2667232"/>
                          </a:lnTo>
                          <a:lnTo>
                            <a:pt x="4461901" y="2667232"/>
                          </a:lnTo>
                          <a:lnTo>
                            <a:pt x="4461901" y="2381347"/>
                          </a:lnTo>
                          <a:close/>
                          <a:moveTo>
                            <a:pt x="2021585" y="2381347"/>
                          </a:moveTo>
                          <a:lnTo>
                            <a:pt x="2021585" y="2667232"/>
                          </a:lnTo>
                          <a:lnTo>
                            <a:pt x="3106766" y="2667232"/>
                          </a:lnTo>
                          <a:lnTo>
                            <a:pt x="3106766" y="2381347"/>
                          </a:lnTo>
                          <a:close/>
                          <a:moveTo>
                            <a:pt x="710545" y="1310063"/>
                          </a:moveTo>
                          <a:lnTo>
                            <a:pt x="1218952" y="1310063"/>
                          </a:lnTo>
                          <a:lnTo>
                            <a:pt x="1243039" y="1737503"/>
                          </a:lnTo>
                          <a:lnTo>
                            <a:pt x="686460" y="1737503"/>
                          </a:lnTo>
                          <a:close/>
                          <a:moveTo>
                            <a:pt x="3252765" y="1153130"/>
                          </a:moveTo>
                          <a:lnTo>
                            <a:pt x="3252765" y="2093424"/>
                          </a:lnTo>
                          <a:lnTo>
                            <a:pt x="4607900" y="1153130"/>
                          </a:lnTo>
                          <a:lnTo>
                            <a:pt x="4607900" y="4298063"/>
                          </a:lnTo>
                          <a:lnTo>
                            <a:pt x="3252765" y="4298063"/>
                          </a:lnTo>
                          <a:lnTo>
                            <a:pt x="3230717" y="4298063"/>
                          </a:lnTo>
                          <a:lnTo>
                            <a:pt x="1929499" y="4298063"/>
                          </a:lnTo>
                          <a:lnTo>
                            <a:pt x="1929499" y="4298065"/>
                          </a:lnTo>
                          <a:lnTo>
                            <a:pt x="0" y="4298065"/>
                          </a:lnTo>
                          <a:lnTo>
                            <a:pt x="0" y="3043538"/>
                          </a:lnTo>
                          <a:lnTo>
                            <a:pt x="612789" y="3043538"/>
                          </a:lnTo>
                          <a:lnTo>
                            <a:pt x="680718" y="1839404"/>
                          </a:lnTo>
                          <a:lnTo>
                            <a:pt x="1248784" y="1839404"/>
                          </a:lnTo>
                          <a:lnTo>
                            <a:pt x="1316713" y="3043538"/>
                          </a:lnTo>
                          <a:lnTo>
                            <a:pt x="1875584" y="3043538"/>
                          </a:lnTo>
                          <a:lnTo>
                            <a:pt x="1875584" y="2108616"/>
                          </a:lnTo>
                          <a:close/>
                          <a:moveTo>
                            <a:pt x="1314118" y="600"/>
                          </a:moveTo>
                          <a:cubicBezTo>
                            <a:pt x="1329751" y="1619"/>
                            <a:pt x="1345314" y="3935"/>
                            <a:pt x="1360507" y="7547"/>
                          </a:cubicBezTo>
                          <a:lnTo>
                            <a:pt x="1361433" y="7734"/>
                          </a:lnTo>
                          <a:cubicBezTo>
                            <a:pt x="1414237" y="20332"/>
                            <a:pt x="1462225" y="48680"/>
                            <a:pt x="1493167" y="92775"/>
                          </a:cubicBezTo>
                          <a:cubicBezTo>
                            <a:pt x="1515585" y="65354"/>
                            <a:pt x="1541340" y="48865"/>
                            <a:pt x="1567835" y="41084"/>
                          </a:cubicBezTo>
                          <a:lnTo>
                            <a:pt x="1568389" y="40897"/>
                          </a:lnTo>
                          <a:cubicBezTo>
                            <a:pt x="1597293" y="32560"/>
                            <a:pt x="1626938" y="34783"/>
                            <a:pt x="1654359" y="44603"/>
                          </a:cubicBezTo>
                          <a:cubicBezTo>
                            <a:pt x="1681411" y="54424"/>
                            <a:pt x="1706424" y="71655"/>
                            <a:pt x="1726619" y="93888"/>
                          </a:cubicBezTo>
                          <a:cubicBezTo>
                            <a:pt x="1754040" y="124089"/>
                            <a:pt x="1772938" y="163738"/>
                            <a:pt x="1775718" y="205612"/>
                          </a:cubicBezTo>
                          <a:cubicBezTo>
                            <a:pt x="1829263" y="220989"/>
                            <a:pt x="1844272" y="263048"/>
                            <a:pt x="1835748" y="311777"/>
                          </a:cubicBezTo>
                          <a:cubicBezTo>
                            <a:pt x="1830932" y="339383"/>
                            <a:pt x="1817961" y="369027"/>
                            <a:pt x="1800174" y="396079"/>
                          </a:cubicBezTo>
                          <a:cubicBezTo>
                            <a:pt x="1782572" y="422944"/>
                            <a:pt x="1759969" y="447958"/>
                            <a:pt x="1735697" y="466485"/>
                          </a:cubicBezTo>
                          <a:cubicBezTo>
                            <a:pt x="1691230" y="500390"/>
                            <a:pt x="1641206" y="513545"/>
                            <a:pt x="1602668" y="482790"/>
                          </a:cubicBezTo>
                          <a:cubicBezTo>
                            <a:pt x="1584881" y="508358"/>
                            <a:pt x="1556532" y="537446"/>
                            <a:pt x="1520403" y="555420"/>
                          </a:cubicBezTo>
                          <a:cubicBezTo>
                            <a:pt x="1479455" y="575799"/>
                            <a:pt x="1428690" y="582100"/>
                            <a:pt x="1372180" y="553751"/>
                          </a:cubicBezTo>
                          <a:cubicBezTo>
                            <a:pt x="1354206" y="582841"/>
                            <a:pt x="1324933" y="601554"/>
                            <a:pt x="1292139" y="611188"/>
                          </a:cubicBezTo>
                          <a:cubicBezTo>
                            <a:pt x="1270832" y="617487"/>
                            <a:pt x="1247857" y="619897"/>
                            <a:pt x="1225623" y="618969"/>
                          </a:cubicBezTo>
                          <a:lnTo>
                            <a:pt x="1179372" y="609391"/>
                          </a:lnTo>
                          <a:lnTo>
                            <a:pt x="1213210" y="1208156"/>
                          </a:lnTo>
                          <a:lnTo>
                            <a:pt x="716291" y="1208156"/>
                          </a:lnTo>
                          <a:lnTo>
                            <a:pt x="743725" y="722717"/>
                          </a:lnTo>
                          <a:lnTo>
                            <a:pt x="691115" y="724996"/>
                          </a:lnTo>
                          <a:cubicBezTo>
                            <a:pt x="674324" y="723468"/>
                            <a:pt x="659595" y="719762"/>
                            <a:pt x="646811" y="714388"/>
                          </a:cubicBezTo>
                          <a:cubicBezTo>
                            <a:pt x="621428" y="703643"/>
                            <a:pt x="603641" y="686226"/>
                            <a:pt x="592709" y="665475"/>
                          </a:cubicBezTo>
                          <a:cubicBezTo>
                            <a:pt x="582149" y="645095"/>
                            <a:pt x="578256" y="621564"/>
                            <a:pt x="580666" y="598033"/>
                          </a:cubicBezTo>
                          <a:cubicBezTo>
                            <a:pt x="583259" y="571909"/>
                            <a:pt x="593265" y="545598"/>
                            <a:pt x="609570" y="523365"/>
                          </a:cubicBezTo>
                          <a:cubicBezTo>
                            <a:pt x="601787" y="453700"/>
                            <a:pt x="607901" y="397561"/>
                            <a:pt x="623651" y="353464"/>
                          </a:cubicBezTo>
                          <a:cubicBezTo>
                            <a:pt x="637917" y="313815"/>
                            <a:pt x="660335" y="283984"/>
                            <a:pt x="687572" y="262863"/>
                          </a:cubicBezTo>
                          <a:cubicBezTo>
                            <a:pt x="714993" y="241740"/>
                            <a:pt x="747231" y="229513"/>
                            <a:pt x="781509" y="225251"/>
                          </a:cubicBezTo>
                          <a:cubicBezTo>
                            <a:pt x="811708" y="221545"/>
                            <a:pt x="843576" y="223768"/>
                            <a:pt x="875075" y="231551"/>
                          </a:cubicBezTo>
                          <a:cubicBezTo>
                            <a:pt x="870257" y="197829"/>
                            <a:pt x="878409" y="168556"/>
                            <a:pt x="894344" y="145395"/>
                          </a:cubicBezTo>
                          <a:cubicBezTo>
                            <a:pt x="906017" y="128536"/>
                            <a:pt x="922135" y="115009"/>
                            <a:pt x="940478" y="105746"/>
                          </a:cubicBezTo>
                          <a:cubicBezTo>
                            <a:pt x="958450" y="96668"/>
                            <a:pt x="978831" y="91665"/>
                            <a:pt x="999211" y="91480"/>
                          </a:cubicBezTo>
                          <a:cubicBezTo>
                            <a:pt x="1029042" y="91108"/>
                            <a:pt x="1059242" y="100558"/>
                            <a:pt x="1083885" y="121866"/>
                          </a:cubicBezTo>
                          <a:cubicBezTo>
                            <a:pt x="1102598" y="78324"/>
                            <a:pt x="1136874" y="46272"/>
                            <a:pt x="1178561" y="26075"/>
                          </a:cubicBezTo>
                          <a:cubicBezTo>
                            <a:pt x="1205798" y="12735"/>
                            <a:pt x="1236369" y="4582"/>
                            <a:pt x="1267311" y="1433"/>
                          </a:cubicBezTo>
                          <a:cubicBezTo>
                            <a:pt x="1282782" y="-142"/>
                            <a:pt x="1298485" y="-419"/>
                            <a:pt x="1314118" y="600"/>
                          </a:cubicBezTo>
                          <a:close/>
                        </a:path>
                      </a:pathLst>
                    </a:custGeom>
                    <a:solidFill>
                      <a:schemeClr val="bg2"/>
                    </a:solidFill>
                    <a:ln w="9525" cap="flat">
                      <a:noFill/>
                      <a:prstDash val="solid"/>
                      <a:miter/>
                    </a:ln>
                  </p:spPr>
                  <p:txBody>
                    <a:bodyPr wrap="square" rtlCol="0" anchor="ctr">
                      <a:noAutofit/>
                    </a:bodyPr>
                    <a:lstStyle/>
                    <a:p>
                      <a:pPr defTabSz="685800">
                        <a:defRPr/>
                      </a:pPr>
                      <a:endParaRPr lang="en-US" sz="1350">
                        <a:solidFill>
                          <a:prstClr val="black"/>
                        </a:solidFill>
                        <a:latin typeface="Calibri" panose="020F0502020204030204"/>
                      </a:endParaRPr>
                    </a:p>
                  </p:txBody>
                </p:sp>
              </p:grpSp>
            </p:grpSp>
          </p:grpSp>
        </p:grpSp>
        <p:grpSp>
          <p:nvGrpSpPr>
            <p:cNvPr id="49" name="Group 48">
              <a:extLst>
                <a:ext uri="{FF2B5EF4-FFF2-40B4-BE49-F238E27FC236}">
                  <a16:creationId xmlns:a16="http://schemas.microsoft.com/office/drawing/2014/main" id="{E4155A8E-7C98-F998-F828-0FF57B3C8F7A}"/>
                </a:ext>
              </a:extLst>
            </p:cNvPr>
            <p:cNvGrpSpPr/>
            <p:nvPr/>
          </p:nvGrpSpPr>
          <p:grpSpPr>
            <a:xfrm>
              <a:off x="7168947" y="1623497"/>
              <a:ext cx="2883150" cy="2615851"/>
              <a:chOff x="7168947" y="1623497"/>
              <a:chExt cx="2883150" cy="2615851"/>
            </a:xfrm>
          </p:grpSpPr>
          <p:grpSp>
            <p:nvGrpSpPr>
              <p:cNvPr id="71" name="Group 70">
                <a:extLst>
                  <a:ext uri="{FF2B5EF4-FFF2-40B4-BE49-F238E27FC236}">
                    <a16:creationId xmlns:a16="http://schemas.microsoft.com/office/drawing/2014/main" id="{3592EBB4-AE3E-8786-10D3-F955D75C0B4A}"/>
                  </a:ext>
                </a:extLst>
              </p:cNvPr>
              <p:cNvGrpSpPr/>
              <p:nvPr/>
            </p:nvGrpSpPr>
            <p:grpSpPr>
              <a:xfrm>
                <a:off x="7863074" y="1623497"/>
                <a:ext cx="2189023" cy="2615851"/>
                <a:chOff x="7863074" y="1623497"/>
                <a:chExt cx="2189023" cy="2615851"/>
              </a:xfrm>
            </p:grpSpPr>
            <p:grpSp>
              <p:nvGrpSpPr>
                <p:cNvPr id="79" name="Group 78">
                  <a:extLst>
                    <a:ext uri="{FF2B5EF4-FFF2-40B4-BE49-F238E27FC236}">
                      <a16:creationId xmlns:a16="http://schemas.microsoft.com/office/drawing/2014/main" id="{471290D6-F077-031A-C554-26309A4384BB}"/>
                    </a:ext>
                  </a:extLst>
                </p:cNvPr>
                <p:cNvGrpSpPr/>
                <p:nvPr/>
              </p:nvGrpSpPr>
              <p:grpSpPr>
                <a:xfrm>
                  <a:off x="7863074" y="1898412"/>
                  <a:ext cx="1168400" cy="1599180"/>
                  <a:chOff x="7863074" y="1898412"/>
                  <a:chExt cx="1168400" cy="1599180"/>
                </a:xfrm>
              </p:grpSpPr>
              <p:cxnSp>
                <p:nvCxnSpPr>
                  <p:cNvPr id="96" name="Straight Connector 95">
                    <a:extLst>
                      <a:ext uri="{FF2B5EF4-FFF2-40B4-BE49-F238E27FC236}">
                        <a16:creationId xmlns:a16="http://schemas.microsoft.com/office/drawing/2014/main" id="{C7F4C42B-BB74-2726-1653-20C8AA953ED6}"/>
                      </a:ext>
                    </a:extLst>
                  </p:cNvPr>
                  <p:cNvCxnSpPr>
                    <a:cxnSpLocks/>
                  </p:cNvCxnSpPr>
                  <p:nvPr/>
                </p:nvCxnSpPr>
                <p:spPr>
                  <a:xfrm flipH="1">
                    <a:off x="7863074" y="2724076"/>
                    <a:ext cx="1168400" cy="0"/>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6DA53207-8863-42A5-B909-1B2E6879F829}"/>
                      </a:ext>
                    </a:extLst>
                  </p:cNvPr>
                  <p:cNvCxnSpPr>
                    <a:cxnSpLocks/>
                  </p:cNvCxnSpPr>
                  <p:nvPr/>
                </p:nvCxnSpPr>
                <p:spPr>
                  <a:xfrm flipH="1" flipV="1">
                    <a:off x="7981950" y="2724150"/>
                    <a:ext cx="857799" cy="773442"/>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C5ECE601-13DB-115A-AE13-162B797FAD5D}"/>
                      </a:ext>
                    </a:extLst>
                  </p:cNvPr>
                  <p:cNvCxnSpPr>
                    <a:cxnSpLocks/>
                  </p:cNvCxnSpPr>
                  <p:nvPr/>
                </p:nvCxnSpPr>
                <p:spPr>
                  <a:xfrm flipH="1">
                    <a:off x="7981950" y="1898412"/>
                    <a:ext cx="866738" cy="828119"/>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1F0B2313-84C3-0971-136A-50DB63247AB2}"/>
                    </a:ext>
                  </a:extLst>
                </p:cNvPr>
                <p:cNvGrpSpPr/>
                <p:nvPr/>
              </p:nvGrpSpPr>
              <p:grpSpPr>
                <a:xfrm>
                  <a:off x="8453157" y="1623497"/>
                  <a:ext cx="1598940" cy="2615851"/>
                  <a:chOff x="8453157" y="1623497"/>
                  <a:chExt cx="1598940" cy="2615851"/>
                </a:xfrm>
              </p:grpSpPr>
              <p:grpSp>
                <p:nvGrpSpPr>
                  <p:cNvPr id="81" name="Group 80">
                    <a:extLst>
                      <a:ext uri="{FF2B5EF4-FFF2-40B4-BE49-F238E27FC236}">
                        <a16:creationId xmlns:a16="http://schemas.microsoft.com/office/drawing/2014/main" id="{37FF9359-9478-6820-7671-535FC0C3E25A}"/>
                      </a:ext>
                    </a:extLst>
                  </p:cNvPr>
                  <p:cNvGrpSpPr/>
                  <p:nvPr/>
                </p:nvGrpSpPr>
                <p:grpSpPr>
                  <a:xfrm>
                    <a:off x="8453157" y="1623497"/>
                    <a:ext cx="1598940" cy="819159"/>
                    <a:chOff x="8453157" y="1623497"/>
                    <a:chExt cx="1598940" cy="819159"/>
                  </a:xfrm>
                </p:grpSpPr>
                <p:sp>
                  <p:nvSpPr>
                    <p:cNvPr id="92" name="Rectangle 91">
                      <a:extLst>
                        <a:ext uri="{FF2B5EF4-FFF2-40B4-BE49-F238E27FC236}">
                          <a16:creationId xmlns:a16="http://schemas.microsoft.com/office/drawing/2014/main" id="{2495D883-EA93-0ED6-BFFE-6C727C684A0A}"/>
                        </a:ext>
                      </a:extLst>
                    </p:cNvPr>
                    <p:cNvSpPr/>
                    <p:nvPr/>
                  </p:nvSpPr>
                  <p:spPr>
                    <a:xfrm flipH="1">
                      <a:off x="8453157" y="1962516"/>
                      <a:ext cx="1598940" cy="480140"/>
                    </a:xfrm>
                    <a:prstGeom prst="rect">
                      <a:avLst/>
                    </a:prstGeom>
                  </p:spPr>
                  <p:txBody>
                    <a:bodyPr wrap="square" anchor="ctr">
                      <a:spAutoFit/>
                    </a:bodyPr>
                    <a:lstStyle/>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NAVSEA</a:t>
                      </a:r>
                    </a:p>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(NMP/SCD/RMCO)</a:t>
                      </a:r>
                    </a:p>
                  </p:txBody>
                </p:sp>
                <p:grpSp>
                  <p:nvGrpSpPr>
                    <p:cNvPr id="93" name="Group 92">
                      <a:extLst>
                        <a:ext uri="{FF2B5EF4-FFF2-40B4-BE49-F238E27FC236}">
                          <a16:creationId xmlns:a16="http://schemas.microsoft.com/office/drawing/2014/main" id="{94D33C88-EC58-A684-80D0-39D03FBB336F}"/>
                        </a:ext>
                      </a:extLst>
                    </p:cNvPr>
                    <p:cNvGrpSpPr/>
                    <p:nvPr/>
                  </p:nvGrpSpPr>
                  <p:grpSpPr>
                    <a:xfrm>
                      <a:off x="8895499" y="1623497"/>
                      <a:ext cx="372286" cy="372284"/>
                      <a:chOff x="8891630" y="1623497"/>
                      <a:chExt cx="372286" cy="372284"/>
                    </a:xfrm>
                  </p:grpSpPr>
                  <p:sp>
                    <p:nvSpPr>
                      <p:cNvPr id="94" name="Oval 93">
                        <a:extLst>
                          <a:ext uri="{FF2B5EF4-FFF2-40B4-BE49-F238E27FC236}">
                            <a16:creationId xmlns:a16="http://schemas.microsoft.com/office/drawing/2014/main" id="{9DE06ED5-4030-F9C8-D8FE-78782EEDC6F0}"/>
                          </a:ext>
                        </a:extLst>
                      </p:cNvPr>
                      <p:cNvSpPr/>
                      <p:nvPr/>
                    </p:nvSpPr>
                    <p:spPr>
                      <a:xfrm flipH="1">
                        <a:off x="8891630" y="1623497"/>
                        <a:ext cx="372286" cy="37228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95" name="Graphic 2">
                        <a:extLst>
                          <a:ext uri="{FF2B5EF4-FFF2-40B4-BE49-F238E27FC236}">
                            <a16:creationId xmlns:a16="http://schemas.microsoft.com/office/drawing/2014/main" id="{8EEBA64A-BD7C-C297-6E33-08245E956380}"/>
                          </a:ext>
                        </a:extLst>
                      </p:cNvPr>
                      <p:cNvSpPr/>
                      <p:nvPr/>
                    </p:nvSpPr>
                    <p:spPr>
                      <a:xfrm>
                        <a:off x="8982597" y="1707554"/>
                        <a:ext cx="190352" cy="204170"/>
                      </a:xfrm>
                      <a:custGeom>
                        <a:avLst/>
                        <a:gdLst>
                          <a:gd name="connsiteX0" fmla="*/ 2468582 w 4307065"/>
                          <a:gd name="connsiteY0" fmla="*/ 0 h 4619711"/>
                          <a:gd name="connsiteX1" fmla="*/ 631370 w 4307065"/>
                          <a:gd name="connsiteY1" fmla="*/ 823315 h 4619711"/>
                          <a:gd name="connsiteX2" fmla="*/ 631370 w 4307065"/>
                          <a:gd name="connsiteY2" fmla="*/ 1224808 h 4619711"/>
                          <a:gd name="connsiteX3" fmla="*/ 4307066 w 4307065"/>
                          <a:gd name="connsiteY3" fmla="*/ 1224808 h 4619711"/>
                          <a:gd name="connsiteX4" fmla="*/ 4307066 w 4307065"/>
                          <a:gd name="connsiteY4" fmla="*/ 823315 h 4619711"/>
                          <a:gd name="connsiteX5" fmla="*/ 2468582 w 4307065"/>
                          <a:gd name="connsiteY5" fmla="*/ 0 h 4619711"/>
                          <a:gd name="connsiteX6" fmla="*/ 4144435 w 4307065"/>
                          <a:gd name="connsiteY6" fmla="*/ 1082507 h 4619711"/>
                          <a:gd name="connsiteX7" fmla="*/ 794000 w 4307065"/>
                          <a:gd name="connsiteY7" fmla="*/ 1082507 h 4619711"/>
                          <a:gd name="connsiteX8" fmla="*/ 794000 w 4307065"/>
                          <a:gd name="connsiteY8" fmla="*/ 902089 h 4619711"/>
                          <a:gd name="connsiteX9" fmla="*/ 4143165 w 4307065"/>
                          <a:gd name="connsiteY9" fmla="*/ 902089 h 4619711"/>
                          <a:gd name="connsiteX10" fmla="*/ 4143165 w 4307065"/>
                          <a:gd name="connsiteY10" fmla="*/ 1082507 h 4619711"/>
                          <a:gd name="connsiteX11" fmla="*/ 631370 w 4307065"/>
                          <a:gd name="connsiteY11" fmla="*/ 1325181 h 4619711"/>
                          <a:gd name="connsiteX12" fmla="*/ 4307066 w 4307065"/>
                          <a:gd name="connsiteY12" fmla="*/ 1325181 h 4619711"/>
                          <a:gd name="connsiteX13" fmla="*/ 4307066 w 4307065"/>
                          <a:gd name="connsiteY13" fmla="*/ 1525928 h 4619711"/>
                          <a:gd name="connsiteX14" fmla="*/ 631370 w 4307065"/>
                          <a:gd name="connsiteY14" fmla="*/ 1525928 h 4619711"/>
                          <a:gd name="connsiteX15" fmla="*/ 631370 w 4307065"/>
                          <a:gd name="connsiteY15" fmla="*/ 1325181 h 4619711"/>
                          <a:gd name="connsiteX16" fmla="*/ 785106 w 4307065"/>
                          <a:gd name="connsiteY16" fmla="*/ 1627572 h 4619711"/>
                          <a:gd name="connsiteX17" fmla="*/ 4167305 w 4307065"/>
                          <a:gd name="connsiteY17" fmla="*/ 1627572 h 4619711"/>
                          <a:gd name="connsiteX18" fmla="*/ 4167305 w 4307065"/>
                          <a:gd name="connsiteY18" fmla="*/ 3491465 h 4619711"/>
                          <a:gd name="connsiteX19" fmla="*/ 3667980 w 4307065"/>
                          <a:gd name="connsiteY19" fmla="*/ 3491465 h 4619711"/>
                          <a:gd name="connsiteX20" fmla="*/ 3667980 w 4307065"/>
                          <a:gd name="connsiteY20" fmla="*/ 2025253 h 4619711"/>
                          <a:gd name="connsiteX21" fmla="*/ 1284432 w 4307065"/>
                          <a:gd name="connsiteY21" fmla="*/ 2025253 h 4619711"/>
                          <a:gd name="connsiteX22" fmla="*/ 1284432 w 4307065"/>
                          <a:gd name="connsiteY22" fmla="*/ 3136983 h 4619711"/>
                          <a:gd name="connsiteX23" fmla="*/ 785106 w 4307065"/>
                          <a:gd name="connsiteY23" fmla="*/ 3136983 h 4619711"/>
                          <a:gd name="connsiteX24" fmla="*/ 785106 w 4307065"/>
                          <a:gd name="connsiteY24" fmla="*/ 1627572 h 4619711"/>
                          <a:gd name="connsiteX25" fmla="*/ 2445713 w 4307065"/>
                          <a:gd name="connsiteY25" fmla="*/ 2838404 h 4619711"/>
                          <a:gd name="connsiteX26" fmla="*/ 2445713 w 4307065"/>
                          <a:gd name="connsiteY26" fmla="*/ 2401335 h 4619711"/>
                          <a:gd name="connsiteX27" fmla="*/ 2468582 w 4307065"/>
                          <a:gd name="connsiteY27" fmla="*/ 2401335 h 4619711"/>
                          <a:gd name="connsiteX28" fmla="*/ 2468582 w 4307065"/>
                          <a:gd name="connsiteY28" fmla="*/ 2273010 h 4619711"/>
                          <a:gd name="connsiteX29" fmla="*/ 1785028 w 4307065"/>
                          <a:gd name="connsiteY29" fmla="*/ 2273010 h 4619711"/>
                          <a:gd name="connsiteX30" fmla="*/ 1785028 w 4307065"/>
                          <a:gd name="connsiteY30" fmla="*/ 2401335 h 4619711"/>
                          <a:gd name="connsiteX31" fmla="*/ 1807897 w 4307065"/>
                          <a:gd name="connsiteY31" fmla="*/ 2401335 h 4619711"/>
                          <a:gd name="connsiteX32" fmla="*/ 1807897 w 4307065"/>
                          <a:gd name="connsiteY32" fmla="*/ 2838404 h 4619711"/>
                          <a:gd name="connsiteX33" fmla="*/ 2445713 w 4307065"/>
                          <a:gd name="connsiteY33" fmla="*/ 2838404 h 4619711"/>
                          <a:gd name="connsiteX34" fmla="*/ 2191603 w 4307065"/>
                          <a:gd name="connsiteY34" fmla="*/ 2467404 h 4619711"/>
                          <a:gd name="connsiteX35" fmla="*/ 2377103 w 4307065"/>
                          <a:gd name="connsiteY35" fmla="*/ 2467404 h 4619711"/>
                          <a:gd name="connsiteX36" fmla="*/ 2377103 w 4307065"/>
                          <a:gd name="connsiteY36" fmla="*/ 2581753 h 4619711"/>
                          <a:gd name="connsiteX37" fmla="*/ 2191603 w 4307065"/>
                          <a:gd name="connsiteY37" fmla="*/ 2581753 h 4619711"/>
                          <a:gd name="connsiteX38" fmla="*/ 2191603 w 4307065"/>
                          <a:gd name="connsiteY38" fmla="*/ 2467404 h 4619711"/>
                          <a:gd name="connsiteX39" fmla="*/ 3244887 w 4307065"/>
                          <a:gd name="connsiteY39" fmla="*/ 2838404 h 4619711"/>
                          <a:gd name="connsiteX40" fmla="*/ 3244887 w 4307065"/>
                          <a:gd name="connsiteY40" fmla="*/ 2401335 h 4619711"/>
                          <a:gd name="connsiteX41" fmla="*/ 3267757 w 4307065"/>
                          <a:gd name="connsiteY41" fmla="*/ 2401335 h 4619711"/>
                          <a:gd name="connsiteX42" fmla="*/ 3267757 w 4307065"/>
                          <a:gd name="connsiteY42" fmla="*/ 2273010 h 4619711"/>
                          <a:gd name="connsiteX43" fmla="*/ 2584202 w 4307065"/>
                          <a:gd name="connsiteY43" fmla="*/ 2273010 h 4619711"/>
                          <a:gd name="connsiteX44" fmla="*/ 2584202 w 4307065"/>
                          <a:gd name="connsiteY44" fmla="*/ 2401335 h 4619711"/>
                          <a:gd name="connsiteX45" fmla="*/ 2607072 w 4307065"/>
                          <a:gd name="connsiteY45" fmla="*/ 2401335 h 4619711"/>
                          <a:gd name="connsiteX46" fmla="*/ 2607072 w 4307065"/>
                          <a:gd name="connsiteY46" fmla="*/ 2838404 h 4619711"/>
                          <a:gd name="connsiteX47" fmla="*/ 3244887 w 4307065"/>
                          <a:gd name="connsiteY47" fmla="*/ 2838404 h 4619711"/>
                          <a:gd name="connsiteX48" fmla="*/ 2989507 w 4307065"/>
                          <a:gd name="connsiteY48" fmla="*/ 2467404 h 4619711"/>
                          <a:gd name="connsiteX49" fmla="*/ 3175007 w 4307065"/>
                          <a:gd name="connsiteY49" fmla="*/ 2467404 h 4619711"/>
                          <a:gd name="connsiteX50" fmla="*/ 3175007 w 4307065"/>
                          <a:gd name="connsiteY50" fmla="*/ 2581753 h 4619711"/>
                          <a:gd name="connsiteX51" fmla="*/ 2989507 w 4307065"/>
                          <a:gd name="connsiteY51" fmla="*/ 2581753 h 4619711"/>
                          <a:gd name="connsiteX52" fmla="*/ 2989507 w 4307065"/>
                          <a:gd name="connsiteY52" fmla="*/ 2467404 h 4619711"/>
                          <a:gd name="connsiteX53" fmla="*/ 1408945 w 4307065"/>
                          <a:gd name="connsiteY53" fmla="*/ 3036609 h 4619711"/>
                          <a:gd name="connsiteX54" fmla="*/ 1431815 w 4307065"/>
                          <a:gd name="connsiteY54" fmla="*/ 3036609 h 4619711"/>
                          <a:gd name="connsiteX55" fmla="*/ 1431815 w 4307065"/>
                          <a:gd name="connsiteY55" fmla="*/ 3136983 h 4619711"/>
                          <a:gd name="connsiteX56" fmla="*/ 1697360 w 4307065"/>
                          <a:gd name="connsiteY56" fmla="*/ 3136983 h 4619711"/>
                          <a:gd name="connsiteX57" fmla="*/ 1799004 w 4307065"/>
                          <a:gd name="connsiteY57" fmla="*/ 3136983 h 4619711"/>
                          <a:gd name="connsiteX58" fmla="*/ 1799004 w 4307065"/>
                          <a:gd name="connsiteY58" fmla="*/ 3238626 h 4619711"/>
                          <a:gd name="connsiteX59" fmla="*/ 1799004 w 4307065"/>
                          <a:gd name="connsiteY59" fmla="*/ 3438103 h 4619711"/>
                          <a:gd name="connsiteX60" fmla="*/ 1799004 w 4307065"/>
                          <a:gd name="connsiteY60" fmla="*/ 3471137 h 4619711"/>
                          <a:gd name="connsiteX61" fmla="*/ 2069630 w 4307065"/>
                          <a:gd name="connsiteY61" fmla="*/ 3471137 h 4619711"/>
                          <a:gd name="connsiteX62" fmla="*/ 2069630 w 4307065"/>
                          <a:gd name="connsiteY62" fmla="*/ 3036609 h 4619711"/>
                          <a:gd name="connsiteX63" fmla="*/ 2092500 w 4307065"/>
                          <a:gd name="connsiteY63" fmla="*/ 3036609 h 4619711"/>
                          <a:gd name="connsiteX64" fmla="*/ 2092500 w 4307065"/>
                          <a:gd name="connsiteY64" fmla="*/ 2908284 h 4619711"/>
                          <a:gd name="connsiteX65" fmla="*/ 1408945 w 4307065"/>
                          <a:gd name="connsiteY65" fmla="*/ 2908284 h 4619711"/>
                          <a:gd name="connsiteX66" fmla="*/ 1408945 w 4307065"/>
                          <a:gd name="connsiteY66" fmla="*/ 3036609 h 4619711"/>
                          <a:gd name="connsiteX67" fmla="*/ 1815521 w 4307065"/>
                          <a:gd name="connsiteY67" fmla="*/ 3100137 h 4619711"/>
                          <a:gd name="connsiteX68" fmla="*/ 2001021 w 4307065"/>
                          <a:gd name="connsiteY68" fmla="*/ 3100137 h 4619711"/>
                          <a:gd name="connsiteX69" fmla="*/ 2001021 w 4307065"/>
                          <a:gd name="connsiteY69" fmla="*/ 3214486 h 4619711"/>
                          <a:gd name="connsiteX70" fmla="*/ 1815521 w 4307065"/>
                          <a:gd name="connsiteY70" fmla="*/ 3214486 h 4619711"/>
                          <a:gd name="connsiteX71" fmla="*/ 1815521 w 4307065"/>
                          <a:gd name="connsiteY71" fmla="*/ 3100137 h 4619711"/>
                          <a:gd name="connsiteX72" fmla="*/ 2156028 w 4307065"/>
                          <a:gd name="connsiteY72" fmla="*/ 3036609 h 4619711"/>
                          <a:gd name="connsiteX73" fmla="*/ 2178898 w 4307065"/>
                          <a:gd name="connsiteY73" fmla="*/ 3036609 h 4619711"/>
                          <a:gd name="connsiteX74" fmla="*/ 2178898 w 4307065"/>
                          <a:gd name="connsiteY74" fmla="*/ 3472407 h 4619711"/>
                          <a:gd name="connsiteX75" fmla="*/ 2817983 w 4307065"/>
                          <a:gd name="connsiteY75" fmla="*/ 3472407 h 4619711"/>
                          <a:gd name="connsiteX76" fmla="*/ 2817983 w 4307065"/>
                          <a:gd name="connsiteY76" fmla="*/ 3036609 h 4619711"/>
                          <a:gd name="connsiteX77" fmla="*/ 2840853 w 4307065"/>
                          <a:gd name="connsiteY77" fmla="*/ 3036609 h 4619711"/>
                          <a:gd name="connsiteX78" fmla="*/ 2840853 w 4307065"/>
                          <a:gd name="connsiteY78" fmla="*/ 2908284 h 4619711"/>
                          <a:gd name="connsiteX79" fmla="*/ 2156028 w 4307065"/>
                          <a:gd name="connsiteY79" fmla="*/ 2908284 h 4619711"/>
                          <a:gd name="connsiteX80" fmla="*/ 2156028 w 4307065"/>
                          <a:gd name="connsiteY80" fmla="*/ 3036609 h 4619711"/>
                          <a:gd name="connsiteX81" fmla="*/ 2562603 w 4307065"/>
                          <a:gd name="connsiteY81" fmla="*/ 3100137 h 4619711"/>
                          <a:gd name="connsiteX82" fmla="*/ 2748103 w 4307065"/>
                          <a:gd name="connsiteY82" fmla="*/ 3100137 h 4619711"/>
                          <a:gd name="connsiteX83" fmla="*/ 2748103 w 4307065"/>
                          <a:gd name="connsiteY83" fmla="*/ 3214486 h 4619711"/>
                          <a:gd name="connsiteX84" fmla="*/ 2562603 w 4307065"/>
                          <a:gd name="connsiteY84" fmla="*/ 3214486 h 4619711"/>
                          <a:gd name="connsiteX85" fmla="*/ 2562603 w 4307065"/>
                          <a:gd name="connsiteY85" fmla="*/ 3100137 h 4619711"/>
                          <a:gd name="connsiteX86" fmla="*/ 2903110 w 4307065"/>
                          <a:gd name="connsiteY86" fmla="*/ 3036609 h 4619711"/>
                          <a:gd name="connsiteX87" fmla="*/ 2925980 w 4307065"/>
                          <a:gd name="connsiteY87" fmla="*/ 3036609 h 4619711"/>
                          <a:gd name="connsiteX88" fmla="*/ 2925980 w 4307065"/>
                          <a:gd name="connsiteY88" fmla="*/ 3472407 h 4619711"/>
                          <a:gd name="connsiteX89" fmla="*/ 3565066 w 4307065"/>
                          <a:gd name="connsiteY89" fmla="*/ 3472407 h 4619711"/>
                          <a:gd name="connsiteX90" fmla="*/ 3565066 w 4307065"/>
                          <a:gd name="connsiteY90" fmla="*/ 3036609 h 4619711"/>
                          <a:gd name="connsiteX91" fmla="*/ 3587935 w 4307065"/>
                          <a:gd name="connsiteY91" fmla="*/ 3036609 h 4619711"/>
                          <a:gd name="connsiteX92" fmla="*/ 3587935 w 4307065"/>
                          <a:gd name="connsiteY92" fmla="*/ 2908284 h 4619711"/>
                          <a:gd name="connsiteX93" fmla="*/ 2903110 w 4307065"/>
                          <a:gd name="connsiteY93" fmla="*/ 2908284 h 4619711"/>
                          <a:gd name="connsiteX94" fmla="*/ 2903110 w 4307065"/>
                          <a:gd name="connsiteY94" fmla="*/ 3036609 h 4619711"/>
                          <a:gd name="connsiteX95" fmla="*/ 3309685 w 4307065"/>
                          <a:gd name="connsiteY95" fmla="*/ 3100137 h 4619711"/>
                          <a:gd name="connsiteX96" fmla="*/ 3495185 w 4307065"/>
                          <a:gd name="connsiteY96" fmla="*/ 3100137 h 4619711"/>
                          <a:gd name="connsiteX97" fmla="*/ 3495185 w 4307065"/>
                          <a:gd name="connsiteY97" fmla="*/ 3214486 h 4619711"/>
                          <a:gd name="connsiteX98" fmla="*/ 3309685 w 4307065"/>
                          <a:gd name="connsiteY98" fmla="*/ 3214486 h 4619711"/>
                          <a:gd name="connsiteX99" fmla="*/ 3309685 w 4307065"/>
                          <a:gd name="connsiteY99" fmla="*/ 3100137 h 4619711"/>
                          <a:gd name="connsiteX100" fmla="*/ 1877777 w 4307065"/>
                          <a:gd name="connsiteY100" fmla="*/ 4119116 h 4619711"/>
                          <a:gd name="connsiteX101" fmla="*/ 1663055 w 4307065"/>
                          <a:gd name="connsiteY101" fmla="*/ 4119116 h 4619711"/>
                          <a:gd name="connsiteX102" fmla="*/ 1661784 w 4307065"/>
                          <a:gd name="connsiteY102" fmla="*/ 3438103 h 4619711"/>
                          <a:gd name="connsiteX103" fmla="*/ 1697360 w 4307065"/>
                          <a:gd name="connsiteY103" fmla="*/ 3438103 h 4619711"/>
                          <a:gd name="connsiteX104" fmla="*/ 1697360 w 4307065"/>
                          <a:gd name="connsiteY104" fmla="*/ 3237356 h 4619711"/>
                          <a:gd name="connsiteX105" fmla="*/ 636452 w 4307065"/>
                          <a:gd name="connsiteY105" fmla="*/ 3237356 h 4619711"/>
                          <a:gd name="connsiteX106" fmla="*/ 636452 w 4307065"/>
                          <a:gd name="connsiteY106" fmla="*/ 3438103 h 4619711"/>
                          <a:gd name="connsiteX107" fmla="*/ 672027 w 4307065"/>
                          <a:gd name="connsiteY107" fmla="*/ 3438103 h 4619711"/>
                          <a:gd name="connsiteX108" fmla="*/ 674568 w 4307065"/>
                          <a:gd name="connsiteY108" fmla="*/ 4116575 h 4619711"/>
                          <a:gd name="connsiteX109" fmla="*/ 674568 w 4307065"/>
                          <a:gd name="connsiteY109" fmla="*/ 4119116 h 4619711"/>
                          <a:gd name="connsiteX110" fmla="*/ 501774 w 4307065"/>
                          <a:gd name="connsiteY110" fmla="*/ 4119116 h 4619711"/>
                          <a:gd name="connsiteX111" fmla="*/ 501774 w 4307065"/>
                          <a:gd name="connsiteY111" fmla="*/ 3070914 h 4619711"/>
                          <a:gd name="connsiteX112" fmla="*/ 163808 w 4307065"/>
                          <a:gd name="connsiteY112" fmla="*/ 2654174 h 4619711"/>
                          <a:gd name="connsiteX113" fmla="*/ 101551 w 4307065"/>
                          <a:gd name="connsiteY113" fmla="*/ 2621140 h 4619711"/>
                          <a:gd name="connsiteX114" fmla="*/ 34212 w 4307065"/>
                          <a:gd name="connsiteY114" fmla="*/ 2641469 h 4619711"/>
                          <a:gd name="connsiteX115" fmla="*/ 20236 w 4307065"/>
                          <a:gd name="connsiteY115" fmla="*/ 2771065 h 4619711"/>
                          <a:gd name="connsiteX116" fmla="*/ 316274 w 4307065"/>
                          <a:gd name="connsiteY116" fmla="*/ 3135712 h 4619711"/>
                          <a:gd name="connsiteX117" fmla="*/ 316274 w 4307065"/>
                          <a:gd name="connsiteY117" fmla="*/ 4303346 h 4619711"/>
                          <a:gd name="connsiteX118" fmla="*/ 518291 w 4307065"/>
                          <a:gd name="connsiteY118" fmla="*/ 4303346 h 4619711"/>
                          <a:gd name="connsiteX119" fmla="*/ 419188 w 4307065"/>
                          <a:gd name="connsiteY119" fmla="*/ 4454541 h 4619711"/>
                          <a:gd name="connsiteX120" fmla="*/ 584360 w 4307065"/>
                          <a:gd name="connsiteY120" fmla="*/ 4619712 h 4619711"/>
                          <a:gd name="connsiteX121" fmla="*/ 749531 w 4307065"/>
                          <a:gd name="connsiteY121" fmla="*/ 4454541 h 4619711"/>
                          <a:gd name="connsiteX122" fmla="*/ 650428 w 4307065"/>
                          <a:gd name="connsiteY122" fmla="*/ 4303346 h 4619711"/>
                          <a:gd name="connsiteX123" fmla="*/ 1635103 w 4307065"/>
                          <a:gd name="connsiteY123" fmla="*/ 4303346 h 4619711"/>
                          <a:gd name="connsiteX124" fmla="*/ 1536000 w 4307065"/>
                          <a:gd name="connsiteY124" fmla="*/ 4454541 h 4619711"/>
                          <a:gd name="connsiteX125" fmla="*/ 1701171 w 4307065"/>
                          <a:gd name="connsiteY125" fmla="*/ 4619712 h 4619711"/>
                          <a:gd name="connsiteX126" fmla="*/ 1866343 w 4307065"/>
                          <a:gd name="connsiteY126" fmla="*/ 4454541 h 4619711"/>
                          <a:gd name="connsiteX127" fmla="*/ 1767240 w 4307065"/>
                          <a:gd name="connsiteY127" fmla="*/ 4303346 h 4619711"/>
                          <a:gd name="connsiteX128" fmla="*/ 1877777 w 4307065"/>
                          <a:gd name="connsiteY128" fmla="*/ 4303346 h 4619711"/>
                          <a:gd name="connsiteX129" fmla="*/ 1970528 w 4307065"/>
                          <a:gd name="connsiteY129" fmla="*/ 4210596 h 4619711"/>
                          <a:gd name="connsiteX130" fmla="*/ 1877777 w 4307065"/>
                          <a:gd name="connsiteY130" fmla="*/ 4119116 h 4619711"/>
                          <a:gd name="connsiteX131" fmla="*/ 1266644 w 4307065"/>
                          <a:gd name="connsiteY131" fmla="*/ 3538476 h 4619711"/>
                          <a:gd name="connsiteX132" fmla="*/ 1555058 w 4307065"/>
                          <a:gd name="connsiteY132" fmla="*/ 3538476 h 4619711"/>
                          <a:gd name="connsiteX133" fmla="*/ 1555058 w 4307065"/>
                          <a:gd name="connsiteY133" fmla="*/ 3715082 h 4619711"/>
                          <a:gd name="connsiteX134" fmla="*/ 1266644 w 4307065"/>
                          <a:gd name="connsiteY134" fmla="*/ 3715082 h 4619711"/>
                          <a:gd name="connsiteX135" fmla="*/ 1266644 w 4307065"/>
                          <a:gd name="connsiteY135" fmla="*/ 3538476 h 4619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4307065" h="4619711">
                            <a:moveTo>
                              <a:pt x="2468582" y="0"/>
                            </a:moveTo>
                            <a:lnTo>
                              <a:pt x="631370" y="823315"/>
                            </a:lnTo>
                            <a:lnTo>
                              <a:pt x="631370" y="1224808"/>
                            </a:lnTo>
                            <a:lnTo>
                              <a:pt x="4307066" y="1224808"/>
                            </a:lnTo>
                            <a:lnTo>
                              <a:pt x="4307066" y="823315"/>
                            </a:lnTo>
                            <a:lnTo>
                              <a:pt x="2468582" y="0"/>
                            </a:lnTo>
                            <a:close/>
                            <a:moveTo>
                              <a:pt x="4144435" y="1082507"/>
                            </a:moveTo>
                            <a:lnTo>
                              <a:pt x="794000" y="1082507"/>
                            </a:lnTo>
                            <a:lnTo>
                              <a:pt x="794000" y="902089"/>
                            </a:lnTo>
                            <a:lnTo>
                              <a:pt x="4143165" y="902089"/>
                            </a:lnTo>
                            <a:lnTo>
                              <a:pt x="4143165" y="1082507"/>
                            </a:lnTo>
                            <a:close/>
                            <a:moveTo>
                              <a:pt x="631370" y="1325181"/>
                            </a:moveTo>
                            <a:lnTo>
                              <a:pt x="4307066" y="1325181"/>
                            </a:lnTo>
                            <a:lnTo>
                              <a:pt x="4307066" y="1525928"/>
                            </a:lnTo>
                            <a:lnTo>
                              <a:pt x="631370" y="1525928"/>
                            </a:lnTo>
                            <a:lnTo>
                              <a:pt x="631370" y="1325181"/>
                            </a:lnTo>
                            <a:close/>
                            <a:moveTo>
                              <a:pt x="785106" y="1627572"/>
                            </a:moveTo>
                            <a:lnTo>
                              <a:pt x="4167305" y="1627572"/>
                            </a:lnTo>
                            <a:lnTo>
                              <a:pt x="4167305" y="3491465"/>
                            </a:lnTo>
                            <a:lnTo>
                              <a:pt x="3667980" y="3491465"/>
                            </a:lnTo>
                            <a:lnTo>
                              <a:pt x="3667980" y="2025253"/>
                            </a:lnTo>
                            <a:lnTo>
                              <a:pt x="1284432" y="2025253"/>
                            </a:lnTo>
                            <a:lnTo>
                              <a:pt x="1284432" y="3136983"/>
                            </a:lnTo>
                            <a:lnTo>
                              <a:pt x="785106" y="3136983"/>
                            </a:lnTo>
                            <a:lnTo>
                              <a:pt x="785106" y="1627572"/>
                            </a:lnTo>
                            <a:close/>
                            <a:moveTo>
                              <a:pt x="2445713" y="2838404"/>
                            </a:moveTo>
                            <a:lnTo>
                              <a:pt x="2445713" y="2401335"/>
                            </a:lnTo>
                            <a:lnTo>
                              <a:pt x="2468582" y="2401335"/>
                            </a:lnTo>
                            <a:lnTo>
                              <a:pt x="2468582" y="2273010"/>
                            </a:lnTo>
                            <a:lnTo>
                              <a:pt x="1785028" y="2273010"/>
                            </a:lnTo>
                            <a:lnTo>
                              <a:pt x="1785028" y="2401335"/>
                            </a:lnTo>
                            <a:lnTo>
                              <a:pt x="1807897" y="2401335"/>
                            </a:lnTo>
                            <a:lnTo>
                              <a:pt x="1807897" y="2838404"/>
                            </a:lnTo>
                            <a:lnTo>
                              <a:pt x="2445713" y="2838404"/>
                            </a:lnTo>
                            <a:close/>
                            <a:moveTo>
                              <a:pt x="2191603" y="2467404"/>
                            </a:moveTo>
                            <a:lnTo>
                              <a:pt x="2377103" y="2467404"/>
                            </a:lnTo>
                            <a:lnTo>
                              <a:pt x="2377103" y="2581753"/>
                            </a:lnTo>
                            <a:lnTo>
                              <a:pt x="2191603" y="2581753"/>
                            </a:lnTo>
                            <a:lnTo>
                              <a:pt x="2191603" y="2467404"/>
                            </a:lnTo>
                            <a:close/>
                            <a:moveTo>
                              <a:pt x="3244887" y="2838404"/>
                            </a:moveTo>
                            <a:lnTo>
                              <a:pt x="3244887" y="2401335"/>
                            </a:lnTo>
                            <a:lnTo>
                              <a:pt x="3267757" y="2401335"/>
                            </a:lnTo>
                            <a:lnTo>
                              <a:pt x="3267757" y="2273010"/>
                            </a:lnTo>
                            <a:lnTo>
                              <a:pt x="2584202" y="2273010"/>
                            </a:lnTo>
                            <a:lnTo>
                              <a:pt x="2584202" y="2401335"/>
                            </a:lnTo>
                            <a:lnTo>
                              <a:pt x="2607072" y="2401335"/>
                            </a:lnTo>
                            <a:lnTo>
                              <a:pt x="2607072" y="2838404"/>
                            </a:lnTo>
                            <a:lnTo>
                              <a:pt x="3244887" y="2838404"/>
                            </a:lnTo>
                            <a:close/>
                            <a:moveTo>
                              <a:pt x="2989507" y="2467404"/>
                            </a:moveTo>
                            <a:lnTo>
                              <a:pt x="3175007" y="2467404"/>
                            </a:lnTo>
                            <a:lnTo>
                              <a:pt x="3175007" y="2581753"/>
                            </a:lnTo>
                            <a:lnTo>
                              <a:pt x="2989507" y="2581753"/>
                            </a:lnTo>
                            <a:lnTo>
                              <a:pt x="2989507" y="2467404"/>
                            </a:lnTo>
                            <a:close/>
                            <a:moveTo>
                              <a:pt x="1408945" y="3036609"/>
                            </a:moveTo>
                            <a:lnTo>
                              <a:pt x="1431815" y="3036609"/>
                            </a:lnTo>
                            <a:lnTo>
                              <a:pt x="1431815" y="3136983"/>
                            </a:lnTo>
                            <a:lnTo>
                              <a:pt x="1697360" y="3136983"/>
                            </a:lnTo>
                            <a:lnTo>
                              <a:pt x="1799004" y="3136983"/>
                            </a:lnTo>
                            <a:lnTo>
                              <a:pt x="1799004" y="3238626"/>
                            </a:lnTo>
                            <a:lnTo>
                              <a:pt x="1799004" y="3438103"/>
                            </a:lnTo>
                            <a:lnTo>
                              <a:pt x="1799004" y="3471137"/>
                            </a:lnTo>
                            <a:lnTo>
                              <a:pt x="2069630" y="3471137"/>
                            </a:lnTo>
                            <a:lnTo>
                              <a:pt x="2069630" y="3036609"/>
                            </a:lnTo>
                            <a:lnTo>
                              <a:pt x="2092500" y="3036609"/>
                            </a:lnTo>
                            <a:lnTo>
                              <a:pt x="2092500" y="2908284"/>
                            </a:lnTo>
                            <a:lnTo>
                              <a:pt x="1408945" y="2908284"/>
                            </a:lnTo>
                            <a:lnTo>
                              <a:pt x="1408945" y="3036609"/>
                            </a:lnTo>
                            <a:close/>
                            <a:moveTo>
                              <a:pt x="1815521" y="3100137"/>
                            </a:moveTo>
                            <a:lnTo>
                              <a:pt x="2001021" y="3100137"/>
                            </a:lnTo>
                            <a:lnTo>
                              <a:pt x="2001021" y="3214486"/>
                            </a:lnTo>
                            <a:lnTo>
                              <a:pt x="1815521" y="3214486"/>
                            </a:lnTo>
                            <a:lnTo>
                              <a:pt x="1815521" y="3100137"/>
                            </a:lnTo>
                            <a:close/>
                            <a:moveTo>
                              <a:pt x="2156028" y="3036609"/>
                            </a:moveTo>
                            <a:lnTo>
                              <a:pt x="2178898" y="3036609"/>
                            </a:lnTo>
                            <a:lnTo>
                              <a:pt x="2178898" y="3472407"/>
                            </a:lnTo>
                            <a:lnTo>
                              <a:pt x="2817983" y="3472407"/>
                            </a:lnTo>
                            <a:lnTo>
                              <a:pt x="2817983" y="3036609"/>
                            </a:lnTo>
                            <a:lnTo>
                              <a:pt x="2840853" y="3036609"/>
                            </a:lnTo>
                            <a:lnTo>
                              <a:pt x="2840853" y="2908284"/>
                            </a:lnTo>
                            <a:lnTo>
                              <a:pt x="2156028" y="2908284"/>
                            </a:lnTo>
                            <a:lnTo>
                              <a:pt x="2156028" y="3036609"/>
                            </a:lnTo>
                            <a:close/>
                            <a:moveTo>
                              <a:pt x="2562603" y="3100137"/>
                            </a:moveTo>
                            <a:lnTo>
                              <a:pt x="2748103" y="3100137"/>
                            </a:lnTo>
                            <a:lnTo>
                              <a:pt x="2748103" y="3214486"/>
                            </a:lnTo>
                            <a:lnTo>
                              <a:pt x="2562603" y="3214486"/>
                            </a:lnTo>
                            <a:lnTo>
                              <a:pt x="2562603" y="3100137"/>
                            </a:lnTo>
                            <a:close/>
                            <a:moveTo>
                              <a:pt x="2903110" y="3036609"/>
                            </a:moveTo>
                            <a:lnTo>
                              <a:pt x="2925980" y="3036609"/>
                            </a:lnTo>
                            <a:lnTo>
                              <a:pt x="2925980" y="3472407"/>
                            </a:lnTo>
                            <a:lnTo>
                              <a:pt x="3565066" y="3472407"/>
                            </a:lnTo>
                            <a:lnTo>
                              <a:pt x="3565066" y="3036609"/>
                            </a:lnTo>
                            <a:lnTo>
                              <a:pt x="3587935" y="3036609"/>
                            </a:lnTo>
                            <a:lnTo>
                              <a:pt x="3587935" y="2908284"/>
                            </a:lnTo>
                            <a:lnTo>
                              <a:pt x="2903110" y="2908284"/>
                            </a:lnTo>
                            <a:lnTo>
                              <a:pt x="2903110" y="3036609"/>
                            </a:lnTo>
                            <a:close/>
                            <a:moveTo>
                              <a:pt x="3309685" y="3100137"/>
                            </a:moveTo>
                            <a:lnTo>
                              <a:pt x="3495185" y="3100137"/>
                            </a:lnTo>
                            <a:lnTo>
                              <a:pt x="3495185" y="3214486"/>
                            </a:lnTo>
                            <a:lnTo>
                              <a:pt x="3309685" y="3214486"/>
                            </a:lnTo>
                            <a:lnTo>
                              <a:pt x="3309685" y="3100137"/>
                            </a:lnTo>
                            <a:close/>
                            <a:moveTo>
                              <a:pt x="1877777" y="4119116"/>
                            </a:moveTo>
                            <a:lnTo>
                              <a:pt x="1663055" y="4119116"/>
                            </a:lnTo>
                            <a:lnTo>
                              <a:pt x="1661784" y="3438103"/>
                            </a:lnTo>
                            <a:lnTo>
                              <a:pt x="1697360" y="3438103"/>
                            </a:lnTo>
                            <a:lnTo>
                              <a:pt x="1697360" y="3237356"/>
                            </a:lnTo>
                            <a:lnTo>
                              <a:pt x="636452" y="3237356"/>
                            </a:lnTo>
                            <a:lnTo>
                              <a:pt x="636452" y="3438103"/>
                            </a:lnTo>
                            <a:lnTo>
                              <a:pt x="672027" y="3438103"/>
                            </a:lnTo>
                            <a:lnTo>
                              <a:pt x="674568" y="4116575"/>
                            </a:lnTo>
                            <a:lnTo>
                              <a:pt x="674568" y="4119116"/>
                            </a:lnTo>
                            <a:lnTo>
                              <a:pt x="501774" y="4119116"/>
                            </a:lnTo>
                            <a:lnTo>
                              <a:pt x="501774" y="3070914"/>
                            </a:lnTo>
                            <a:lnTo>
                              <a:pt x="163808" y="2654174"/>
                            </a:lnTo>
                            <a:cubicBezTo>
                              <a:pt x="147291" y="2633846"/>
                              <a:pt x="125692" y="2622411"/>
                              <a:pt x="101551" y="2621140"/>
                            </a:cubicBezTo>
                            <a:cubicBezTo>
                              <a:pt x="77411" y="2618599"/>
                              <a:pt x="53270" y="2624952"/>
                              <a:pt x="34212" y="2641469"/>
                            </a:cubicBezTo>
                            <a:cubicBezTo>
                              <a:pt x="-5175" y="2673233"/>
                              <a:pt x="-11528" y="2731678"/>
                              <a:pt x="20236" y="2771065"/>
                            </a:cubicBezTo>
                            <a:lnTo>
                              <a:pt x="316274" y="3135712"/>
                            </a:lnTo>
                            <a:lnTo>
                              <a:pt x="316274" y="4303346"/>
                            </a:lnTo>
                            <a:lnTo>
                              <a:pt x="518291" y="4303346"/>
                            </a:lnTo>
                            <a:cubicBezTo>
                              <a:pt x="459846" y="4328757"/>
                              <a:pt x="419188" y="4387202"/>
                              <a:pt x="419188" y="4454541"/>
                            </a:cubicBezTo>
                            <a:cubicBezTo>
                              <a:pt x="419188" y="4546020"/>
                              <a:pt x="492880" y="4619712"/>
                              <a:pt x="584360" y="4619712"/>
                            </a:cubicBezTo>
                            <a:cubicBezTo>
                              <a:pt x="675839" y="4619712"/>
                              <a:pt x="749531" y="4546020"/>
                              <a:pt x="749531" y="4454541"/>
                            </a:cubicBezTo>
                            <a:cubicBezTo>
                              <a:pt x="749531" y="4387202"/>
                              <a:pt x="708873" y="4328757"/>
                              <a:pt x="650428" y="4303346"/>
                            </a:cubicBezTo>
                            <a:lnTo>
                              <a:pt x="1635103" y="4303346"/>
                            </a:lnTo>
                            <a:cubicBezTo>
                              <a:pt x="1576658" y="4328757"/>
                              <a:pt x="1536000" y="4387202"/>
                              <a:pt x="1536000" y="4454541"/>
                            </a:cubicBezTo>
                            <a:cubicBezTo>
                              <a:pt x="1536000" y="4546020"/>
                              <a:pt x="1609692" y="4619712"/>
                              <a:pt x="1701171" y="4619712"/>
                            </a:cubicBezTo>
                            <a:cubicBezTo>
                              <a:pt x="1792651" y="4619712"/>
                              <a:pt x="1866343" y="4546020"/>
                              <a:pt x="1866343" y="4454541"/>
                            </a:cubicBezTo>
                            <a:cubicBezTo>
                              <a:pt x="1866343" y="4387202"/>
                              <a:pt x="1825685" y="4328757"/>
                              <a:pt x="1767240" y="4303346"/>
                            </a:cubicBezTo>
                            <a:lnTo>
                              <a:pt x="1877777" y="4303346"/>
                            </a:lnTo>
                            <a:cubicBezTo>
                              <a:pt x="1928599" y="4303346"/>
                              <a:pt x="1970528" y="4261418"/>
                              <a:pt x="1970528" y="4210596"/>
                            </a:cubicBezTo>
                            <a:cubicBezTo>
                              <a:pt x="1970528" y="4159774"/>
                              <a:pt x="1928599" y="4119116"/>
                              <a:pt x="1877777" y="4119116"/>
                            </a:cubicBezTo>
                            <a:close/>
                            <a:moveTo>
                              <a:pt x="1266644" y="3538476"/>
                            </a:moveTo>
                            <a:lnTo>
                              <a:pt x="1555058" y="3538476"/>
                            </a:lnTo>
                            <a:lnTo>
                              <a:pt x="1555058" y="3715082"/>
                            </a:lnTo>
                            <a:lnTo>
                              <a:pt x="1266644" y="3715082"/>
                            </a:lnTo>
                            <a:lnTo>
                              <a:pt x="1266644" y="3538476"/>
                            </a:lnTo>
                            <a:close/>
                          </a:path>
                        </a:pathLst>
                      </a:custGeom>
                      <a:solidFill>
                        <a:schemeClr val="tx2">
                          <a:lumMod val="75000"/>
                          <a:lumOff val="25000"/>
                        </a:schemeClr>
                      </a:solidFill>
                      <a:ln w="12700" cap="flat">
                        <a:noFill/>
                        <a:prstDash val="solid"/>
                        <a:miter/>
                      </a:ln>
                    </p:spPr>
                    <p:txBody>
                      <a:bodyPr rtlCol="0" anchor="ctr"/>
                      <a:lstStyle/>
                      <a:p>
                        <a:pPr defTabSz="685800">
                          <a:defRPr/>
                        </a:pPr>
                        <a:endParaRPr lang="en-US" sz="1350">
                          <a:solidFill>
                            <a:prstClr val="black"/>
                          </a:solidFill>
                          <a:latin typeface="Calibri" panose="020F0502020204030204"/>
                        </a:endParaRPr>
                      </a:p>
                    </p:txBody>
                  </p:sp>
                </p:grpSp>
              </p:grpSp>
              <p:grpSp>
                <p:nvGrpSpPr>
                  <p:cNvPr id="82" name="Group 81">
                    <a:extLst>
                      <a:ext uri="{FF2B5EF4-FFF2-40B4-BE49-F238E27FC236}">
                        <a16:creationId xmlns:a16="http://schemas.microsoft.com/office/drawing/2014/main" id="{24452AF6-5525-08D2-003E-410A9FD4718A}"/>
                      </a:ext>
                    </a:extLst>
                  </p:cNvPr>
                  <p:cNvGrpSpPr/>
                  <p:nvPr/>
                </p:nvGrpSpPr>
                <p:grpSpPr>
                  <a:xfrm>
                    <a:off x="8814955" y="2537933"/>
                    <a:ext cx="927535" cy="809236"/>
                    <a:chOff x="8814955" y="2537933"/>
                    <a:chExt cx="927535" cy="809236"/>
                  </a:xfrm>
                </p:grpSpPr>
                <p:sp>
                  <p:nvSpPr>
                    <p:cNvPr id="88" name="Rectangle 87">
                      <a:extLst>
                        <a:ext uri="{FF2B5EF4-FFF2-40B4-BE49-F238E27FC236}">
                          <a16:creationId xmlns:a16="http://schemas.microsoft.com/office/drawing/2014/main" id="{1E1F12AD-D419-DC67-35FE-B571176E75A5}"/>
                        </a:ext>
                      </a:extLst>
                    </p:cNvPr>
                    <p:cNvSpPr/>
                    <p:nvPr/>
                  </p:nvSpPr>
                  <p:spPr>
                    <a:xfrm flipH="1">
                      <a:off x="8814955" y="2867028"/>
                      <a:ext cx="927535" cy="480141"/>
                    </a:xfrm>
                    <a:prstGeom prst="rect">
                      <a:avLst/>
                    </a:prstGeom>
                  </p:spPr>
                  <p:txBody>
                    <a:bodyPr wrap="square" anchor="ctr">
                      <a:spAutoFit/>
                    </a:bodyPr>
                    <a:lstStyle/>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NAVAIR</a:t>
                      </a:r>
                    </a:p>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IFC</a:t>
                      </a:r>
                    </a:p>
                  </p:txBody>
                </p:sp>
                <p:grpSp>
                  <p:nvGrpSpPr>
                    <p:cNvPr id="89" name="Group 88">
                      <a:extLst>
                        <a:ext uri="{FF2B5EF4-FFF2-40B4-BE49-F238E27FC236}">
                          <a16:creationId xmlns:a16="http://schemas.microsoft.com/office/drawing/2014/main" id="{E1EC9DC4-1145-8CA8-100B-3F22894281D9}"/>
                        </a:ext>
                      </a:extLst>
                    </p:cNvPr>
                    <p:cNvGrpSpPr/>
                    <p:nvPr/>
                  </p:nvGrpSpPr>
                  <p:grpSpPr>
                    <a:xfrm>
                      <a:off x="9108068" y="2537933"/>
                      <a:ext cx="372286" cy="372284"/>
                      <a:chOff x="9104203" y="2537933"/>
                      <a:chExt cx="372286" cy="372284"/>
                    </a:xfrm>
                  </p:grpSpPr>
                  <p:sp>
                    <p:nvSpPr>
                      <p:cNvPr id="90" name="Oval 89">
                        <a:extLst>
                          <a:ext uri="{FF2B5EF4-FFF2-40B4-BE49-F238E27FC236}">
                            <a16:creationId xmlns:a16="http://schemas.microsoft.com/office/drawing/2014/main" id="{F95ED193-5843-029E-424A-072F3F60D9BB}"/>
                          </a:ext>
                        </a:extLst>
                      </p:cNvPr>
                      <p:cNvSpPr/>
                      <p:nvPr/>
                    </p:nvSpPr>
                    <p:spPr>
                      <a:xfrm flipH="1">
                        <a:off x="9104203" y="2537933"/>
                        <a:ext cx="372286" cy="37228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91" name="Graphic 2">
                        <a:extLst>
                          <a:ext uri="{FF2B5EF4-FFF2-40B4-BE49-F238E27FC236}">
                            <a16:creationId xmlns:a16="http://schemas.microsoft.com/office/drawing/2014/main" id="{69D634B5-3AE6-1C83-C29C-0E7C9B243019}"/>
                          </a:ext>
                        </a:extLst>
                      </p:cNvPr>
                      <p:cNvSpPr/>
                      <p:nvPr/>
                    </p:nvSpPr>
                    <p:spPr>
                      <a:xfrm>
                        <a:off x="9195170" y="2621990"/>
                        <a:ext cx="190352" cy="204170"/>
                      </a:xfrm>
                      <a:custGeom>
                        <a:avLst/>
                        <a:gdLst>
                          <a:gd name="connsiteX0" fmla="*/ 2468582 w 4307065"/>
                          <a:gd name="connsiteY0" fmla="*/ 0 h 4619711"/>
                          <a:gd name="connsiteX1" fmla="*/ 631370 w 4307065"/>
                          <a:gd name="connsiteY1" fmla="*/ 823315 h 4619711"/>
                          <a:gd name="connsiteX2" fmla="*/ 631370 w 4307065"/>
                          <a:gd name="connsiteY2" fmla="*/ 1224808 h 4619711"/>
                          <a:gd name="connsiteX3" fmla="*/ 4307066 w 4307065"/>
                          <a:gd name="connsiteY3" fmla="*/ 1224808 h 4619711"/>
                          <a:gd name="connsiteX4" fmla="*/ 4307066 w 4307065"/>
                          <a:gd name="connsiteY4" fmla="*/ 823315 h 4619711"/>
                          <a:gd name="connsiteX5" fmla="*/ 2468582 w 4307065"/>
                          <a:gd name="connsiteY5" fmla="*/ 0 h 4619711"/>
                          <a:gd name="connsiteX6" fmla="*/ 4144435 w 4307065"/>
                          <a:gd name="connsiteY6" fmla="*/ 1082507 h 4619711"/>
                          <a:gd name="connsiteX7" fmla="*/ 794000 w 4307065"/>
                          <a:gd name="connsiteY7" fmla="*/ 1082507 h 4619711"/>
                          <a:gd name="connsiteX8" fmla="*/ 794000 w 4307065"/>
                          <a:gd name="connsiteY8" fmla="*/ 902089 h 4619711"/>
                          <a:gd name="connsiteX9" fmla="*/ 4143165 w 4307065"/>
                          <a:gd name="connsiteY9" fmla="*/ 902089 h 4619711"/>
                          <a:gd name="connsiteX10" fmla="*/ 4143165 w 4307065"/>
                          <a:gd name="connsiteY10" fmla="*/ 1082507 h 4619711"/>
                          <a:gd name="connsiteX11" fmla="*/ 631370 w 4307065"/>
                          <a:gd name="connsiteY11" fmla="*/ 1325181 h 4619711"/>
                          <a:gd name="connsiteX12" fmla="*/ 4307066 w 4307065"/>
                          <a:gd name="connsiteY12" fmla="*/ 1325181 h 4619711"/>
                          <a:gd name="connsiteX13" fmla="*/ 4307066 w 4307065"/>
                          <a:gd name="connsiteY13" fmla="*/ 1525928 h 4619711"/>
                          <a:gd name="connsiteX14" fmla="*/ 631370 w 4307065"/>
                          <a:gd name="connsiteY14" fmla="*/ 1525928 h 4619711"/>
                          <a:gd name="connsiteX15" fmla="*/ 631370 w 4307065"/>
                          <a:gd name="connsiteY15" fmla="*/ 1325181 h 4619711"/>
                          <a:gd name="connsiteX16" fmla="*/ 785106 w 4307065"/>
                          <a:gd name="connsiteY16" fmla="*/ 1627572 h 4619711"/>
                          <a:gd name="connsiteX17" fmla="*/ 4167305 w 4307065"/>
                          <a:gd name="connsiteY17" fmla="*/ 1627572 h 4619711"/>
                          <a:gd name="connsiteX18" fmla="*/ 4167305 w 4307065"/>
                          <a:gd name="connsiteY18" fmla="*/ 3491465 h 4619711"/>
                          <a:gd name="connsiteX19" fmla="*/ 3667980 w 4307065"/>
                          <a:gd name="connsiteY19" fmla="*/ 3491465 h 4619711"/>
                          <a:gd name="connsiteX20" fmla="*/ 3667980 w 4307065"/>
                          <a:gd name="connsiteY20" fmla="*/ 2025253 h 4619711"/>
                          <a:gd name="connsiteX21" fmla="*/ 1284432 w 4307065"/>
                          <a:gd name="connsiteY21" fmla="*/ 2025253 h 4619711"/>
                          <a:gd name="connsiteX22" fmla="*/ 1284432 w 4307065"/>
                          <a:gd name="connsiteY22" fmla="*/ 3136983 h 4619711"/>
                          <a:gd name="connsiteX23" fmla="*/ 785106 w 4307065"/>
                          <a:gd name="connsiteY23" fmla="*/ 3136983 h 4619711"/>
                          <a:gd name="connsiteX24" fmla="*/ 785106 w 4307065"/>
                          <a:gd name="connsiteY24" fmla="*/ 1627572 h 4619711"/>
                          <a:gd name="connsiteX25" fmla="*/ 2445713 w 4307065"/>
                          <a:gd name="connsiteY25" fmla="*/ 2838404 h 4619711"/>
                          <a:gd name="connsiteX26" fmla="*/ 2445713 w 4307065"/>
                          <a:gd name="connsiteY26" fmla="*/ 2401335 h 4619711"/>
                          <a:gd name="connsiteX27" fmla="*/ 2468582 w 4307065"/>
                          <a:gd name="connsiteY27" fmla="*/ 2401335 h 4619711"/>
                          <a:gd name="connsiteX28" fmla="*/ 2468582 w 4307065"/>
                          <a:gd name="connsiteY28" fmla="*/ 2273010 h 4619711"/>
                          <a:gd name="connsiteX29" fmla="*/ 1785028 w 4307065"/>
                          <a:gd name="connsiteY29" fmla="*/ 2273010 h 4619711"/>
                          <a:gd name="connsiteX30" fmla="*/ 1785028 w 4307065"/>
                          <a:gd name="connsiteY30" fmla="*/ 2401335 h 4619711"/>
                          <a:gd name="connsiteX31" fmla="*/ 1807897 w 4307065"/>
                          <a:gd name="connsiteY31" fmla="*/ 2401335 h 4619711"/>
                          <a:gd name="connsiteX32" fmla="*/ 1807897 w 4307065"/>
                          <a:gd name="connsiteY32" fmla="*/ 2838404 h 4619711"/>
                          <a:gd name="connsiteX33" fmla="*/ 2445713 w 4307065"/>
                          <a:gd name="connsiteY33" fmla="*/ 2838404 h 4619711"/>
                          <a:gd name="connsiteX34" fmla="*/ 2191603 w 4307065"/>
                          <a:gd name="connsiteY34" fmla="*/ 2467404 h 4619711"/>
                          <a:gd name="connsiteX35" fmla="*/ 2377103 w 4307065"/>
                          <a:gd name="connsiteY35" fmla="*/ 2467404 h 4619711"/>
                          <a:gd name="connsiteX36" fmla="*/ 2377103 w 4307065"/>
                          <a:gd name="connsiteY36" fmla="*/ 2581753 h 4619711"/>
                          <a:gd name="connsiteX37" fmla="*/ 2191603 w 4307065"/>
                          <a:gd name="connsiteY37" fmla="*/ 2581753 h 4619711"/>
                          <a:gd name="connsiteX38" fmla="*/ 2191603 w 4307065"/>
                          <a:gd name="connsiteY38" fmla="*/ 2467404 h 4619711"/>
                          <a:gd name="connsiteX39" fmla="*/ 3244887 w 4307065"/>
                          <a:gd name="connsiteY39" fmla="*/ 2838404 h 4619711"/>
                          <a:gd name="connsiteX40" fmla="*/ 3244887 w 4307065"/>
                          <a:gd name="connsiteY40" fmla="*/ 2401335 h 4619711"/>
                          <a:gd name="connsiteX41" fmla="*/ 3267757 w 4307065"/>
                          <a:gd name="connsiteY41" fmla="*/ 2401335 h 4619711"/>
                          <a:gd name="connsiteX42" fmla="*/ 3267757 w 4307065"/>
                          <a:gd name="connsiteY42" fmla="*/ 2273010 h 4619711"/>
                          <a:gd name="connsiteX43" fmla="*/ 2584202 w 4307065"/>
                          <a:gd name="connsiteY43" fmla="*/ 2273010 h 4619711"/>
                          <a:gd name="connsiteX44" fmla="*/ 2584202 w 4307065"/>
                          <a:gd name="connsiteY44" fmla="*/ 2401335 h 4619711"/>
                          <a:gd name="connsiteX45" fmla="*/ 2607072 w 4307065"/>
                          <a:gd name="connsiteY45" fmla="*/ 2401335 h 4619711"/>
                          <a:gd name="connsiteX46" fmla="*/ 2607072 w 4307065"/>
                          <a:gd name="connsiteY46" fmla="*/ 2838404 h 4619711"/>
                          <a:gd name="connsiteX47" fmla="*/ 3244887 w 4307065"/>
                          <a:gd name="connsiteY47" fmla="*/ 2838404 h 4619711"/>
                          <a:gd name="connsiteX48" fmla="*/ 2989507 w 4307065"/>
                          <a:gd name="connsiteY48" fmla="*/ 2467404 h 4619711"/>
                          <a:gd name="connsiteX49" fmla="*/ 3175007 w 4307065"/>
                          <a:gd name="connsiteY49" fmla="*/ 2467404 h 4619711"/>
                          <a:gd name="connsiteX50" fmla="*/ 3175007 w 4307065"/>
                          <a:gd name="connsiteY50" fmla="*/ 2581753 h 4619711"/>
                          <a:gd name="connsiteX51" fmla="*/ 2989507 w 4307065"/>
                          <a:gd name="connsiteY51" fmla="*/ 2581753 h 4619711"/>
                          <a:gd name="connsiteX52" fmla="*/ 2989507 w 4307065"/>
                          <a:gd name="connsiteY52" fmla="*/ 2467404 h 4619711"/>
                          <a:gd name="connsiteX53" fmla="*/ 1408945 w 4307065"/>
                          <a:gd name="connsiteY53" fmla="*/ 3036609 h 4619711"/>
                          <a:gd name="connsiteX54" fmla="*/ 1431815 w 4307065"/>
                          <a:gd name="connsiteY54" fmla="*/ 3036609 h 4619711"/>
                          <a:gd name="connsiteX55" fmla="*/ 1431815 w 4307065"/>
                          <a:gd name="connsiteY55" fmla="*/ 3136983 h 4619711"/>
                          <a:gd name="connsiteX56" fmla="*/ 1697360 w 4307065"/>
                          <a:gd name="connsiteY56" fmla="*/ 3136983 h 4619711"/>
                          <a:gd name="connsiteX57" fmla="*/ 1799004 w 4307065"/>
                          <a:gd name="connsiteY57" fmla="*/ 3136983 h 4619711"/>
                          <a:gd name="connsiteX58" fmla="*/ 1799004 w 4307065"/>
                          <a:gd name="connsiteY58" fmla="*/ 3238626 h 4619711"/>
                          <a:gd name="connsiteX59" fmla="*/ 1799004 w 4307065"/>
                          <a:gd name="connsiteY59" fmla="*/ 3438103 h 4619711"/>
                          <a:gd name="connsiteX60" fmla="*/ 1799004 w 4307065"/>
                          <a:gd name="connsiteY60" fmla="*/ 3471137 h 4619711"/>
                          <a:gd name="connsiteX61" fmla="*/ 2069630 w 4307065"/>
                          <a:gd name="connsiteY61" fmla="*/ 3471137 h 4619711"/>
                          <a:gd name="connsiteX62" fmla="*/ 2069630 w 4307065"/>
                          <a:gd name="connsiteY62" fmla="*/ 3036609 h 4619711"/>
                          <a:gd name="connsiteX63" fmla="*/ 2092500 w 4307065"/>
                          <a:gd name="connsiteY63" fmla="*/ 3036609 h 4619711"/>
                          <a:gd name="connsiteX64" fmla="*/ 2092500 w 4307065"/>
                          <a:gd name="connsiteY64" fmla="*/ 2908284 h 4619711"/>
                          <a:gd name="connsiteX65" fmla="*/ 1408945 w 4307065"/>
                          <a:gd name="connsiteY65" fmla="*/ 2908284 h 4619711"/>
                          <a:gd name="connsiteX66" fmla="*/ 1408945 w 4307065"/>
                          <a:gd name="connsiteY66" fmla="*/ 3036609 h 4619711"/>
                          <a:gd name="connsiteX67" fmla="*/ 1815521 w 4307065"/>
                          <a:gd name="connsiteY67" fmla="*/ 3100137 h 4619711"/>
                          <a:gd name="connsiteX68" fmla="*/ 2001021 w 4307065"/>
                          <a:gd name="connsiteY68" fmla="*/ 3100137 h 4619711"/>
                          <a:gd name="connsiteX69" fmla="*/ 2001021 w 4307065"/>
                          <a:gd name="connsiteY69" fmla="*/ 3214486 h 4619711"/>
                          <a:gd name="connsiteX70" fmla="*/ 1815521 w 4307065"/>
                          <a:gd name="connsiteY70" fmla="*/ 3214486 h 4619711"/>
                          <a:gd name="connsiteX71" fmla="*/ 1815521 w 4307065"/>
                          <a:gd name="connsiteY71" fmla="*/ 3100137 h 4619711"/>
                          <a:gd name="connsiteX72" fmla="*/ 2156028 w 4307065"/>
                          <a:gd name="connsiteY72" fmla="*/ 3036609 h 4619711"/>
                          <a:gd name="connsiteX73" fmla="*/ 2178898 w 4307065"/>
                          <a:gd name="connsiteY73" fmla="*/ 3036609 h 4619711"/>
                          <a:gd name="connsiteX74" fmla="*/ 2178898 w 4307065"/>
                          <a:gd name="connsiteY74" fmla="*/ 3472407 h 4619711"/>
                          <a:gd name="connsiteX75" fmla="*/ 2817983 w 4307065"/>
                          <a:gd name="connsiteY75" fmla="*/ 3472407 h 4619711"/>
                          <a:gd name="connsiteX76" fmla="*/ 2817983 w 4307065"/>
                          <a:gd name="connsiteY76" fmla="*/ 3036609 h 4619711"/>
                          <a:gd name="connsiteX77" fmla="*/ 2840853 w 4307065"/>
                          <a:gd name="connsiteY77" fmla="*/ 3036609 h 4619711"/>
                          <a:gd name="connsiteX78" fmla="*/ 2840853 w 4307065"/>
                          <a:gd name="connsiteY78" fmla="*/ 2908284 h 4619711"/>
                          <a:gd name="connsiteX79" fmla="*/ 2156028 w 4307065"/>
                          <a:gd name="connsiteY79" fmla="*/ 2908284 h 4619711"/>
                          <a:gd name="connsiteX80" fmla="*/ 2156028 w 4307065"/>
                          <a:gd name="connsiteY80" fmla="*/ 3036609 h 4619711"/>
                          <a:gd name="connsiteX81" fmla="*/ 2562603 w 4307065"/>
                          <a:gd name="connsiteY81" fmla="*/ 3100137 h 4619711"/>
                          <a:gd name="connsiteX82" fmla="*/ 2748103 w 4307065"/>
                          <a:gd name="connsiteY82" fmla="*/ 3100137 h 4619711"/>
                          <a:gd name="connsiteX83" fmla="*/ 2748103 w 4307065"/>
                          <a:gd name="connsiteY83" fmla="*/ 3214486 h 4619711"/>
                          <a:gd name="connsiteX84" fmla="*/ 2562603 w 4307065"/>
                          <a:gd name="connsiteY84" fmla="*/ 3214486 h 4619711"/>
                          <a:gd name="connsiteX85" fmla="*/ 2562603 w 4307065"/>
                          <a:gd name="connsiteY85" fmla="*/ 3100137 h 4619711"/>
                          <a:gd name="connsiteX86" fmla="*/ 2903110 w 4307065"/>
                          <a:gd name="connsiteY86" fmla="*/ 3036609 h 4619711"/>
                          <a:gd name="connsiteX87" fmla="*/ 2925980 w 4307065"/>
                          <a:gd name="connsiteY87" fmla="*/ 3036609 h 4619711"/>
                          <a:gd name="connsiteX88" fmla="*/ 2925980 w 4307065"/>
                          <a:gd name="connsiteY88" fmla="*/ 3472407 h 4619711"/>
                          <a:gd name="connsiteX89" fmla="*/ 3565066 w 4307065"/>
                          <a:gd name="connsiteY89" fmla="*/ 3472407 h 4619711"/>
                          <a:gd name="connsiteX90" fmla="*/ 3565066 w 4307065"/>
                          <a:gd name="connsiteY90" fmla="*/ 3036609 h 4619711"/>
                          <a:gd name="connsiteX91" fmla="*/ 3587935 w 4307065"/>
                          <a:gd name="connsiteY91" fmla="*/ 3036609 h 4619711"/>
                          <a:gd name="connsiteX92" fmla="*/ 3587935 w 4307065"/>
                          <a:gd name="connsiteY92" fmla="*/ 2908284 h 4619711"/>
                          <a:gd name="connsiteX93" fmla="*/ 2903110 w 4307065"/>
                          <a:gd name="connsiteY93" fmla="*/ 2908284 h 4619711"/>
                          <a:gd name="connsiteX94" fmla="*/ 2903110 w 4307065"/>
                          <a:gd name="connsiteY94" fmla="*/ 3036609 h 4619711"/>
                          <a:gd name="connsiteX95" fmla="*/ 3309685 w 4307065"/>
                          <a:gd name="connsiteY95" fmla="*/ 3100137 h 4619711"/>
                          <a:gd name="connsiteX96" fmla="*/ 3495185 w 4307065"/>
                          <a:gd name="connsiteY96" fmla="*/ 3100137 h 4619711"/>
                          <a:gd name="connsiteX97" fmla="*/ 3495185 w 4307065"/>
                          <a:gd name="connsiteY97" fmla="*/ 3214486 h 4619711"/>
                          <a:gd name="connsiteX98" fmla="*/ 3309685 w 4307065"/>
                          <a:gd name="connsiteY98" fmla="*/ 3214486 h 4619711"/>
                          <a:gd name="connsiteX99" fmla="*/ 3309685 w 4307065"/>
                          <a:gd name="connsiteY99" fmla="*/ 3100137 h 4619711"/>
                          <a:gd name="connsiteX100" fmla="*/ 1877777 w 4307065"/>
                          <a:gd name="connsiteY100" fmla="*/ 4119116 h 4619711"/>
                          <a:gd name="connsiteX101" fmla="*/ 1663055 w 4307065"/>
                          <a:gd name="connsiteY101" fmla="*/ 4119116 h 4619711"/>
                          <a:gd name="connsiteX102" fmla="*/ 1661784 w 4307065"/>
                          <a:gd name="connsiteY102" fmla="*/ 3438103 h 4619711"/>
                          <a:gd name="connsiteX103" fmla="*/ 1697360 w 4307065"/>
                          <a:gd name="connsiteY103" fmla="*/ 3438103 h 4619711"/>
                          <a:gd name="connsiteX104" fmla="*/ 1697360 w 4307065"/>
                          <a:gd name="connsiteY104" fmla="*/ 3237356 h 4619711"/>
                          <a:gd name="connsiteX105" fmla="*/ 636452 w 4307065"/>
                          <a:gd name="connsiteY105" fmla="*/ 3237356 h 4619711"/>
                          <a:gd name="connsiteX106" fmla="*/ 636452 w 4307065"/>
                          <a:gd name="connsiteY106" fmla="*/ 3438103 h 4619711"/>
                          <a:gd name="connsiteX107" fmla="*/ 672027 w 4307065"/>
                          <a:gd name="connsiteY107" fmla="*/ 3438103 h 4619711"/>
                          <a:gd name="connsiteX108" fmla="*/ 674568 w 4307065"/>
                          <a:gd name="connsiteY108" fmla="*/ 4116575 h 4619711"/>
                          <a:gd name="connsiteX109" fmla="*/ 674568 w 4307065"/>
                          <a:gd name="connsiteY109" fmla="*/ 4119116 h 4619711"/>
                          <a:gd name="connsiteX110" fmla="*/ 501774 w 4307065"/>
                          <a:gd name="connsiteY110" fmla="*/ 4119116 h 4619711"/>
                          <a:gd name="connsiteX111" fmla="*/ 501774 w 4307065"/>
                          <a:gd name="connsiteY111" fmla="*/ 3070914 h 4619711"/>
                          <a:gd name="connsiteX112" fmla="*/ 163808 w 4307065"/>
                          <a:gd name="connsiteY112" fmla="*/ 2654174 h 4619711"/>
                          <a:gd name="connsiteX113" fmla="*/ 101551 w 4307065"/>
                          <a:gd name="connsiteY113" fmla="*/ 2621140 h 4619711"/>
                          <a:gd name="connsiteX114" fmla="*/ 34212 w 4307065"/>
                          <a:gd name="connsiteY114" fmla="*/ 2641469 h 4619711"/>
                          <a:gd name="connsiteX115" fmla="*/ 20236 w 4307065"/>
                          <a:gd name="connsiteY115" fmla="*/ 2771065 h 4619711"/>
                          <a:gd name="connsiteX116" fmla="*/ 316274 w 4307065"/>
                          <a:gd name="connsiteY116" fmla="*/ 3135712 h 4619711"/>
                          <a:gd name="connsiteX117" fmla="*/ 316274 w 4307065"/>
                          <a:gd name="connsiteY117" fmla="*/ 4303346 h 4619711"/>
                          <a:gd name="connsiteX118" fmla="*/ 518291 w 4307065"/>
                          <a:gd name="connsiteY118" fmla="*/ 4303346 h 4619711"/>
                          <a:gd name="connsiteX119" fmla="*/ 419188 w 4307065"/>
                          <a:gd name="connsiteY119" fmla="*/ 4454541 h 4619711"/>
                          <a:gd name="connsiteX120" fmla="*/ 584360 w 4307065"/>
                          <a:gd name="connsiteY120" fmla="*/ 4619712 h 4619711"/>
                          <a:gd name="connsiteX121" fmla="*/ 749531 w 4307065"/>
                          <a:gd name="connsiteY121" fmla="*/ 4454541 h 4619711"/>
                          <a:gd name="connsiteX122" fmla="*/ 650428 w 4307065"/>
                          <a:gd name="connsiteY122" fmla="*/ 4303346 h 4619711"/>
                          <a:gd name="connsiteX123" fmla="*/ 1635103 w 4307065"/>
                          <a:gd name="connsiteY123" fmla="*/ 4303346 h 4619711"/>
                          <a:gd name="connsiteX124" fmla="*/ 1536000 w 4307065"/>
                          <a:gd name="connsiteY124" fmla="*/ 4454541 h 4619711"/>
                          <a:gd name="connsiteX125" fmla="*/ 1701171 w 4307065"/>
                          <a:gd name="connsiteY125" fmla="*/ 4619712 h 4619711"/>
                          <a:gd name="connsiteX126" fmla="*/ 1866343 w 4307065"/>
                          <a:gd name="connsiteY126" fmla="*/ 4454541 h 4619711"/>
                          <a:gd name="connsiteX127" fmla="*/ 1767240 w 4307065"/>
                          <a:gd name="connsiteY127" fmla="*/ 4303346 h 4619711"/>
                          <a:gd name="connsiteX128" fmla="*/ 1877777 w 4307065"/>
                          <a:gd name="connsiteY128" fmla="*/ 4303346 h 4619711"/>
                          <a:gd name="connsiteX129" fmla="*/ 1970528 w 4307065"/>
                          <a:gd name="connsiteY129" fmla="*/ 4210596 h 4619711"/>
                          <a:gd name="connsiteX130" fmla="*/ 1877777 w 4307065"/>
                          <a:gd name="connsiteY130" fmla="*/ 4119116 h 4619711"/>
                          <a:gd name="connsiteX131" fmla="*/ 1266644 w 4307065"/>
                          <a:gd name="connsiteY131" fmla="*/ 3538476 h 4619711"/>
                          <a:gd name="connsiteX132" fmla="*/ 1555058 w 4307065"/>
                          <a:gd name="connsiteY132" fmla="*/ 3538476 h 4619711"/>
                          <a:gd name="connsiteX133" fmla="*/ 1555058 w 4307065"/>
                          <a:gd name="connsiteY133" fmla="*/ 3715082 h 4619711"/>
                          <a:gd name="connsiteX134" fmla="*/ 1266644 w 4307065"/>
                          <a:gd name="connsiteY134" fmla="*/ 3715082 h 4619711"/>
                          <a:gd name="connsiteX135" fmla="*/ 1266644 w 4307065"/>
                          <a:gd name="connsiteY135" fmla="*/ 3538476 h 4619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4307065" h="4619711">
                            <a:moveTo>
                              <a:pt x="2468582" y="0"/>
                            </a:moveTo>
                            <a:lnTo>
                              <a:pt x="631370" y="823315"/>
                            </a:lnTo>
                            <a:lnTo>
                              <a:pt x="631370" y="1224808"/>
                            </a:lnTo>
                            <a:lnTo>
                              <a:pt x="4307066" y="1224808"/>
                            </a:lnTo>
                            <a:lnTo>
                              <a:pt x="4307066" y="823315"/>
                            </a:lnTo>
                            <a:lnTo>
                              <a:pt x="2468582" y="0"/>
                            </a:lnTo>
                            <a:close/>
                            <a:moveTo>
                              <a:pt x="4144435" y="1082507"/>
                            </a:moveTo>
                            <a:lnTo>
                              <a:pt x="794000" y="1082507"/>
                            </a:lnTo>
                            <a:lnTo>
                              <a:pt x="794000" y="902089"/>
                            </a:lnTo>
                            <a:lnTo>
                              <a:pt x="4143165" y="902089"/>
                            </a:lnTo>
                            <a:lnTo>
                              <a:pt x="4143165" y="1082507"/>
                            </a:lnTo>
                            <a:close/>
                            <a:moveTo>
                              <a:pt x="631370" y="1325181"/>
                            </a:moveTo>
                            <a:lnTo>
                              <a:pt x="4307066" y="1325181"/>
                            </a:lnTo>
                            <a:lnTo>
                              <a:pt x="4307066" y="1525928"/>
                            </a:lnTo>
                            <a:lnTo>
                              <a:pt x="631370" y="1525928"/>
                            </a:lnTo>
                            <a:lnTo>
                              <a:pt x="631370" y="1325181"/>
                            </a:lnTo>
                            <a:close/>
                            <a:moveTo>
                              <a:pt x="785106" y="1627572"/>
                            </a:moveTo>
                            <a:lnTo>
                              <a:pt x="4167305" y="1627572"/>
                            </a:lnTo>
                            <a:lnTo>
                              <a:pt x="4167305" y="3491465"/>
                            </a:lnTo>
                            <a:lnTo>
                              <a:pt x="3667980" y="3491465"/>
                            </a:lnTo>
                            <a:lnTo>
                              <a:pt x="3667980" y="2025253"/>
                            </a:lnTo>
                            <a:lnTo>
                              <a:pt x="1284432" y="2025253"/>
                            </a:lnTo>
                            <a:lnTo>
                              <a:pt x="1284432" y="3136983"/>
                            </a:lnTo>
                            <a:lnTo>
                              <a:pt x="785106" y="3136983"/>
                            </a:lnTo>
                            <a:lnTo>
                              <a:pt x="785106" y="1627572"/>
                            </a:lnTo>
                            <a:close/>
                            <a:moveTo>
                              <a:pt x="2445713" y="2838404"/>
                            </a:moveTo>
                            <a:lnTo>
                              <a:pt x="2445713" y="2401335"/>
                            </a:lnTo>
                            <a:lnTo>
                              <a:pt x="2468582" y="2401335"/>
                            </a:lnTo>
                            <a:lnTo>
                              <a:pt x="2468582" y="2273010"/>
                            </a:lnTo>
                            <a:lnTo>
                              <a:pt x="1785028" y="2273010"/>
                            </a:lnTo>
                            <a:lnTo>
                              <a:pt x="1785028" y="2401335"/>
                            </a:lnTo>
                            <a:lnTo>
                              <a:pt x="1807897" y="2401335"/>
                            </a:lnTo>
                            <a:lnTo>
                              <a:pt x="1807897" y="2838404"/>
                            </a:lnTo>
                            <a:lnTo>
                              <a:pt x="2445713" y="2838404"/>
                            </a:lnTo>
                            <a:close/>
                            <a:moveTo>
                              <a:pt x="2191603" y="2467404"/>
                            </a:moveTo>
                            <a:lnTo>
                              <a:pt x="2377103" y="2467404"/>
                            </a:lnTo>
                            <a:lnTo>
                              <a:pt x="2377103" y="2581753"/>
                            </a:lnTo>
                            <a:lnTo>
                              <a:pt x="2191603" y="2581753"/>
                            </a:lnTo>
                            <a:lnTo>
                              <a:pt x="2191603" y="2467404"/>
                            </a:lnTo>
                            <a:close/>
                            <a:moveTo>
                              <a:pt x="3244887" y="2838404"/>
                            </a:moveTo>
                            <a:lnTo>
                              <a:pt x="3244887" y="2401335"/>
                            </a:lnTo>
                            <a:lnTo>
                              <a:pt x="3267757" y="2401335"/>
                            </a:lnTo>
                            <a:lnTo>
                              <a:pt x="3267757" y="2273010"/>
                            </a:lnTo>
                            <a:lnTo>
                              <a:pt x="2584202" y="2273010"/>
                            </a:lnTo>
                            <a:lnTo>
                              <a:pt x="2584202" y="2401335"/>
                            </a:lnTo>
                            <a:lnTo>
                              <a:pt x="2607072" y="2401335"/>
                            </a:lnTo>
                            <a:lnTo>
                              <a:pt x="2607072" y="2838404"/>
                            </a:lnTo>
                            <a:lnTo>
                              <a:pt x="3244887" y="2838404"/>
                            </a:lnTo>
                            <a:close/>
                            <a:moveTo>
                              <a:pt x="2989507" y="2467404"/>
                            </a:moveTo>
                            <a:lnTo>
                              <a:pt x="3175007" y="2467404"/>
                            </a:lnTo>
                            <a:lnTo>
                              <a:pt x="3175007" y="2581753"/>
                            </a:lnTo>
                            <a:lnTo>
                              <a:pt x="2989507" y="2581753"/>
                            </a:lnTo>
                            <a:lnTo>
                              <a:pt x="2989507" y="2467404"/>
                            </a:lnTo>
                            <a:close/>
                            <a:moveTo>
                              <a:pt x="1408945" y="3036609"/>
                            </a:moveTo>
                            <a:lnTo>
                              <a:pt x="1431815" y="3036609"/>
                            </a:lnTo>
                            <a:lnTo>
                              <a:pt x="1431815" y="3136983"/>
                            </a:lnTo>
                            <a:lnTo>
                              <a:pt x="1697360" y="3136983"/>
                            </a:lnTo>
                            <a:lnTo>
                              <a:pt x="1799004" y="3136983"/>
                            </a:lnTo>
                            <a:lnTo>
                              <a:pt x="1799004" y="3238626"/>
                            </a:lnTo>
                            <a:lnTo>
                              <a:pt x="1799004" y="3438103"/>
                            </a:lnTo>
                            <a:lnTo>
                              <a:pt x="1799004" y="3471137"/>
                            </a:lnTo>
                            <a:lnTo>
                              <a:pt x="2069630" y="3471137"/>
                            </a:lnTo>
                            <a:lnTo>
                              <a:pt x="2069630" y="3036609"/>
                            </a:lnTo>
                            <a:lnTo>
                              <a:pt x="2092500" y="3036609"/>
                            </a:lnTo>
                            <a:lnTo>
                              <a:pt x="2092500" y="2908284"/>
                            </a:lnTo>
                            <a:lnTo>
                              <a:pt x="1408945" y="2908284"/>
                            </a:lnTo>
                            <a:lnTo>
                              <a:pt x="1408945" y="3036609"/>
                            </a:lnTo>
                            <a:close/>
                            <a:moveTo>
                              <a:pt x="1815521" y="3100137"/>
                            </a:moveTo>
                            <a:lnTo>
                              <a:pt x="2001021" y="3100137"/>
                            </a:lnTo>
                            <a:lnTo>
                              <a:pt x="2001021" y="3214486"/>
                            </a:lnTo>
                            <a:lnTo>
                              <a:pt x="1815521" y="3214486"/>
                            </a:lnTo>
                            <a:lnTo>
                              <a:pt x="1815521" y="3100137"/>
                            </a:lnTo>
                            <a:close/>
                            <a:moveTo>
                              <a:pt x="2156028" y="3036609"/>
                            </a:moveTo>
                            <a:lnTo>
                              <a:pt x="2178898" y="3036609"/>
                            </a:lnTo>
                            <a:lnTo>
                              <a:pt x="2178898" y="3472407"/>
                            </a:lnTo>
                            <a:lnTo>
                              <a:pt x="2817983" y="3472407"/>
                            </a:lnTo>
                            <a:lnTo>
                              <a:pt x="2817983" y="3036609"/>
                            </a:lnTo>
                            <a:lnTo>
                              <a:pt x="2840853" y="3036609"/>
                            </a:lnTo>
                            <a:lnTo>
                              <a:pt x="2840853" y="2908284"/>
                            </a:lnTo>
                            <a:lnTo>
                              <a:pt x="2156028" y="2908284"/>
                            </a:lnTo>
                            <a:lnTo>
                              <a:pt x="2156028" y="3036609"/>
                            </a:lnTo>
                            <a:close/>
                            <a:moveTo>
                              <a:pt x="2562603" y="3100137"/>
                            </a:moveTo>
                            <a:lnTo>
                              <a:pt x="2748103" y="3100137"/>
                            </a:lnTo>
                            <a:lnTo>
                              <a:pt x="2748103" y="3214486"/>
                            </a:lnTo>
                            <a:lnTo>
                              <a:pt x="2562603" y="3214486"/>
                            </a:lnTo>
                            <a:lnTo>
                              <a:pt x="2562603" y="3100137"/>
                            </a:lnTo>
                            <a:close/>
                            <a:moveTo>
                              <a:pt x="2903110" y="3036609"/>
                            </a:moveTo>
                            <a:lnTo>
                              <a:pt x="2925980" y="3036609"/>
                            </a:lnTo>
                            <a:lnTo>
                              <a:pt x="2925980" y="3472407"/>
                            </a:lnTo>
                            <a:lnTo>
                              <a:pt x="3565066" y="3472407"/>
                            </a:lnTo>
                            <a:lnTo>
                              <a:pt x="3565066" y="3036609"/>
                            </a:lnTo>
                            <a:lnTo>
                              <a:pt x="3587935" y="3036609"/>
                            </a:lnTo>
                            <a:lnTo>
                              <a:pt x="3587935" y="2908284"/>
                            </a:lnTo>
                            <a:lnTo>
                              <a:pt x="2903110" y="2908284"/>
                            </a:lnTo>
                            <a:lnTo>
                              <a:pt x="2903110" y="3036609"/>
                            </a:lnTo>
                            <a:close/>
                            <a:moveTo>
                              <a:pt x="3309685" y="3100137"/>
                            </a:moveTo>
                            <a:lnTo>
                              <a:pt x="3495185" y="3100137"/>
                            </a:lnTo>
                            <a:lnTo>
                              <a:pt x="3495185" y="3214486"/>
                            </a:lnTo>
                            <a:lnTo>
                              <a:pt x="3309685" y="3214486"/>
                            </a:lnTo>
                            <a:lnTo>
                              <a:pt x="3309685" y="3100137"/>
                            </a:lnTo>
                            <a:close/>
                            <a:moveTo>
                              <a:pt x="1877777" y="4119116"/>
                            </a:moveTo>
                            <a:lnTo>
                              <a:pt x="1663055" y="4119116"/>
                            </a:lnTo>
                            <a:lnTo>
                              <a:pt x="1661784" y="3438103"/>
                            </a:lnTo>
                            <a:lnTo>
                              <a:pt x="1697360" y="3438103"/>
                            </a:lnTo>
                            <a:lnTo>
                              <a:pt x="1697360" y="3237356"/>
                            </a:lnTo>
                            <a:lnTo>
                              <a:pt x="636452" y="3237356"/>
                            </a:lnTo>
                            <a:lnTo>
                              <a:pt x="636452" y="3438103"/>
                            </a:lnTo>
                            <a:lnTo>
                              <a:pt x="672027" y="3438103"/>
                            </a:lnTo>
                            <a:lnTo>
                              <a:pt x="674568" y="4116575"/>
                            </a:lnTo>
                            <a:lnTo>
                              <a:pt x="674568" y="4119116"/>
                            </a:lnTo>
                            <a:lnTo>
                              <a:pt x="501774" y="4119116"/>
                            </a:lnTo>
                            <a:lnTo>
                              <a:pt x="501774" y="3070914"/>
                            </a:lnTo>
                            <a:lnTo>
                              <a:pt x="163808" y="2654174"/>
                            </a:lnTo>
                            <a:cubicBezTo>
                              <a:pt x="147291" y="2633846"/>
                              <a:pt x="125692" y="2622411"/>
                              <a:pt x="101551" y="2621140"/>
                            </a:cubicBezTo>
                            <a:cubicBezTo>
                              <a:pt x="77411" y="2618599"/>
                              <a:pt x="53270" y="2624952"/>
                              <a:pt x="34212" y="2641469"/>
                            </a:cubicBezTo>
                            <a:cubicBezTo>
                              <a:pt x="-5175" y="2673233"/>
                              <a:pt x="-11528" y="2731678"/>
                              <a:pt x="20236" y="2771065"/>
                            </a:cubicBezTo>
                            <a:lnTo>
                              <a:pt x="316274" y="3135712"/>
                            </a:lnTo>
                            <a:lnTo>
                              <a:pt x="316274" y="4303346"/>
                            </a:lnTo>
                            <a:lnTo>
                              <a:pt x="518291" y="4303346"/>
                            </a:lnTo>
                            <a:cubicBezTo>
                              <a:pt x="459846" y="4328757"/>
                              <a:pt x="419188" y="4387202"/>
                              <a:pt x="419188" y="4454541"/>
                            </a:cubicBezTo>
                            <a:cubicBezTo>
                              <a:pt x="419188" y="4546020"/>
                              <a:pt x="492880" y="4619712"/>
                              <a:pt x="584360" y="4619712"/>
                            </a:cubicBezTo>
                            <a:cubicBezTo>
                              <a:pt x="675839" y="4619712"/>
                              <a:pt x="749531" y="4546020"/>
                              <a:pt x="749531" y="4454541"/>
                            </a:cubicBezTo>
                            <a:cubicBezTo>
                              <a:pt x="749531" y="4387202"/>
                              <a:pt x="708873" y="4328757"/>
                              <a:pt x="650428" y="4303346"/>
                            </a:cubicBezTo>
                            <a:lnTo>
                              <a:pt x="1635103" y="4303346"/>
                            </a:lnTo>
                            <a:cubicBezTo>
                              <a:pt x="1576658" y="4328757"/>
                              <a:pt x="1536000" y="4387202"/>
                              <a:pt x="1536000" y="4454541"/>
                            </a:cubicBezTo>
                            <a:cubicBezTo>
                              <a:pt x="1536000" y="4546020"/>
                              <a:pt x="1609692" y="4619712"/>
                              <a:pt x="1701171" y="4619712"/>
                            </a:cubicBezTo>
                            <a:cubicBezTo>
                              <a:pt x="1792651" y="4619712"/>
                              <a:pt x="1866343" y="4546020"/>
                              <a:pt x="1866343" y="4454541"/>
                            </a:cubicBezTo>
                            <a:cubicBezTo>
                              <a:pt x="1866343" y="4387202"/>
                              <a:pt x="1825685" y="4328757"/>
                              <a:pt x="1767240" y="4303346"/>
                            </a:cubicBezTo>
                            <a:lnTo>
                              <a:pt x="1877777" y="4303346"/>
                            </a:lnTo>
                            <a:cubicBezTo>
                              <a:pt x="1928599" y="4303346"/>
                              <a:pt x="1970528" y="4261418"/>
                              <a:pt x="1970528" y="4210596"/>
                            </a:cubicBezTo>
                            <a:cubicBezTo>
                              <a:pt x="1970528" y="4159774"/>
                              <a:pt x="1928599" y="4119116"/>
                              <a:pt x="1877777" y="4119116"/>
                            </a:cubicBezTo>
                            <a:close/>
                            <a:moveTo>
                              <a:pt x="1266644" y="3538476"/>
                            </a:moveTo>
                            <a:lnTo>
                              <a:pt x="1555058" y="3538476"/>
                            </a:lnTo>
                            <a:lnTo>
                              <a:pt x="1555058" y="3715082"/>
                            </a:lnTo>
                            <a:lnTo>
                              <a:pt x="1266644" y="3715082"/>
                            </a:lnTo>
                            <a:lnTo>
                              <a:pt x="1266644" y="3538476"/>
                            </a:lnTo>
                            <a:close/>
                          </a:path>
                        </a:pathLst>
                      </a:custGeom>
                      <a:solidFill>
                        <a:schemeClr val="tx2">
                          <a:lumMod val="75000"/>
                          <a:lumOff val="25000"/>
                        </a:schemeClr>
                      </a:solidFill>
                      <a:ln w="12700" cap="flat">
                        <a:noFill/>
                        <a:prstDash val="solid"/>
                        <a:miter/>
                      </a:ln>
                    </p:spPr>
                    <p:txBody>
                      <a:bodyPr rtlCol="0" anchor="ctr"/>
                      <a:lstStyle/>
                      <a:p>
                        <a:pPr defTabSz="685800">
                          <a:defRPr/>
                        </a:pPr>
                        <a:endParaRPr lang="en-US" sz="1350">
                          <a:solidFill>
                            <a:prstClr val="black"/>
                          </a:solidFill>
                          <a:latin typeface="Calibri" panose="020F0502020204030204"/>
                        </a:endParaRPr>
                      </a:p>
                    </p:txBody>
                  </p:sp>
                </p:grpSp>
              </p:grpSp>
              <p:grpSp>
                <p:nvGrpSpPr>
                  <p:cNvPr id="83" name="Group 82">
                    <a:extLst>
                      <a:ext uri="{FF2B5EF4-FFF2-40B4-BE49-F238E27FC236}">
                        <a16:creationId xmlns:a16="http://schemas.microsoft.com/office/drawing/2014/main" id="{11B4BCFE-5229-AA23-B279-D9B5AD1DE815}"/>
                      </a:ext>
                    </a:extLst>
                  </p:cNvPr>
                  <p:cNvGrpSpPr/>
                  <p:nvPr/>
                </p:nvGrpSpPr>
                <p:grpSpPr>
                  <a:xfrm>
                    <a:off x="8617874" y="3419278"/>
                    <a:ext cx="1081746" cy="820070"/>
                    <a:chOff x="8617874" y="3419278"/>
                    <a:chExt cx="1081746" cy="820070"/>
                  </a:xfrm>
                </p:grpSpPr>
                <p:sp>
                  <p:nvSpPr>
                    <p:cNvPr id="84" name="Rectangle 83">
                      <a:extLst>
                        <a:ext uri="{FF2B5EF4-FFF2-40B4-BE49-F238E27FC236}">
                          <a16:creationId xmlns:a16="http://schemas.microsoft.com/office/drawing/2014/main" id="{974236B9-0A72-47A5-2EE7-9683DE2DC71B}"/>
                        </a:ext>
                      </a:extLst>
                    </p:cNvPr>
                    <p:cNvSpPr/>
                    <p:nvPr/>
                  </p:nvSpPr>
                  <p:spPr>
                    <a:xfrm flipH="1">
                      <a:off x="8617874" y="3759208"/>
                      <a:ext cx="1081746" cy="480140"/>
                    </a:xfrm>
                    <a:prstGeom prst="rect">
                      <a:avLst/>
                    </a:prstGeom>
                  </p:spPr>
                  <p:txBody>
                    <a:bodyPr wrap="square" anchor="ctr">
                      <a:spAutoFit/>
                    </a:bodyPr>
                    <a:lstStyle/>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NAVWAR</a:t>
                      </a:r>
                    </a:p>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RMF/AI</a:t>
                      </a:r>
                    </a:p>
                  </p:txBody>
                </p:sp>
                <p:grpSp>
                  <p:nvGrpSpPr>
                    <p:cNvPr id="85" name="Group 84">
                      <a:extLst>
                        <a:ext uri="{FF2B5EF4-FFF2-40B4-BE49-F238E27FC236}">
                          <a16:creationId xmlns:a16="http://schemas.microsoft.com/office/drawing/2014/main" id="{6680C741-37EA-3BF9-5631-C7057B853C3A}"/>
                        </a:ext>
                      </a:extLst>
                    </p:cNvPr>
                    <p:cNvGrpSpPr/>
                    <p:nvPr/>
                  </p:nvGrpSpPr>
                  <p:grpSpPr>
                    <a:xfrm>
                      <a:off x="8895499" y="3419278"/>
                      <a:ext cx="372286" cy="372284"/>
                      <a:chOff x="8891630" y="3419278"/>
                      <a:chExt cx="372286" cy="372284"/>
                    </a:xfrm>
                  </p:grpSpPr>
                  <p:sp>
                    <p:nvSpPr>
                      <p:cNvPr id="86" name="Oval 85">
                        <a:extLst>
                          <a:ext uri="{FF2B5EF4-FFF2-40B4-BE49-F238E27FC236}">
                            <a16:creationId xmlns:a16="http://schemas.microsoft.com/office/drawing/2014/main" id="{24823B94-C272-7B9F-9145-63B7FA79BC4B}"/>
                          </a:ext>
                        </a:extLst>
                      </p:cNvPr>
                      <p:cNvSpPr/>
                      <p:nvPr/>
                    </p:nvSpPr>
                    <p:spPr>
                      <a:xfrm flipH="1">
                        <a:off x="8891630" y="3419278"/>
                        <a:ext cx="372286" cy="37228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87" name="Graphic 2">
                        <a:extLst>
                          <a:ext uri="{FF2B5EF4-FFF2-40B4-BE49-F238E27FC236}">
                            <a16:creationId xmlns:a16="http://schemas.microsoft.com/office/drawing/2014/main" id="{6DA5B220-15F5-2963-E2AE-824F98C80BFD}"/>
                          </a:ext>
                        </a:extLst>
                      </p:cNvPr>
                      <p:cNvSpPr/>
                      <p:nvPr/>
                    </p:nvSpPr>
                    <p:spPr>
                      <a:xfrm>
                        <a:off x="8982597" y="3503335"/>
                        <a:ext cx="190352" cy="204170"/>
                      </a:xfrm>
                      <a:custGeom>
                        <a:avLst/>
                        <a:gdLst>
                          <a:gd name="connsiteX0" fmla="*/ 2468582 w 4307065"/>
                          <a:gd name="connsiteY0" fmla="*/ 0 h 4619711"/>
                          <a:gd name="connsiteX1" fmla="*/ 631370 w 4307065"/>
                          <a:gd name="connsiteY1" fmla="*/ 823315 h 4619711"/>
                          <a:gd name="connsiteX2" fmla="*/ 631370 w 4307065"/>
                          <a:gd name="connsiteY2" fmla="*/ 1224808 h 4619711"/>
                          <a:gd name="connsiteX3" fmla="*/ 4307066 w 4307065"/>
                          <a:gd name="connsiteY3" fmla="*/ 1224808 h 4619711"/>
                          <a:gd name="connsiteX4" fmla="*/ 4307066 w 4307065"/>
                          <a:gd name="connsiteY4" fmla="*/ 823315 h 4619711"/>
                          <a:gd name="connsiteX5" fmla="*/ 2468582 w 4307065"/>
                          <a:gd name="connsiteY5" fmla="*/ 0 h 4619711"/>
                          <a:gd name="connsiteX6" fmla="*/ 4144435 w 4307065"/>
                          <a:gd name="connsiteY6" fmla="*/ 1082507 h 4619711"/>
                          <a:gd name="connsiteX7" fmla="*/ 794000 w 4307065"/>
                          <a:gd name="connsiteY7" fmla="*/ 1082507 h 4619711"/>
                          <a:gd name="connsiteX8" fmla="*/ 794000 w 4307065"/>
                          <a:gd name="connsiteY8" fmla="*/ 902089 h 4619711"/>
                          <a:gd name="connsiteX9" fmla="*/ 4143165 w 4307065"/>
                          <a:gd name="connsiteY9" fmla="*/ 902089 h 4619711"/>
                          <a:gd name="connsiteX10" fmla="*/ 4143165 w 4307065"/>
                          <a:gd name="connsiteY10" fmla="*/ 1082507 h 4619711"/>
                          <a:gd name="connsiteX11" fmla="*/ 631370 w 4307065"/>
                          <a:gd name="connsiteY11" fmla="*/ 1325181 h 4619711"/>
                          <a:gd name="connsiteX12" fmla="*/ 4307066 w 4307065"/>
                          <a:gd name="connsiteY12" fmla="*/ 1325181 h 4619711"/>
                          <a:gd name="connsiteX13" fmla="*/ 4307066 w 4307065"/>
                          <a:gd name="connsiteY13" fmla="*/ 1525928 h 4619711"/>
                          <a:gd name="connsiteX14" fmla="*/ 631370 w 4307065"/>
                          <a:gd name="connsiteY14" fmla="*/ 1525928 h 4619711"/>
                          <a:gd name="connsiteX15" fmla="*/ 631370 w 4307065"/>
                          <a:gd name="connsiteY15" fmla="*/ 1325181 h 4619711"/>
                          <a:gd name="connsiteX16" fmla="*/ 785106 w 4307065"/>
                          <a:gd name="connsiteY16" fmla="*/ 1627572 h 4619711"/>
                          <a:gd name="connsiteX17" fmla="*/ 4167305 w 4307065"/>
                          <a:gd name="connsiteY17" fmla="*/ 1627572 h 4619711"/>
                          <a:gd name="connsiteX18" fmla="*/ 4167305 w 4307065"/>
                          <a:gd name="connsiteY18" fmla="*/ 3491465 h 4619711"/>
                          <a:gd name="connsiteX19" fmla="*/ 3667980 w 4307065"/>
                          <a:gd name="connsiteY19" fmla="*/ 3491465 h 4619711"/>
                          <a:gd name="connsiteX20" fmla="*/ 3667980 w 4307065"/>
                          <a:gd name="connsiteY20" fmla="*/ 2025253 h 4619711"/>
                          <a:gd name="connsiteX21" fmla="*/ 1284432 w 4307065"/>
                          <a:gd name="connsiteY21" fmla="*/ 2025253 h 4619711"/>
                          <a:gd name="connsiteX22" fmla="*/ 1284432 w 4307065"/>
                          <a:gd name="connsiteY22" fmla="*/ 3136983 h 4619711"/>
                          <a:gd name="connsiteX23" fmla="*/ 785106 w 4307065"/>
                          <a:gd name="connsiteY23" fmla="*/ 3136983 h 4619711"/>
                          <a:gd name="connsiteX24" fmla="*/ 785106 w 4307065"/>
                          <a:gd name="connsiteY24" fmla="*/ 1627572 h 4619711"/>
                          <a:gd name="connsiteX25" fmla="*/ 2445713 w 4307065"/>
                          <a:gd name="connsiteY25" fmla="*/ 2838404 h 4619711"/>
                          <a:gd name="connsiteX26" fmla="*/ 2445713 w 4307065"/>
                          <a:gd name="connsiteY26" fmla="*/ 2401335 h 4619711"/>
                          <a:gd name="connsiteX27" fmla="*/ 2468582 w 4307065"/>
                          <a:gd name="connsiteY27" fmla="*/ 2401335 h 4619711"/>
                          <a:gd name="connsiteX28" fmla="*/ 2468582 w 4307065"/>
                          <a:gd name="connsiteY28" fmla="*/ 2273010 h 4619711"/>
                          <a:gd name="connsiteX29" fmla="*/ 1785028 w 4307065"/>
                          <a:gd name="connsiteY29" fmla="*/ 2273010 h 4619711"/>
                          <a:gd name="connsiteX30" fmla="*/ 1785028 w 4307065"/>
                          <a:gd name="connsiteY30" fmla="*/ 2401335 h 4619711"/>
                          <a:gd name="connsiteX31" fmla="*/ 1807897 w 4307065"/>
                          <a:gd name="connsiteY31" fmla="*/ 2401335 h 4619711"/>
                          <a:gd name="connsiteX32" fmla="*/ 1807897 w 4307065"/>
                          <a:gd name="connsiteY32" fmla="*/ 2838404 h 4619711"/>
                          <a:gd name="connsiteX33" fmla="*/ 2445713 w 4307065"/>
                          <a:gd name="connsiteY33" fmla="*/ 2838404 h 4619711"/>
                          <a:gd name="connsiteX34" fmla="*/ 2191603 w 4307065"/>
                          <a:gd name="connsiteY34" fmla="*/ 2467404 h 4619711"/>
                          <a:gd name="connsiteX35" fmla="*/ 2377103 w 4307065"/>
                          <a:gd name="connsiteY35" fmla="*/ 2467404 h 4619711"/>
                          <a:gd name="connsiteX36" fmla="*/ 2377103 w 4307065"/>
                          <a:gd name="connsiteY36" fmla="*/ 2581753 h 4619711"/>
                          <a:gd name="connsiteX37" fmla="*/ 2191603 w 4307065"/>
                          <a:gd name="connsiteY37" fmla="*/ 2581753 h 4619711"/>
                          <a:gd name="connsiteX38" fmla="*/ 2191603 w 4307065"/>
                          <a:gd name="connsiteY38" fmla="*/ 2467404 h 4619711"/>
                          <a:gd name="connsiteX39" fmla="*/ 3244887 w 4307065"/>
                          <a:gd name="connsiteY39" fmla="*/ 2838404 h 4619711"/>
                          <a:gd name="connsiteX40" fmla="*/ 3244887 w 4307065"/>
                          <a:gd name="connsiteY40" fmla="*/ 2401335 h 4619711"/>
                          <a:gd name="connsiteX41" fmla="*/ 3267757 w 4307065"/>
                          <a:gd name="connsiteY41" fmla="*/ 2401335 h 4619711"/>
                          <a:gd name="connsiteX42" fmla="*/ 3267757 w 4307065"/>
                          <a:gd name="connsiteY42" fmla="*/ 2273010 h 4619711"/>
                          <a:gd name="connsiteX43" fmla="*/ 2584202 w 4307065"/>
                          <a:gd name="connsiteY43" fmla="*/ 2273010 h 4619711"/>
                          <a:gd name="connsiteX44" fmla="*/ 2584202 w 4307065"/>
                          <a:gd name="connsiteY44" fmla="*/ 2401335 h 4619711"/>
                          <a:gd name="connsiteX45" fmla="*/ 2607072 w 4307065"/>
                          <a:gd name="connsiteY45" fmla="*/ 2401335 h 4619711"/>
                          <a:gd name="connsiteX46" fmla="*/ 2607072 w 4307065"/>
                          <a:gd name="connsiteY46" fmla="*/ 2838404 h 4619711"/>
                          <a:gd name="connsiteX47" fmla="*/ 3244887 w 4307065"/>
                          <a:gd name="connsiteY47" fmla="*/ 2838404 h 4619711"/>
                          <a:gd name="connsiteX48" fmla="*/ 2989507 w 4307065"/>
                          <a:gd name="connsiteY48" fmla="*/ 2467404 h 4619711"/>
                          <a:gd name="connsiteX49" fmla="*/ 3175007 w 4307065"/>
                          <a:gd name="connsiteY49" fmla="*/ 2467404 h 4619711"/>
                          <a:gd name="connsiteX50" fmla="*/ 3175007 w 4307065"/>
                          <a:gd name="connsiteY50" fmla="*/ 2581753 h 4619711"/>
                          <a:gd name="connsiteX51" fmla="*/ 2989507 w 4307065"/>
                          <a:gd name="connsiteY51" fmla="*/ 2581753 h 4619711"/>
                          <a:gd name="connsiteX52" fmla="*/ 2989507 w 4307065"/>
                          <a:gd name="connsiteY52" fmla="*/ 2467404 h 4619711"/>
                          <a:gd name="connsiteX53" fmla="*/ 1408945 w 4307065"/>
                          <a:gd name="connsiteY53" fmla="*/ 3036609 h 4619711"/>
                          <a:gd name="connsiteX54" fmla="*/ 1431815 w 4307065"/>
                          <a:gd name="connsiteY54" fmla="*/ 3036609 h 4619711"/>
                          <a:gd name="connsiteX55" fmla="*/ 1431815 w 4307065"/>
                          <a:gd name="connsiteY55" fmla="*/ 3136983 h 4619711"/>
                          <a:gd name="connsiteX56" fmla="*/ 1697360 w 4307065"/>
                          <a:gd name="connsiteY56" fmla="*/ 3136983 h 4619711"/>
                          <a:gd name="connsiteX57" fmla="*/ 1799004 w 4307065"/>
                          <a:gd name="connsiteY57" fmla="*/ 3136983 h 4619711"/>
                          <a:gd name="connsiteX58" fmla="*/ 1799004 w 4307065"/>
                          <a:gd name="connsiteY58" fmla="*/ 3238626 h 4619711"/>
                          <a:gd name="connsiteX59" fmla="*/ 1799004 w 4307065"/>
                          <a:gd name="connsiteY59" fmla="*/ 3438103 h 4619711"/>
                          <a:gd name="connsiteX60" fmla="*/ 1799004 w 4307065"/>
                          <a:gd name="connsiteY60" fmla="*/ 3471137 h 4619711"/>
                          <a:gd name="connsiteX61" fmla="*/ 2069630 w 4307065"/>
                          <a:gd name="connsiteY61" fmla="*/ 3471137 h 4619711"/>
                          <a:gd name="connsiteX62" fmla="*/ 2069630 w 4307065"/>
                          <a:gd name="connsiteY62" fmla="*/ 3036609 h 4619711"/>
                          <a:gd name="connsiteX63" fmla="*/ 2092500 w 4307065"/>
                          <a:gd name="connsiteY63" fmla="*/ 3036609 h 4619711"/>
                          <a:gd name="connsiteX64" fmla="*/ 2092500 w 4307065"/>
                          <a:gd name="connsiteY64" fmla="*/ 2908284 h 4619711"/>
                          <a:gd name="connsiteX65" fmla="*/ 1408945 w 4307065"/>
                          <a:gd name="connsiteY65" fmla="*/ 2908284 h 4619711"/>
                          <a:gd name="connsiteX66" fmla="*/ 1408945 w 4307065"/>
                          <a:gd name="connsiteY66" fmla="*/ 3036609 h 4619711"/>
                          <a:gd name="connsiteX67" fmla="*/ 1815521 w 4307065"/>
                          <a:gd name="connsiteY67" fmla="*/ 3100137 h 4619711"/>
                          <a:gd name="connsiteX68" fmla="*/ 2001021 w 4307065"/>
                          <a:gd name="connsiteY68" fmla="*/ 3100137 h 4619711"/>
                          <a:gd name="connsiteX69" fmla="*/ 2001021 w 4307065"/>
                          <a:gd name="connsiteY69" fmla="*/ 3214486 h 4619711"/>
                          <a:gd name="connsiteX70" fmla="*/ 1815521 w 4307065"/>
                          <a:gd name="connsiteY70" fmla="*/ 3214486 h 4619711"/>
                          <a:gd name="connsiteX71" fmla="*/ 1815521 w 4307065"/>
                          <a:gd name="connsiteY71" fmla="*/ 3100137 h 4619711"/>
                          <a:gd name="connsiteX72" fmla="*/ 2156028 w 4307065"/>
                          <a:gd name="connsiteY72" fmla="*/ 3036609 h 4619711"/>
                          <a:gd name="connsiteX73" fmla="*/ 2178898 w 4307065"/>
                          <a:gd name="connsiteY73" fmla="*/ 3036609 h 4619711"/>
                          <a:gd name="connsiteX74" fmla="*/ 2178898 w 4307065"/>
                          <a:gd name="connsiteY74" fmla="*/ 3472407 h 4619711"/>
                          <a:gd name="connsiteX75" fmla="*/ 2817983 w 4307065"/>
                          <a:gd name="connsiteY75" fmla="*/ 3472407 h 4619711"/>
                          <a:gd name="connsiteX76" fmla="*/ 2817983 w 4307065"/>
                          <a:gd name="connsiteY76" fmla="*/ 3036609 h 4619711"/>
                          <a:gd name="connsiteX77" fmla="*/ 2840853 w 4307065"/>
                          <a:gd name="connsiteY77" fmla="*/ 3036609 h 4619711"/>
                          <a:gd name="connsiteX78" fmla="*/ 2840853 w 4307065"/>
                          <a:gd name="connsiteY78" fmla="*/ 2908284 h 4619711"/>
                          <a:gd name="connsiteX79" fmla="*/ 2156028 w 4307065"/>
                          <a:gd name="connsiteY79" fmla="*/ 2908284 h 4619711"/>
                          <a:gd name="connsiteX80" fmla="*/ 2156028 w 4307065"/>
                          <a:gd name="connsiteY80" fmla="*/ 3036609 h 4619711"/>
                          <a:gd name="connsiteX81" fmla="*/ 2562603 w 4307065"/>
                          <a:gd name="connsiteY81" fmla="*/ 3100137 h 4619711"/>
                          <a:gd name="connsiteX82" fmla="*/ 2748103 w 4307065"/>
                          <a:gd name="connsiteY82" fmla="*/ 3100137 h 4619711"/>
                          <a:gd name="connsiteX83" fmla="*/ 2748103 w 4307065"/>
                          <a:gd name="connsiteY83" fmla="*/ 3214486 h 4619711"/>
                          <a:gd name="connsiteX84" fmla="*/ 2562603 w 4307065"/>
                          <a:gd name="connsiteY84" fmla="*/ 3214486 h 4619711"/>
                          <a:gd name="connsiteX85" fmla="*/ 2562603 w 4307065"/>
                          <a:gd name="connsiteY85" fmla="*/ 3100137 h 4619711"/>
                          <a:gd name="connsiteX86" fmla="*/ 2903110 w 4307065"/>
                          <a:gd name="connsiteY86" fmla="*/ 3036609 h 4619711"/>
                          <a:gd name="connsiteX87" fmla="*/ 2925980 w 4307065"/>
                          <a:gd name="connsiteY87" fmla="*/ 3036609 h 4619711"/>
                          <a:gd name="connsiteX88" fmla="*/ 2925980 w 4307065"/>
                          <a:gd name="connsiteY88" fmla="*/ 3472407 h 4619711"/>
                          <a:gd name="connsiteX89" fmla="*/ 3565066 w 4307065"/>
                          <a:gd name="connsiteY89" fmla="*/ 3472407 h 4619711"/>
                          <a:gd name="connsiteX90" fmla="*/ 3565066 w 4307065"/>
                          <a:gd name="connsiteY90" fmla="*/ 3036609 h 4619711"/>
                          <a:gd name="connsiteX91" fmla="*/ 3587935 w 4307065"/>
                          <a:gd name="connsiteY91" fmla="*/ 3036609 h 4619711"/>
                          <a:gd name="connsiteX92" fmla="*/ 3587935 w 4307065"/>
                          <a:gd name="connsiteY92" fmla="*/ 2908284 h 4619711"/>
                          <a:gd name="connsiteX93" fmla="*/ 2903110 w 4307065"/>
                          <a:gd name="connsiteY93" fmla="*/ 2908284 h 4619711"/>
                          <a:gd name="connsiteX94" fmla="*/ 2903110 w 4307065"/>
                          <a:gd name="connsiteY94" fmla="*/ 3036609 h 4619711"/>
                          <a:gd name="connsiteX95" fmla="*/ 3309685 w 4307065"/>
                          <a:gd name="connsiteY95" fmla="*/ 3100137 h 4619711"/>
                          <a:gd name="connsiteX96" fmla="*/ 3495185 w 4307065"/>
                          <a:gd name="connsiteY96" fmla="*/ 3100137 h 4619711"/>
                          <a:gd name="connsiteX97" fmla="*/ 3495185 w 4307065"/>
                          <a:gd name="connsiteY97" fmla="*/ 3214486 h 4619711"/>
                          <a:gd name="connsiteX98" fmla="*/ 3309685 w 4307065"/>
                          <a:gd name="connsiteY98" fmla="*/ 3214486 h 4619711"/>
                          <a:gd name="connsiteX99" fmla="*/ 3309685 w 4307065"/>
                          <a:gd name="connsiteY99" fmla="*/ 3100137 h 4619711"/>
                          <a:gd name="connsiteX100" fmla="*/ 1877777 w 4307065"/>
                          <a:gd name="connsiteY100" fmla="*/ 4119116 h 4619711"/>
                          <a:gd name="connsiteX101" fmla="*/ 1663055 w 4307065"/>
                          <a:gd name="connsiteY101" fmla="*/ 4119116 h 4619711"/>
                          <a:gd name="connsiteX102" fmla="*/ 1661784 w 4307065"/>
                          <a:gd name="connsiteY102" fmla="*/ 3438103 h 4619711"/>
                          <a:gd name="connsiteX103" fmla="*/ 1697360 w 4307065"/>
                          <a:gd name="connsiteY103" fmla="*/ 3438103 h 4619711"/>
                          <a:gd name="connsiteX104" fmla="*/ 1697360 w 4307065"/>
                          <a:gd name="connsiteY104" fmla="*/ 3237356 h 4619711"/>
                          <a:gd name="connsiteX105" fmla="*/ 636452 w 4307065"/>
                          <a:gd name="connsiteY105" fmla="*/ 3237356 h 4619711"/>
                          <a:gd name="connsiteX106" fmla="*/ 636452 w 4307065"/>
                          <a:gd name="connsiteY106" fmla="*/ 3438103 h 4619711"/>
                          <a:gd name="connsiteX107" fmla="*/ 672027 w 4307065"/>
                          <a:gd name="connsiteY107" fmla="*/ 3438103 h 4619711"/>
                          <a:gd name="connsiteX108" fmla="*/ 674568 w 4307065"/>
                          <a:gd name="connsiteY108" fmla="*/ 4116575 h 4619711"/>
                          <a:gd name="connsiteX109" fmla="*/ 674568 w 4307065"/>
                          <a:gd name="connsiteY109" fmla="*/ 4119116 h 4619711"/>
                          <a:gd name="connsiteX110" fmla="*/ 501774 w 4307065"/>
                          <a:gd name="connsiteY110" fmla="*/ 4119116 h 4619711"/>
                          <a:gd name="connsiteX111" fmla="*/ 501774 w 4307065"/>
                          <a:gd name="connsiteY111" fmla="*/ 3070914 h 4619711"/>
                          <a:gd name="connsiteX112" fmla="*/ 163808 w 4307065"/>
                          <a:gd name="connsiteY112" fmla="*/ 2654174 h 4619711"/>
                          <a:gd name="connsiteX113" fmla="*/ 101551 w 4307065"/>
                          <a:gd name="connsiteY113" fmla="*/ 2621140 h 4619711"/>
                          <a:gd name="connsiteX114" fmla="*/ 34212 w 4307065"/>
                          <a:gd name="connsiteY114" fmla="*/ 2641469 h 4619711"/>
                          <a:gd name="connsiteX115" fmla="*/ 20236 w 4307065"/>
                          <a:gd name="connsiteY115" fmla="*/ 2771065 h 4619711"/>
                          <a:gd name="connsiteX116" fmla="*/ 316274 w 4307065"/>
                          <a:gd name="connsiteY116" fmla="*/ 3135712 h 4619711"/>
                          <a:gd name="connsiteX117" fmla="*/ 316274 w 4307065"/>
                          <a:gd name="connsiteY117" fmla="*/ 4303346 h 4619711"/>
                          <a:gd name="connsiteX118" fmla="*/ 518291 w 4307065"/>
                          <a:gd name="connsiteY118" fmla="*/ 4303346 h 4619711"/>
                          <a:gd name="connsiteX119" fmla="*/ 419188 w 4307065"/>
                          <a:gd name="connsiteY119" fmla="*/ 4454541 h 4619711"/>
                          <a:gd name="connsiteX120" fmla="*/ 584360 w 4307065"/>
                          <a:gd name="connsiteY120" fmla="*/ 4619712 h 4619711"/>
                          <a:gd name="connsiteX121" fmla="*/ 749531 w 4307065"/>
                          <a:gd name="connsiteY121" fmla="*/ 4454541 h 4619711"/>
                          <a:gd name="connsiteX122" fmla="*/ 650428 w 4307065"/>
                          <a:gd name="connsiteY122" fmla="*/ 4303346 h 4619711"/>
                          <a:gd name="connsiteX123" fmla="*/ 1635103 w 4307065"/>
                          <a:gd name="connsiteY123" fmla="*/ 4303346 h 4619711"/>
                          <a:gd name="connsiteX124" fmla="*/ 1536000 w 4307065"/>
                          <a:gd name="connsiteY124" fmla="*/ 4454541 h 4619711"/>
                          <a:gd name="connsiteX125" fmla="*/ 1701171 w 4307065"/>
                          <a:gd name="connsiteY125" fmla="*/ 4619712 h 4619711"/>
                          <a:gd name="connsiteX126" fmla="*/ 1866343 w 4307065"/>
                          <a:gd name="connsiteY126" fmla="*/ 4454541 h 4619711"/>
                          <a:gd name="connsiteX127" fmla="*/ 1767240 w 4307065"/>
                          <a:gd name="connsiteY127" fmla="*/ 4303346 h 4619711"/>
                          <a:gd name="connsiteX128" fmla="*/ 1877777 w 4307065"/>
                          <a:gd name="connsiteY128" fmla="*/ 4303346 h 4619711"/>
                          <a:gd name="connsiteX129" fmla="*/ 1970528 w 4307065"/>
                          <a:gd name="connsiteY129" fmla="*/ 4210596 h 4619711"/>
                          <a:gd name="connsiteX130" fmla="*/ 1877777 w 4307065"/>
                          <a:gd name="connsiteY130" fmla="*/ 4119116 h 4619711"/>
                          <a:gd name="connsiteX131" fmla="*/ 1266644 w 4307065"/>
                          <a:gd name="connsiteY131" fmla="*/ 3538476 h 4619711"/>
                          <a:gd name="connsiteX132" fmla="*/ 1555058 w 4307065"/>
                          <a:gd name="connsiteY132" fmla="*/ 3538476 h 4619711"/>
                          <a:gd name="connsiteX133" fmla="*/ 1555058 w 4307065"/>
                          <a:gd name="connsiteY133" fmla="*/ 3715082 h 4619711"/>
                          <a:gd name="connsiteX134" fmla="*/ 1266644 w 4307065"/>
                          <a:gd name="connsiteY134" fmla="*/ 3715082 h 4619711"/>
                          <a:gd name="connsiteX135" fmla="*/ 1266644 w 4307065"/>
                          <a:gd name="connsiteY135" fmla="*/ 3538476 h 4619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4307065" h="4619711">
                            <a:moveTo>
                              <a:pt x="2468582" y="0"/>
                            </a:moveTo>
                            <a:lnTo>
                              <a:pt x="631370" y="823315"/>
                            </a:lnTo>
                            <a:lnTo>
                              <a:pt x="631370" y="1224808"/>
                            </a:lnTo>
                            <a:lnTo>
                              <a:pt x="4307066" y="1224808"/>
                            </a:lnTo>
                            <a:lnTo>
                              <a:pt x="4307066" y="823315"/>
                            </a:lnTo>
                            <a:lnTo>
                              <a:pt x="2468582" y="0"/>
                            </a:lnTo>
                            <a:close/>
                            <a:moveTo>
                              <a:pt x="4144435" y="1082507"/>
                            </a:moveTo>
                            <a:lnTo>
                              <a:pt x="794000" y="1082507"/>
                            </a:lnTo>
                            <a:lnTo>
                              <a:pt x="794000" y="902089"/>
                            </a:lnTo>
                            <a:lnTo>
                              <a:pt x="4143165" y="902089"/>
                            </a:lnTo>
                            <a:lnTo>
                              <a:pt x="4143165" y="1082507"/>
                            </a:lnTo>
                            <a:close/>
                            <a:moveTo>
                              <a:pt x="631370" y="1325181"/>
                            </a:moveTo>
                            <a:lnTo>
                              <a:pt x="4307066" y="1325181"/>
                            </a:lnTo>
                            <a:lnTo>
                              <a:pt x="4307066" y="1525928"/>
                            </a:lnTo>
                            <a:lnTo>
                              <a:pt x="631370" y="1525928"/>
                            </a:lnTo>
                            <a:lnTo>
                              <a:pt x="631370" y="1325181"/>
                            </a:lnTo>
                            <a:close/>
                            <a:moveTo>
                              <a:pt x="785106" y="1627572"/>
                            </a:moveTo>
                            <a:lnTo>
                              <a:pt x="4167305" y="1627572"/>
                            </a:lnTo>
                            <a:lnTo>
                              <a:pt x="4167305" y="3491465"/>
                            </a:lnTo>
                            <a:lnTo>
                              <a:pt x="3667980" y="3491465"/>
                            </a:lnTo>
                            <a:lnTo>
                              <a:pt x="3667980" y="2025253"/>
                            </a:lnTo>
                            <a:lnTo>
                              <a:pt x="1284432" y="2025253"/>
                            </a:lnTo>
                            <a:lnTo>
                              <a:pt x="1284432" y="3136983"/>
                            </a:lnTo>
                            <a:lnTo>
                              <a:pt x="785106" y="3136983"/>
                            </a:lnTo>
                            <a:lnTo>
                              <a:pt x="785106" y="1627572"/>
                            </a:lnTo>
                            <a:close/>
                            <a:moveTo>
                              <a:pt x="2445713" y="2838404"/>
                            </a:moveTo>
                            <a:lnTo>
                              <a:pt x="2445713" y="2401335"/>
                            </a:lnTo>
                            <a:lnTo>
                              <a:pt x="2468582" y="2401335"/>
                            </a:lnTo>
                            <a:lnTo>
                              <a:pt x="2468582" y="2273010"/>
                            </a:lnTo>
                            <a:lnTo>
                              <a:pt x="1785028" y="2273010"/>
                            </a:lnTo>
                            <a:lnTo>
                              <a:pt x="1785028" y="2401335"/>
                            </a:lnTo>
                            <a:lnTo>
                              <a:pt x="1807897" y="2401335"/>
                            </a:lnTo>
                            <a:lnTo>
                              <a:pt x="1807897" y="2838404"/>
                            </a:lnTo>
                            <a:lnTo>
                              <a:pt x="2445713" y="2838404"/>
                            </a:lnTo>
                            <a:close/>
                            <a:moveTo>
                              <a:pt x="2191603" y="2467404"/>
                            </a:moveTo>
                            <a:lnTo>
                              <a:pt x="2377103" y="2467404"/>
                            </a:lnTo>
                            <a:lnTo>
                              <a:pt x="2377103" y="2581753"/>
                            </a:lnTo>
                            <a:lnTo>
                              <a:pt x="2191603" y="2581753"/>
                            </a:lnTo>
                            <a:lnTo>
                              <a:pt x="2191603" y="2467404"/>
                            </a:lnTo>
                            <a:close/>
                            <a:moveTo>
                              <a:pt x="3244887" y="2838404"/>
                            </a:moveTo>
                            <a:lnTo>
                              <a:pt x="3244887" y="2401335"/>
                            </a:lnTo>
                            <a:lnTo>
                              <a:pt x="3267757" y="2401335"/>
                            </a:lnTo>
                            <a:lnTo>
                              <a:pt x="3267757" y="2273010"/>
                            </a:lnTo>
                            <a:lnTo>
                              <a:pt x="2584202" y="2273010"/>
                            </a:lnTo>
                            <a:lnTo>
                              <a:pt x="2584202" y="2401335"/>
                            </a:lnTo>
                            <a:lnTo>
                              <a:pt x="2607072" y="2401335"/>
                            </a:lnTo>
                            <a:lnTo>
                              <a:pt x="2607072" y="2838404"/>
                            </a:lnTo>
                            <a:lnTo>
                              <a:pt x="3244887" y="2838404"/>
                            </a:lnTo>
                            <a:close/>
                            <a:moveTo>
                              <a:pt x="2989507" y="2467404"/>
                            </a:moveTo>
                            <a:lnTo>
                              <a:pt x="3175007" y="2467404"/>
                            </a:lnTo>
                            <a:lnTo>
                              <a:pt x="3175007" y="2581753"/>
                            </a:lnTo>
                            <a:lnTo>
                              <a:pt x="2989507" y="2581753"/>
                            </a:lnTo>
                            <a:lnTo>
                              <a:pt x="2989507" y="2467404"/>
                            </a:lnTo>
                            <a:close/>
                            <a:moveTo>
                              <a:pt x="1408945" y="3036609"/>
                            </a:moveTo>
                            <a:lnTo>
                              <a:pt x="1431815" y="3036609"/>
                            </a:lnTo>
                            <a:lnTo>
                              <a:pt x="1431815" y="3136983"/>
                            </a:lnTo>
                            <a:lnTo>
                              <a:pt x="1697360" y="3136983"/>
                            </a:lnTo>
                            <a:lnTo>
                              <a:pt x="1799004" y="3136983"/>
                            </a:lnTo>
                            <a:lnTo>
                              <a:pt x="1799004" y="3238626"/>
                            </a:lnTo>
                            <a:lnTo>
                              <a:pt x="1799004" y="3438103"/>
                            </a:lnTo>
                            <a:lnTo>
                              <a:pt x="1799004" y="3471137"/>
                            </a:lnTo>
                            <a:lnTo>
                              <a:pt x="2069630" y="3471137"/>
                            </a:lnTo>
                            <a:lnTo>
                              <a:pt x="2069630" y="3036609"/>
                            </a:lnTo>
                            <a:lnTo>
                              <a:pt x="2092500" y="3036609"/>
                            </a:lnTo>
                            <a:lnTo>
                              <a:pt x="2092500" y="2908284"/>
                            </a:lnTo>
                            <a:lnTo>
                              <a:pt x="1408945" y="2908284"/>
                            </a:lnTo>
                            <a:lnTo>
                              <a:pt x="1408945" y="3036609"/>
                            </a:lnTo>
                            <a:close/>
                            <a:moveTo>
                              <a:pt x="1815521" y="3100137"/>
                            </a:moveTo>
                            <a:lnTo>
                              <a:pt x="2001021" y="3100137"/>
                            </a:lnTo>
                            <a:lnTo>
                              <a:pt x="2001021" y="3214486"/>
                            </a:lnTo>
                            <a:lnTo>
                              <a:pt x="1815521" y="3214486"/>
                            </a:lnTo>
                            <a:lnTo>
                              <a:pt x="1815521" y="3100137"/>
                            </a:lnTo>
                            <a:close/>
                            <a:moveTo>
                              <a:pt x="2156028" y="3036609"/>
                            </a:moveTo>
                            <a:lnTo>
                              <a:pt x="2178898" y="3036609"/>
                            </a:lnTo>
                            <a:lnTo>
                              <a:pt x="2178898" y="3472407"/>
                            </a:lnTo>
                            <a:lnTo>
                              <a:pt x="2817983" y="3472407"/>
                            </a:lnTo>
                            <a:lnTo>
                              <a:pt x="2817983" y="3036609"/>
                            </a:lnTo>
                            <a:lnTo>
                              <a:pt x="2840853" y="3036609"/>
                            </a:lnTo>
                            <a:lnTo>
                              <a:pt x="2840853" y="2908284"/>
                            </a:lnTo>
                            <a:lnTo>
                              <a:pt x="2156028" y="2908284"/>
                            </a:lnTo>
                            <a:lnTo>
                              <a:pt x="2156028" y="3036609"/>
                            </a:lnTo>
                            <a:close/>
                            <a:moveTo>
                              <a:pt x="2562603" y="3100137"/>
                            </a:moveTo>
                            <a:lnTo>
                              <a:pt x="2748103" y="3100137"/>
                            </a:lnTo>
                            <a:lnTo>
                              <a:pt x="2748103" y="3214486"/>
                            </a:lnTo>
                            <a:lnTo>
                              <a:pt x="2562603" y="3214486"/>
                            </a:lnTo>
                            <a:lnTo>
                              <a:pt x="2562603" y="3100137"/>
                            </a:lnTo>
                            <a:close/>
                            <a:moveTo>
                              <a:pt x="2903110" y="3036609"/>
                            </a:moveTo>
                            <a:lnTo>
                              <a:pt x="2925980" y="3036609"/>
                            </a:lnTo>
                            <a:lnTo>
                              <a:pt x="2925980" y="3472407"/>
                            </a:lnTo>
                            <a:lnTo>
                              <a:pt x="3565066" y="3472407"/>
                            </a:lnTo>
                            <a:lnTo>
                              <a:pt x="3565066" y="3036609"/>
                            </a:lnTo>
                            <a:lnTo>
                              <a:pt x="3587935" y="3036609"/>
                            </a:lnTo>
                            <a:lnTo>
                              <a:pt x="3587935" y="2908284"/>
                            </a:lnTo>
                            <a:lnTo>
                              <a:pt x="2903110" y="2908284"/>
                            </a:lnTo>
                            <a:lnTo>
                              <a:pt x="2903110" y="3036609"/>
                            </a:lnTo>
                            <a:close/>
                            <a:moveTo>
                              <a:pt x="3309685" y="3100137"/>
                            </a:moveTo>
                            <a:lnTo>
                              <a:pt x="3495185" y="3100137"/>
                            </a:lnTo>
                            <a:lnTo>
                              <a:pt x="3495185" y="3214486"/>
                            </a:lnTo>
                            <a:lnTo>
                              <a:pt x="3309685" y="3214486"/>
                            </a:lnTo>
                            <a:lnTo>
                              <a:pt x="3309685" y="3100137"/>
                            </a:lnTo>
                            <a:close/>
                            <a:moveTo>
                              <a:pt x="1877777" y="4119116"/>
                            </a:moveTo>
                            <a:lnTo>
                              <a:pt x="1663055" y="4119116"/>
                            </a:lnTo>
                            <a:lnTo>
                              <a:pt x="1661784" y="3438103"/>
                            </a:lnTo>
                            <a:lnTo>
                              <a:pt x="1697360" y="3438103"/>
                            </a:lnTo>
                            <a:lnTo>
                              <a:pt x="1697360" y="3237356"/>
                            </a:lnTo>
                            <a:lnTo>
                              <a:pt x="636452" y="3237356"/>
                            </a:lnTo>
                            <a:lnTo>
                              <a:pt x="636452" y="3438103"/>
                            </a:lnTo>
                            <a:lnTo>
                              <a:pt x="672027" y="3438103"/>
                            </a:lnTo>
                            <a:lnTo>
                              <a:pt x="674568" y="4116575"/>
                            </a:lnTo>
                            <a:lnTo>
                              <a:pt x="674568" y="4119116"/>
                            </a:lnTo>
                            <a:lnTo>
                              <a:pt x="501774" y="4119116"/>
                            </a:lnTo>
                            <a:lnTo>
                              <a:pt x="501774" y="3070914"/>
                            </a:lnTo>
                            <a:lnTo>
                              <a:pt x="163808" y="2654174"/>
                            </a:lnTo>
                            <a:cubicBezTo>
                              <a:pt x="147291" y="2633846"/>
                              <a:pt x="125692" y="2622411"/>
                              <a:pt x="101551" y="2621140"/>
                            </a:cubicBezTo>
                            <a:cubicBezTo>
                              <a:pt x="77411" y="2618599"/>
                              <a:pt x="53270" y="2624952"/>
                              <a:pt x="34212" y="2641469"/>
                            </a:cubicBezTo>
                            <a:cubicBezTo>
                              <a:pt x="-5175" y="2673233"/>
                              <a:pt x="-11528" y="2731678"/>
                              <a:pt x="20236" y="2771065"/>
                            </a:cubicBezTo>
                            <a:lnTo>
                              <a:pt x="316274" y="3135712"/>
                            </a:lnTo>
                            <a:lnTo>
                              <a:pt x="316274" y="4303346"/>
                            </a:lnTo>
                            <a:lnTo>
                              <a:pt x="518291" y="4303346"/>
                            </a:lnTo>
                            <a:cubicBezTo>
                              <a:pt x="459846" y="4328757"/>
                              <a:pt x="419188" y="4387202"/>
                              <a:pt x="419188" y="4454541"/>
                            </a:cubicBezTo>
                            <a:cubicBezTo>
                              <a:pt x="419188" y="4546020"/>
                              <a:pt x="492880" y="4619712"/>
                              <a:pt x="584360" y="4619712"/>
                            </a:cubicBezTo>
                            <a:cubicBezTo>
                              <a:pt x="675839" y="4619712"/>
                              <a:pt x="749531" y="4546020"/>
                              <a:pt x="749531" y="4454541"/>
                            </a:cubicBezTo>
                            <a:cubicBezTo>
                              <a:pt x="749531" y="4387202"/>
                              <a:pt x="708873" y="4328757"/>
                              <a:pt x="650428" y="4303346"/>
                            </a:cubicBezTo>
                            <a:lnTo>
                              <a:pt x="1635103" y="4303346"/>
                            </a:lnTo>
                            <a:cubicBezTo>
                              <a:pt x="1576658" y="4328757"/>
                              <a:pt x="1536000" y="4387202"/>
                              <a:pt x="1536000" y="4454541"/>
                            </a:cubicBezTo>
                            <a:cubicBezTo>
                              <a:pt x="1536000" y="4546020"/>
                              <a:pt x="1609692" y="4619712"/>
                              <a:pt x="1701171" y="4619712"/>
                            </a:cubicBezTo>
                            <a:cubicBezTo>
                              <a:pt x="1792651" y="4619712"/>
                              <a:pt x="1866343" y="4546020"/>
                              <a:pt x="1866343" y="4454541"/>
                            </a:cubicBezTo>
                            <a:cubicBezTo>
                              <a:pt x="1866343" y="4387202"/>
                              <a:pt x="1825685" y="4328757"/>
                              <a:pt x="1767240" y="4303346"/>
                            </a:cubicBezTo>
                            <a:lnTo>
                              <a:pt x="1877777" y="4303346"/>
                            </a:lnTo>
                            <a:cubicBezTo>
                              <a:pt x="1928599" y="4303346"/>
                              <a:pt x="1970528" y="4261418"/>
                              <a:pt x="1970528" y="4210596"/>
                            </a:cubicBezTo>
                            <a:cubicBezTo>
                              <a:pt x="1970528" y="4159774"/>
                              <a:pt x="1928599" y="4119116"/>
                              <a:pt x="1877777" y="4119116"/>
                            </a:cubicBezTo>
                            <a:close/>
                            <a:moveTo>
                              <a:pt x="1266644" y="3538476"/>
                            </a:moveTo>
                            <a:lnTo>
                              <a:pt x="1555058" y="3538476"/>
                            </a:lnTo>
                            <a:lnTo>
                              <a:pt x="1555058" y="3715082"/>
                            </a:lnTo>
                            <a:lnTo>
                              <a:pt x="1266644" y="3715082"/>
                            </a:lnTo>
                            <a:lnTo>
                              <a:pt x="1266644" y="3538476"/>
                            </a:lnTo>
                            <a:close/>
                          </a:path>
                        </a:pathLst>
                      </a:custGeom>
                      <a:solidFill>
                        <a:schemeClr val="tx2">
                          <a:lumMod val="75000"/>
                          <a:lumOff val="25000"/>
                        </a:schemeClr>
                      </a:solidFill>
                      <a:ln w="12700" cap="flat">
                        <a:noFill/>
                        <a:prstDash val="solid"/>
                        <a:miter/>
                      </a:ln>
                    </p:spPr>
                    <p:txBody>
                      <a:bodyPr rtlCol="0" anchor="ctr"/>
                      <a:lstStyle/>
                      <a:p>
                        <a:pPr defTabSz="685800">
                          <a:defRPr/>
                        </a:pPr>
                        <a:endParaRPr lang="en-US" sz="1350">
                          <a:solidFill>
                            <a:prstClr val="black"/>
                          </a:solidFill>
                          <a:latin typeface="Calibri" panose="020F0502020204030204"/>
                        </a:endParaRPr>
                      </a:p>
                    </p:txBody>
                  </p:sp>
                </p:grpSp>
              </p:grpSp>
            </p:grpSp>
          </p:grpSp>
          <p:grpSp>
            <p:nvGrpSpPr>
              <p:cNvPr id="72" name="Group 71">
                <a:extLst>
                  <a:ext uri="{FF2B5EF4-FFF2-40B4-BE49-F238E27FC236}">
                    <a16:creationId xmlns:a16="http://schemas.microsoft.com/office/drawing/2014/main" id="{436AA18F-4913-4C6D-B45D-BBCC879B4094}"/>
                  </a:ext>
                </a:extLst>
              </p:cNvPr>
              <p:cNvGrpSpPr/>
              <p:nvPr/>
            </p:nvGrpSpPr>
            <p:grpSpPr>
              <a:xfrm>
                <a:off x="7168947" y="1915711"/>
                <a:ext cx="955640" cy="1141302"/>
                <a:chOff x="7168947" y="1915711"/>
                <a:chExt cx="955640" cy="1141302"/>
              </a:xfrm>
            </p:grpSpPr>
            <p:sp>
              <p:nvSpPr>
                <p:cNvPr id="73" name="Rectangle 72">
                  <a:extLst>
                    <a:ext uri="{FF2B5EF4-FFF2-40B4-BE49-F238E27FC236}">
                      <a16:creationId xmlns:a16="http://schemas.microsoft.com/office/drawing/2014/main" id="{5B00C605-97F5-F386-2953-DF3FEAFBDF70}"/>
                    </a:ext>
                  </a:extLst>
                </p:cNvPr>
                <p:cNvSpPr/>
                <p:nvPr/>
              </p:nvSpPr>
              <p:spPr>
                <a:xfrm>
                  <a:off x="7168947" y="1915711"/>
                  <a:ext cx="955640" cy="480141"/>
                </a:xfrm>
                <a:prstGeom prst="rect">
                  <a:avLst/>
                </a:prstGeom>
              </p:spPr>
              <p:txBody>
                <a:bodyPr wrap="square" anchor="ctr">
                  <a:spAutoFit/>
                </a:bodyPr>
                <a:lstStyle/>
                <a:p>
                  <a:pPr algn="ctr" defTabSz="342900">
                    <a:defRPr/>
                  </a:pPr>
                  <a:r>
                    <a:rPr lang="en-US" sz="900" b="1">
                      <a:solidFill>
                        <a:srgbClr val="000000">
                          <a:lumMod val="75000"/>
                          <a:lumOff val="25000"/>
                        </a:srgbClr>
                      </a:solidFill>
                      <a:latin typeface="Times New Roman" panose="02020603050405020304" pitchFamily="18" charset="0"/>
                      <a:cs typeface="Times New Roman" panose="02020603050405020304" pitchFamily="18" charset="0"/>
                    </a:rPr>
                    <a:t>Install/</a:t>
                  </a:r>
                </a:p>
                <a:p>
                  <a:pPr algn="ctr" defTabSz="342900">
                    <a:defRPr/>
                  </a:pPr>
                  <a:r>
                    <a:rPr lang="en-US" sz="900" b="1">
                      <a:solidFill>
                        <a:srgbClr val="000000">
                          <a:lumMod val="75000"/>
                          <a:lumOff val="25000"/>
                        </a:srgbClr>
                      </a:solidFill>
                      <a:latin typeface="Times New Roman" panose="02020603050405020304" pitchFamily="18" charset="0"/>
                      <a:cs typeface="Times New Roman" panose="02020603050405020304" pitchFamily="18" charset="0"/>
                    </a:rPr>
                    <a:t>Cyber</a:t>
                  </a:r>
                </a:p>
              </p:txBody>
            </p:sp>
            <p:grpSp>
              <p:nvGrpSpPr>
                <p:cNvPr id="74" name="Group 73">
                  <a:extLst>
                    <a:ext uri="{FF2B5EF4-FFF2-40B4-BE49-F238E27FC236}">
                      <a16:creationId xmlns:a16="http://schemas.microsoft.com/office/drawing/2014/main" id="{9ED25E3C-AD2A-0FAD-2724-FBD28160D802}"/>
                    </a:ext>
                  </a:extLst>
                </p:cNvPr>
                <p:cNvGrpSpPr/>
                <p:nvPr/>
              </p:nvGrpSpPr>
              <p:grpSpPr>
                <a:xfrm>
                  <a:off x="7313833" y="2391143"/>
                  <a:ext cx="665870" cy="665870"/>
                  <a:chOff x="7313833" y="2391143"/>
                  <a:chExt cx="665870" cy="665870"/>
                </a:xfrm>
              </p:grpSpPr>
              <p:sp>
                <p:nvSpPr>
                  <p:cNvPr id="75" name="Oval 74">
                    <a:extLst>
                      <a:ext uri="{FF2B5EF4-FFF2-40B4-BE49-F238E27FC236}">
                        <a16:creationId xmlns:a16="http://schemas.microsoft.com/office/drawing/2014/main" id="{4F0DDC3E-503F-D9C1-A110-EC5B23FB8891}"/>
                      </a:ext>
                    </a:extLst>
                  </p:cNvPr>
                  <p:cNvSpPr/>
                  <p:nvPr/>
                </p:nvSpPr>
                <p:spPr>
                  <a:xfrm>
                    <a:off x="7313833" y="2391143"/>
                    <a:ext cx="665870" cy="665870"/>
                  </a:xfrm>
                  <a:prstGeom prst="ellipse">
                    <a:avLst/>
                  </a:prstGeom>
                  <a:solidFill>
                    <a:schemeClr val="bg2"/>
                  </a:solidFill>
                  <a:ln w="63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nvGrpSpPr>
                  <p:cNvPr id="76" name="Group 75">
                    <a:extLst>
                      <a:ext uri="{FF2B5EF4-FFF2-40B4-BE49-F238E27FC236}">
                        <a16:creationId xmlns:a16="http://schemas.microsoft.com/office/drawing/2014/main" id="{B2E43F4A-DFD3-4FED-3C52-1CAADE16EDF8}"/>
                      </a:ext>
                    </a:extLst>
                  </p:cNvPr>
                  <p:cNvGrpSpPr/>
                  <p:nvPr/>
                </p:nvGrpSpPr>
                <p:grpSpPr>
                  <a:xfrm>
                    <a:off x="7363399" y="2440709"/>
                    <a:ext cx="566738" cy="566738"/>
                    <a:chOff x="7356639" y="2440709"/>
                    <a:chExt cx="566738" cy="566738"/>
                  </a:xfrm>
                </p:grpSpPr>
                <p:sp>
                  <p:nvSpPr>
                    <p:cNvPr id="77" name="Oval 76">
                      <a:extLst>
                        <a:ext uri="{FF2B5EF4-FFF2-40B4-BE49-F238E27FC236}">
                          <a16:creationId xmlns:a16="http://schemas.microsoft.com/office/drawing/2014/main" id="{CBA7F7F1-6688-3903-8B45-6935EAE36B52}"/>
                        </a:ext>
                      </a:extLst>
                    </p:cNvPr>
                    <p:cNvSpPr/>
                    <p:nvPr/>
                  </p:nvSpPr>
                  <p:spPr>
                    <a:xfrm>
                      <a:off x="7356639" y="2440709"/>
                      <a:ext cx="566738" cy="56673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78" name="Freeform: Shape 77">
                      <a:extLst>
                        <a:ext uri="{FF2B5EF4-FFF2-40B4-BE49-F238E27FC236}">
                          <a16:creationId xmlns:a16="http://schemas.microsoft.com/office/drawing/2014/main" id="{68B13DC2-654F-4AC5-DDA9-6C33DE978D1C}"/>
                        </a:ext>
                      </a:extLst>
                    </p:cNvPr>
                    <p:cNvSpPr/>
                    <p:nvPr/>
                  </p:nvSpPr>
                  <p:spPr>
                    <a:xfrm>
                      <a:off x="7471511" y="2566912"/>
                      <a:ext cx="336992" cy="314332"/>
                    </a:xfrm>
                    <a:custGeom>
                      <a:avLst/>
                      <a:gdLst>
                        <a:gd name="connsiteX0" fmla="*/ 3376720 w 4607900"/>
                        <a:gd name="connsiteY0" fmla="*/ 3643842 h 4298065"/>
                        <a:gd name="connsiteX1" fmla="*/ 3376720 w 4607900"/>
                        <a:gd name="connsiteY1" fmla="*/ 3929727 h 4298065"/>
                        <a:gd name="connsiteX2" fmla="*/ 4461901 w 4607900"/>
                        <a:gd name="connsiteY2" fmla="*/ 3929727 h 4298065"/>
                        <a:gd name="connsiteX3" fmla="*/ 4461901 w 4607900"/>
                        <a:gd name="connsiteY3" fmla="*/ 3643842 h 4298065"/>
                        <a:gd name="connsiteX4" fmla="*/ 2021585 w 4607900"/>
                        <a:gd name="connsiteY4" fmla="*/ 3643842 h 4298065"/>
                        <a:gd name="connsiteX5" fmla="*/ 2021585 w 4607900"/>
                        <a:gd name="connsiteY5" fmla="*/ 3929727 h 4298065"/>
                        <a:gd name="connsiteX6" fmla="*/ 3106766 w 4607900"/>
                        <a:gd name="connsiteY6" fmla="*/ 3929727 h 4298065"/>
                        <a:gd name="connsiteX7" fmla="*/ 3106766 w 4607900"/>
                        <a:gd name="connsiteY7" fmla="*/ 3643842 h 4298065"/>
                        <a:gd name="connsiteX8" fmla="*/ 1087772 w 4607900"/>
                        <a:gd name="connsiteY8" fmla="*/ 3392788 h 4298065"/>
                        <a:gd name="connsiteX9" fmla="*/ 1087772 w 4607900"/>
                        <a:gd name="connsiteY9" fmla="*/ 3948626 h 4298065"/>
                        <a:gd name="connsiteX10" fmla="*/ 1643611 w 4607900"/>
                        <a:gd name="connsiteY10" fmla="*/ 3948626 h 4298065"/>
                        <a:gd name="connsiteX11" fmla="*/ 1643611 w 4607900"/>
                        <a:gd name="connsiteY11" fmla="*/ 3392788 h 4298065"/>
                        <a:gd name="connsiteX12" fmla="*/ 285883 w 4607900"/>
                        <a:gd name="connsiteY12" fmla="*/ 3392788 h 4298065"/>
                        <a:gd name="connsiteX13" fmla="*/ 285883 w 4607900"/>
                        <a:gd name="connsiteY13" fmla="*/ 3948626 h 4298065"/>
                        <a:gd name="connsiteX14" fmla="*/ 841721 w 4607900"/>
                        <a:gd name="connsiteY14" fmla="*/ 3948626 h 4298065"/>
                        <a:gd name="connsiteX15" fmla="*/ 841721 w 4607900"/>
                        <a:gd name="connsiteY15" fmla="*/ 3392788 h 4298065"/>
                        <a:gd name="connsiteX16" fmla="*/ 3376720 w 4607900"/>
                        <a:gd name="connsiteY16" fmla="*/ 3012595 h 4298065"/>
                        <a:gd name="connsiteX17" fmla="*/ 3376720 w 4607900"/>
                        <a:gd name="connsiteY17" fmla="*/ 3298480 h 4298065"/>
                        <a:gd name="connsiteX18" fmla="*/ 4461901 w 4607900"/>
                        <a:gd name="connsiteY18" fmla="*/ 3298480 h 4298065"/>
                        <a:gd name="connsiteX19" fmla="*/ 4461901 w 4607900"/>
                        <a:gd name="connsiteY19" fmla="*/ 3012595 h 4298065"/>
                        <a:gd name="connsiteX20" fmla="*/ 2021585 w 4607900"/>
                        <a:gd name="connsiteY20" fmla="*/ 3012595 h 4298065"/>
                        <a:gd name="connsiteX21" fmla="*/ 2021585 w 4607900"/>
                        <a:gd name="connsiteY21" fmla="*/ 3298480 h 4298065"/>
                        <a:gd name="connsiteX22" fmla="*/ 3106766 w 4607900"/>
                        <a:gd name="connsiteY22" fmla="*/ 3298480 h 4298065"/>
                        <a:gd name="connsiteX23" fmla="*/ 3106766 w 4607900"/>
                        <a:gd name="connsiteY23" fmla="*/ 3012595 h 4298065"/>
                        <a:gd name="connsiteX24" fmla="*/ 3376720 w 4607900"/>
                        <a:gd name="connsiteY24" fmla="*/ 2381347 h 4298065"/>
                        <a:gd name="connsiteX25" fmla="*/ 3376720 w 4607900"/>
                        <a:gd name="connsiteY25" fmla="*/ 2667232 h 4298065"/>
                        <a:gd name="connsiteX26" fmla="*/ 4461901 w 4607900"/>
                        <a:gd name="connsiteY26" fmla="*/ 2667232 h 4298065"/>
                        <a:gd name="connsiteX27" fmla="*/ 4461901 w 4607900"/>
                        <a:gd name="connsiteY27" fmla="*/ 2381347 h 4298065"/>
                        <a:gd name="connsiteX28" fmla="*/ 2021585 w 4607900"/>
                        <a:gd name="connsiteY28" fmla="*/ 2381347 h 4298065"/>
                        <a:gd name="connsiteX29" fmla="*/ 2021585 w 4607900"/>
                        <a:gd name="connsiteY29" fmla="*/ 2667232 h 4298065"/>
                        <a:gd name="connsiteX30" fmla="*/ 3106766 w 4607900"/>
                        <a:gd name="connsiteY30" fmla="*/ 2667232 h 4298065"/>
                        <a:gd name="connsiteX31" fmla="*/ 3106766 w 4607900"/>
                        <a:gd name="connsiteY31" fmla="*/ 2381347 h 4298065"/>
                        <a:gd name="connsiteX32" fmla="*/ 710545 w 4607900"/>
                        <a:gd name="connsiteY32" fmla="*/ 1310063 h 4298065"/>
                        <a:gd name="connsiteX33" fmla="*/ 1218952 w 4607900"/>
                        <a:gd name="connsiteY33" fmla="*/ 1310063 h 4298065"/>
                        <a:gd name="connsiteX34" fmla="*/ 1243039 w 4607900"/>
                        <a:gd name="connsiteY34" fmla="*/ 1737503 h 4298065"/>
                        <a:gd name="connsiteX35" fmla="*/ 686460 w 4607900"/>
                        <a:gd name="connsiteY35" fmla="*/ 1737503 h 4298065"/>
                        <a:gd name="connsiteX36" fmla="*/ 3252765 w 4607900"/>
                        <a:gd name="connsiteY36" fmla="*/ 1153130 h 4298065"/>
                        <a:gd name="connsiteX37" fmla="*/ 3252765 w 4607900"/>
                        <a:gd name="connsiteY37" fmla="*/ 2093424 h 4298065"/>
                        <a:gd name="connsiteX38" fmla="*/ 4607900 w 4607900"/>
                        <a:gd name="connsiteY38" fmla="*/ 1153130 h 4298065"/>
                        <a:gd name="connsiteX39" fmla="*/ 4607900 w 4607900"/>
                        <a:gd name="connsiteY39" fmla="*/ 4298063 h 4298065"/>
                        <a:gd name="connsiteX40" fmla="*/ 3252765 w 4607900"/>
                        <a:gd name="connsiteY40" fmla="*/ 4298063 h 4298065"/>
                        <a:gd name="connsiteX41" fmla="*/ 3230717 w 4607900"/>
                        <a:gd name="connsiteY41" fmla="*/ 4298063 h 4298065"/>
                        <a:gd name="connsiteX42" fmla="*/ 1929499 w 4607900"/>
                        <a:gd name="connsiteY42" fmla="*/ 4298063 h 4298065"/>
                        <a:gd name="connsiteX43" fmla="*/ 1929499 w 4607900"/>
                        <a:gd name="connsiteY43" fmla="*/ 4298065 h 4298065"/>
                        <a:gd name="connsiteX44" fmla="*/ 0 w 4607900"/>
                        <a:gd name="connsiteY44" fmla="*/ 4298065 h 4298065"/>
                        <a:gd name="connsiteX45" fmla="*/ 0 w 4607900"/>
                        <a:gd name="connsiteY45" fmla="*/ 3043538 h 4298065"/>
                        <a:gd name="connsiteX46" fmla="*/ 612789 w 4607900"/>
                        <a:gd name="connsiteY46" fmla="*/ 3043538 h 4298065"/>
                        <a:gd name="connsiteX47" fmla="*/ 680718 w 4607900"/>
                        <a:gd name="connsiteY47" fmla="*/ 1839404 h 4298065"/>
                        <a:gd name="connsiteX48" fmla="*/ 1248784 w 4607900"/>
                        <a:gd name="connsiteY48" fmla="*/ 1839404 h 4298065"/>
                        <a:gd name="connsiteX49" fmla="*/ 1316713 w 4607900"/>
                        <a:gd name="connsiteY49" fmla="*/ 3043538 h 4298065"/>
                        <a:gd name="connsiteX50" fmla="*/ 1875584 w 4607900"/>
                        <a:gd name="connsiteY50" fmla="*/ 3043538 h 4298065"/>
                        <a:gd name="connsiteX51" fmla="*/ 1875584 w 4607900"/>
                        <a:gd name="connsiteY51" fmla="*/ 2108616 h 4298065"/>
                        <a:gd name="connsiteX52" fmla="*/ 1314118 w 4607900"/>
                        <a:gd name="connsiteY52" fmla="*/ 600 h 4298065"/>
                        <a:gd name="connsiteX53" fmla="*/ 1360507 w 4607900"/>
                        <a:gd name="connsiteY53" fmla="*/ 7547 h 4298065"/>
                        <a:gd name="connsiteX54" fmla="*/ 1361433 w 4607900"/>
                        <a:gd name="connsiteY54" fmla="*/ 7734 h 4298065"/>
                        <a:gd name="connsiteX55" fmla="*/ 1493167 w 4607900"/>
                        <a:gd name="connsiteY55" fmla="*/ 92775 h 4298065"/>
                        <a:gd name="connsiteX56" fmla="*/ 1567835 w 4607900"/>
                        <a:gd name="connsiteY56" fmla="*/ 41084 h 4298065"/>
                        <a:gd name="connsiteX57" fmla="*/ 1568389 w 4607900"/>
                        <a:gd name="connsiteY57" fmla="*/ 40897 h 4298065"/>
                        <a:gd name="connsiteX58" fmla="*/ 1654359 w 4607900"/>
                        <a:gd name="connsiteY58" fmla="*/ 44603 h 4298065"/>
                        <a:gd name="connsiteX59" fmla="*/ 1726619 w 4607900"/>
                        <a:gd name="connsiteY59" fmla="*/ 93888 h 4298065"/>
                        <a:gd name="connsiteX60" fmla="*/ 1775718 w 4607900"/>
                        <a:gd name="connsiteY60" fmla="*/ 205612 h 4298065"/>
                        <a:gd name="connsiteX61" fmla="*/ 1835748 w 4607900"/>
                        <a:gd name="connsiteY61" fmla="*/ 311777 h 4298065"/>
                        <a:gd name="connsiteX62" fmla="*/ 1800174 w 4607900"/>
                        <a:gd name="connsiteY62" fmla="*/ 396079 h 4298065"/>
                        <a:gd name="connsiteX63" fmla="*/ 1735697 w 4607900"/>
                        <a:gd name="connsiteY63" fmla="*/ 466485 h 4298065"/>
                        <a:gd name="connsiteX64" fmla="*/ 1602668 w 4607900"/>
                        <a:gd name="connsiteY64" fmla="*/ 482790 h 4298065"/>
                        <a:gd name="connsiteX65" fmla="*/ 1520403 w 4607900"/>
                        <a:gd name="connsiteY65" fmla="*/ 555420 h 4298065"/>
                        <a:gd name="connsiteX66" fmla="*/ 1372180 w 4607900"/>
                        <a:gd name="connsiteY66" fmla="*/ 553751 h 4298065"/>
                        <a:gd name="connsiteX67" fmla="*/ 1292139 w 4607900"/>
                        <a:gd name="connsiteY67" fmla="*/ 611188 h 4298065"/>
                        <a:gd name="connsiteX68" fmla="*/ 1225623 w 4607900"/>
                        <a:gd name="connsiteY68" fmla="*/ 618969 h 4298065"/>
                        <a:gd name="connsiteX69" fmla="*/ 1179372 w 4607900"/>
                        <a:gd name="connsiteY69" fmla="*/ 609391 h 4298065"/>
                        <a:gd name="connsiteX70" fmla="*/ 1213210 w 4607900"/>
                        <a:gd name="connsiteY70" fmla="*/ 1208156 h 4298065"/>
                        <a:gd name="connsiteX71" fmla="*/ 716291 w 4607900"/>
                        <a:gd name="connsiteY71" fmla="*/ 1208156 h 4298065"/>
                        <a:gd name="connsiteX72" fmla="*/ 743725 w 4607900"/>
                        <a:gd name="connsiteY72" fmla="*/ 722717 h 4298065"/>
                        <a:gd name="connsiteX73" fmla="*/ 691115 w 4607900"/>
                        <a:gd name="connsiteY73" fmla="*/ 724996 h 4298065"/>
                        <a:gd name="connsiteX74" fmla="*/ 646811 w 4607900"/>
                        <a:gd name="connsiteY74" fmla="*/ 714388 h 4298065"/>
                        <a:gd name="connsiteX75" fmla="*/ 592709 w 4607900"/>
                        <a:gd name="connsiteY75" fmla="*/ 665475 h 4298065"/>
                        <a:gd name="connsiteX76" fmla="*/ 580666 w 4607900"/>
                        <a:gd name="connsiteY76" fmla="*/ 598033 h 4298065"/>
                        <a:gd name="connsiteX77" fmla="*/ 609570 w 4607900"/>
                        <a:gd name="connsiteY77" fmla="*/ 523365 h 4298065"/>
                        <a:gd name="connsiteX78" fmla="*/ 623651 w 4607900"/>
                        <a:gd name="connsiteY78" fmla="*/ 353464 h 4298065"/>
                        <a:gd name="connsiteX79" fmla="*/ 687572 w 4607900"/>
                        <a:gd name="connsiteY79" fmla="*/ 262863 h 4298065"/>
                        <a:gd name="connsiteX80" fmla="*/ 781509 w 4607900"/>
                        <a:gd name="connsiteY80" fmla="*/ 225251 h 4298065"/>
                        <a:gd name="connsiteX81" fmla="*/ 875075 w 4607900"/>
                        <a:gd name="connsiteY81" fmla="*/ 231551 h 4298065"/>
                        <a:gd name="connsiteX82" fmla="*/ 894344 w 4607900"/>
                        <a:gd name="connsiteY82" fmla="*/ 145395 h 4298065"/>
                        <a:gd name="connsiteX83" fmla="*/ 940478 w 4607900"/>
                        <a:gd name="connsiteY83" fmla="*/ 105746 h 4298065"/>
                        <a:gd name="connsiteX84" fmla="*/ 999211 w 4607900"/>
                        <a:gd name="connsiteY84" fmla="*/ 91480 h 4298065"/>
                        <a:gd name="connsiteX85" fmla="*/ 1083885 w 4607900"/>
                        <a:gd name="connsiteY85" fmla="*/ 121866 h 4298065"/>
                        <a:gd name="connsiteX86" fmla="*/ 1178561 w 4607900"/>
                        <a:gd name="connsiteY86" fmla="*/ 26075 h 4298065"/>
                        <a:gd name="connsiteX87" fmla="*/ 1267311 w 4607900"/>
                        <a:gd name="connsiteY87" fmla="*/ 1433 h 4298065"/>
                        <a:gd name="connsiteX88" fmla="*/ 1314118 w 4607900"/>
                        <a:gd name="connsiteY88" fmla="*/ 600 h 4298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607900" h="4298065">
                          <a:moveTo>
                            <a:pt x="3376720" y="3643842"/>
                          </a:moveTo>
                          <a:lnTo>
                            <a:pt x="3376720" y="3929727"/>
                          </a:lnTo>
                          <a:lnTo>
                            <a:pt x="4461901" y="3929727"/>
                          </a:lnTo>
                          <a:lnTo>
                            <a:pt x="4461901" y="3643842"/>
                          </a:lnTo>
                          <a:close/>
                          <a:moveTo>
                            <a:pt x="2021585" y="3643842"/>
                          </a:moveTo>
                          <a:lnTo>
                            <a:pt x="2021585" y="3929727"/>
                          </a:lnTo>
                          <a:lnTo>
                            <a:pt x="3106766" y="3929727"/>
                          </a:lnTo>
                          <a:lnTo>
                            <a:pt x="3106766" y="3643842"/>
                          </a:lnTo>
                          <a:close/>
                          <a:moveTo>
                            <a:pt x="1087772" y="3392788"/>
                          </a:moveTo>
                          <a:lnTo>
                            <a:pt x="1087772" y="3948626"/>
                          </a:lnTo>
                          <a:lnTo>
                            <a:pt x="1643611" y="3948626"/>
                          </a:lnTo>
                          <a:lnTo>
                            <a:pt x="1643611" y="3392788"/>
                          </a:lnTo>
                          <a:close/>
                          <a:moveTo>
                            <a:pt x="285883" y="3392788"/>
                          </a:moveTo>
                          <a:lnTo>
                            <a:pt x="285883" y="3948626"/>
                          </a:lnTo>
                          <a:lnTo>
                            <a:pt x="841721" y="3948626"/>
                          </a:lnTo>
                          <a:lnTo>
                            <a:pt x="841721" y="3392788"/>
                          </a:lnTo>
                          <a:close/>
                          <a:moveTo>
                            <a:pt x="3376720" y="3012595"/>
                          </a:moveTo>
                          <a:lnTo>
                            <a:pt x="3376720" y="3298480"/>
                          </a:lnTo>
                          <a:lnTo>
                            <a:pt x="4461901" y="3298480"/>
                          </a:lnTo>
                          <a:lnTo>
                            <a:pt x="4461901" y="3012595"/>
                          </a:lnTo>
                          <a:close/>
                          <a:moveTo>
                            <a:pt x="2021585" y="3012595"/>
                          </a:moveTo>
                          <a:lnTo>
                            <a:pt x="2021585" y="3298480"/>
                          </a:lnTo>
                          <a:lnTo>
                            <a:pt x="3106766" y="3298480"/>
                          </a:lnTo>
                          <a:lnTo>
                            <a:pt x="3106766" y="3012595"/>
                          </a:lnTo>
                          <a:close/>
                          <a:moveTo>
                            <a:pt x="3376720" y="2381347"/>
                          </a:moveTo>
                          <a:lnTo>
                            <a:pt x="3376720" y="2667232"/>
                          </a:lnTo>
                          <a:lnTo>
                            <a:pt x="4461901" y="2667232"/>
                          </a:lnTo>
                          <a:lnTo>
                            <a:pt x="4461901" y="2381347"/>
                          </a:lnTo>
                          <a:close/>
                          <a:moveTo>
                            <a:pt x="2021585" y="2381347"/>
                          </a:moveTo>
                          <a:lnTo>
                            <a:pt x="2021585" y="2667232"/>
                          </a:lnTo>
                          <a:lnTo>
                            <a:pt x="3106766" y="2667232"/>
                          </a:lnTo>
                          <a:lnTo>
                            <a:pt x="3106766" y="2381347"/>
                          </a:lnTo>
                          <a:close/>
                          <a:moveTo>
                            <a:pt x="710545" y="1310063"/>
                          </a:moveTo>
                          <a:lnTo>
                            <a:pt x="1218952" y="1310063"/>
                          </a:lnTo>
                          <a:lnTo>
                            <a:pt x="1243039" y="1737503"/>
                          </a:lnTo>
                          <a:lnTo>
                            <a:pt x="686460" y="1737503"/>
                          </a:lnTo>
                          <a:close/>
                          <a:moveTo>
                            <a:pt x="3252765" y="1153130"/>
                          </a:moveTo>
                          <a:lnTo>
                            <a:pt x="3252765" y="2093424"/>
                          </a:lnTo>
                          <a:lnTo>
                            <a:pt x="4607900" y="1153130"/>
                          </a:lnTo>
                          <a:lnTo>
                            <a:pt x="4607900" y="4298063"/>
                          </a:lnTo>
                          <a:lnTo>
                            <a:pt x="3252765" y="4298063"/>
                          </a:lnTo>
                          <a:lnTo>
                            <a:pt x="3230717" y="4298063"/>
                          </a:lnTo>
                          <a:lnTo>
                            <a:pt x="1929499" y="4298063"/>
                          </a:lnTo>
                          <a:lnTo>
                            <a:pt x="1929499" y="4298065"/>
                          </a:lnTo>
                          <a:lnTo>
                            <a:pt x="0" y="4298065"/>
                          </a:lnTo>
                          <a:lnTo>
                            <a:pt x="0" y="3043538"/>
                          </a:lnTo>
                          <a:lnTo>
                            <a:pt x="612789" y="3043538"/>
                          </a:lnTo>
                          <a:lnTo>
                            <a:pt x="680718" y="1839404"/>
                          </a:lnTo>
                          <a:lnTo>
                            <a:pt x="1248784" y="1839404"/>
                          </a:lnTo>
                          <a:lnTo>
                            <a:pt x="1316713" y="3043538"/>
                          </a:lnTo>
                          <a:lnTo>
                            <a:pt x="1875584" y="3043538"/>
                          </a:lnTo>
                          <a:lnTo>
                            <a:pt x="1875584" y="2108616"/>
                          </a:lnTo>
                          <a:close/>
                          <a:moveTo>
                            <a:pt x="1314118" y="600"/>
                          </a:moveTo>
                          <a:cubicBezTo>
                            <a:pt x="1329751" y="1619"/>
                            <a:pt x="1345314" y="3935"/>
                            <a:pt x="1360507" y="7547"/>
                          </a:cubicBezTo>
                          <a:lnTo>
                            <a:pt x="1361433" y="7734"/>
                          </a:lnTo>
                          <a:cubicBezTo>
                            <a:pt x="1414237" y="20332"/>
                            <a:pt x="1462225" y="48680"/>
                            <a:pt x="1493167" y="92775"/>
                          </a:cubicBezTo>
                          <a:cubicBezTo>
                            <a:pt x="1515585" y="65354"/>
                            <a:pt x="1541340" y="48865"/>
                            <a:pt x="1567835" y="41084"/>
                          </a:cubicBezTo>
                          <a:lnTo>
                            <a:pt x="1568389" y="40897"/>
                          </a:lnTo>
                          <a:cubicBezTo>
                            <a:pt x="1597293" y="32560"/>
                            <a:pt x="1626938" y="34783"/>
                            <a:pt x="1654359" y="44603"/>
                          </a:cubicBezTo>
                          <a:cubicBezTo>
                            <a:pt x="1681411" y="54424"/>
                            <a:pt x="1706424" y="71655"/>
                            <a:pt x="1726619" y="93888"/>
                          </a:cubicBezTo>
                          <a:cubicBezTo>
                            <a:pt x="1754040" y="124089"/>
                            <a:pt x="1772938" y="163738"/>
                            <a:pt x="1775718" y="205612"/>
                          </a:cubicBezTo>
                          <a:cubicBezTo>
                            <a:pt x="1829263" y="220989"/>
                            <a:pt x="1844272" y="263048"/>
                            <a:pt x="1835748" y="311777"/>
                          </a:cubicBezTo>
                          <a:cubicBezTo>
                            <a:pt x="1830932" y="339383"/>
                            <a:pt x="1817961" y="369027"/>
                            <a:pt x="1800174" y="396079"/>
                          </a:cubicBezTo>
                          <a:cubicBezTo>
                            <a:pt x="1782572" y="422944"/>
                            <a:pt x="1759969" y="447958"/>
                            <a:pt x="1735697" y="466485"/>
                          </a:cubicBezTo>
                          <a:cubicBezTo>
                            <a:pt x="1691230" y="500390"/>
                            <a:pt x="1641206" y="513545"/>
                            <a:pt x="1602668" y="482790"/>
                          </a:cubicBezTo>
                          <a:cubicBezTo>
                            <a:pt x="1584881" y="508358"/>
                            <a:pt x="1556532" y="537446"/>
                            <a:pt x="1520403" y="555420"/>
                          </a:cubicBezTo>
                          <a:cubicBezTo>
                            <a:pt x="1479455" y="575799"/>
                            <a:pt x="1428690" y="582100"/>
                            <a:pt x="1372180" y="553751"/>
                          </a:cubicBezTo>
                          <a:cubicBezTo>
                            <a:pt x="1354206" y="582841"/>
                            <a:pt x="1324933" y="601554"/>
                            <a:pt x="1292139" y="611188"/>
                          </a:cubicBezTo>
                          <a:cubicBezTo>
                            <a:pt x="1270832" y="617487"/>
                            <a:pt x="1247857" y="619897"/>
                            <a:pt x="1225623" y="618969"/>
                          </a:cubicBezTo>
                          <a:lnTo>
                            <a:pt x="1179372" y="609391"/>
                          </a:lnTo>
                          <a:lnTo>
                            <a:pt x="1213210" y="1208156"/>
                          </a:lnTo>
                          <a:lnTo>
                            <a:pt x="716291" y="1208156"/>
                          </a:lnTo>
                          <a:lnTo>
                            <a:pt x="743725" y="722717"/>
                          </a:lnTo>
                          <a:lnTo>
                            <a:pt x="691115" y="724996"/>
                          </a:lnTo>
                          <a:cubicBezTo>
                            <a:pt x="674324" y="723468"/>
                            <a:pt x="659595" y="719762"/>
                            <a:pt x="646811" y="714388"/>
                          </a:cubicBezTo>
                          <a:cubicBezTo>
                            <a:pt x="621428" y="703643"/>
                            <a:pt x="603641" y="686226"/>
                            <a:pt x="592709" y="665475"/>
                          </a:cubicBezTo>
                          <a:cubicBezTo>
                            <a:pt x="582149" y="645095"/>
                            <a:pt x="578256" y="621564"/>
                            <a:pt x="580666" y="598033"/>
                          </a:cubicBezTo>
                          <a:cubicBezTo>
                            <a:pt x="583259" y="571909"/>
                            <a:pt x="593265" y="545598"/>
                            <a:pt x="609570" y="523365"/>
                          </a:cubicBezTo>
                          <a:cubicBezTo>
                            <a:pt x="601787" y="453700"/>
                            <a:pt x="607901" y="397561"/>
                            <a:pt x="623651" y="353464"/>
                          </a:cubicBezTo>
                          <a:cubicBezTo>
                            <a:pt x="637917" y="313815"/>
                            <a:pt x="660335" y="283984"/>
                            <a:pt x="687572" y="262863"/>
                          </a:cubicBezTo>
                          <a:cubicBezTo>
                            <a:pt x="714993" y="241740"/>
                            <a:pt x="747231" y="229513"/>
                            <a:pt x="781509" y="225251"/>
                          </a:cubicBezTo>
                          <a:cubicBezTo>
                            <a:pt x="811708" y="221545"/>
                            <a:pt x="843576" y="223768"/>
                            <a:pt x="875075" y="231551"/>
                          </a:cubicBezTo>
                          <a:cubicBezTo>
                            <a:pt x="870257" y="197829"/>
                            <a:pt x="878409" y="168556"/>
                            <a:pt x="894344" y="145395"/>
                          </a:cubicBezTo>
                          <a:cubicBezTo>
                            <a:pt x="906017" y="128536"/>
                            <a:pt x="922135" y="115009"/>
                            <a:pt x="940478" y="105746"/>
                          </a:cubicBezTo>
                          <a:cubicBezTo>
                            <a:pt x="958450" y="96668"/>
                            <a:pt x="978831" y="91665"/>
                            <a:pt x="999211" y="91480"/>
                          </a:cubicBezTo>
                          <a:cubicBezTo>
                            <a:pt x="1029042" y="91108"/>
                            <a:pt x="1059242" y="100558"/>
                            <a:pt x="1083885" y="121866"/>
                          </a:cubicBezTo>
                          <a:cubicBezTo>
                            <a:pt x="1102598" y="78324"/>
                            <a:pt x="1136874" y="46272"/>
                            <a:pt x="1178561" y="26075"/>
                          </a:cubicBezTo>
                          <a:cubicBezTo>
                            <a:pt x="1205798" y="12735"/>
                            <a:pt x="1236369" y="4582"/>
                            <a:pt x="1267311" y="1433"/>
                          </a:cubicBezTo>
                          <a:cubicBezTo>
                            <a:pt x="1282782" y="-142"/>
                            <a:pt x="1298485" y="-419"/>
                            <a:pt x="1314118" y="600"/>
                          </a:cubicBezTo>
                          <a:close/>
                        </a:path>
                      </a:pathLst>
                    </a:custGeom>
                    <a:solidFill>
                      <a:schemeClr val="bg2"/>
                    </a:solidFill>
                    <a:ln w="9525" cap="flat">
                      <a:noFill/>
                      <a:prstDash val="solid"/>
                      <a:miter/>
                    </a:ln>
                  </p:spPr>
                  <p:txBody>
                    <a:bodyPr wrap="square" rtlCol="0" anchor="ctr">
                      <a:noAutofit/>
                    </a:bodyPr>
                    <a:lstStyle/>
                    <a:p>
                      <a:pPr defTabSz="685800">
                        <a:defRPr/>
                      </a:pPr>
                      <a:endParaRPr lang="en-US" sz="1350">
                        <a:solidFill>
                          <a:prstClr val="black"/>
                        </a:solidFill>
                        <a:latin typeface="Calibri" panose="020F0502020204030204"/>
                      </a:endParaRPr>
                    </a:p>
                  </p:txBody>
                </p:sp>
              </p:grpSp>
            </p:grpSp>
          </p:grpSp>
        </p:grpSp>
        <p:grpSp>
          <p:nvGrpSpPr>
            <p:cNvPr id="50" name="Group 49">
              <a:extLst>
                <a:ext uri="{FF2B5EF4-FFF2-40B4-BE49-F238E27FC236}">
                  <a16:creationId xmlns:a16="http://schemas.microsoft.com/office/drawing/2014/main" id="{E6A95D22-D9EA-14FD-48AA-144DCC9E11E3}"/>
                </a:ext>
              </a:extLst>
            </p:cNvPr>
            <p:cNvGrpSpPr/>
            <p:nvPr/>
          </p:nvGrpSpPr>
          <p:grpSpPr>
            <a:xfrm>
              <a:off x="7074069" y="4003721"/>
              <a:ext cx="1089466" cy="997955"/>
              <a:chOff x="7074069" y="4003721"/>
              <a:chExt cx="1089466" cy="997955"/>
            </a:xfrm>
          </p:grpSpPr>
          <p:sp>
            <p:nvSpPr>
              <p:cNvPr id="65" name="Rectangle 64">
                <a:extLst>
                  <a:ext uri="{FF2B5EF4-FFF2-40B4-BE49-F238E27FC236}">
                    <a16:creationId xmlns:a16="http://schemas.microsoft.com/office/drawing/2014/main" id="{E9D74454-C392-6926-20B2-3C7F4289CC61}"/>
                  </a:ext>
                </a:extLst>
              </p:cNvPr>
              <p:cNvSpPr/>
              <p:nvPr/>
            </p:nvSpPr>
            <p:spPr>
              <a:xfrm>
                <a:off x="7074069" y="4701589"/>
                <a:ext cx="1089466" cy="300087"/>
              </a:xfrm>
              <a:prstGeom prst="rect">
                <a:avLst/>
              </a:prstGeom>
            </p:spPr>
            <p:txBody>
              <a:bodyPr wrap="square" anchor="ctr">
                <a:spAutoFit/>
              </a:bodyPr>
              <a:lstStyle/>
              <a:p>
                <a:pPr algn="ctr" defTabSz="342900">
                  <a:defRPr/>
                </a:pPr>
                <a:r>
                  <a:rPr lang="en-US" sz="900" b="1">
                    <a:solidFill>
                      <a:srgbClr val="000000">
                        <a:lumMod val="75000"/>
                        <a:lumOff val="25000"/>
                      </a:srgbClr>
                    </a:solidFill>
                    <a:latin typeface="Times New Roman" panose="02020603050405020304" pitchFamily="18" charset="0"/>
                    <a:cs typeface="Times New Roman" panose="02020603050405020304" pitchFamily="18" charset="0"/>
                  </a:rPr>
                  <a:t>FLEET </a:t>
                </a:r>
              </a:p>
            </p:txBody>
          </p:sp>
          <p:grpSp>
            <p:nvGrpSpPr>
              <p:cNvPr id="66" name="Group 65">
                <a:extLst>
                  <a:ext uri="{FF2B5EF4-FFF2-40B4-BE49-F238E27FC236}">
                    <a16:creationId xmlns:a16="http://schemas.microsoft.com/office/drawing/2014/main" id="{1C11C6CA-E685-ACEC-050D-BF952B0AAEE9}"/>
                  </a:ext>
                </a:extLst>
              </p:cNvPr>
              <p:cNvGrpSpPr/>
              <p:nvPr/>
            </p:nvGrpSpPr>
            <p:grpSpPr>
              <a:xfrm>
                <a:off x="7313833" y="4003721"/>
                <a:ext cx="665870" cy="665870"/>
                <a:chOff x="7313833" y="4003721"/>
                <a:chExt cx="665870" cy="665870"/>
              </a:xfrm>
            </p:grpSpPr>
            <p:sp>
              <p:nvSpPr>
                <p:cNvPr id="67" name="Oval 66">
                  <a:extLst>
                    <a:ext uri="{FF2B5EF4-FFF2-40B4-BE49-F238E27FC236}">
                      <a16:creationId xmlns:a16="http://schemas.microsoft.com/office/drawing/2014/main" id="{2721CB9F-C8C5-8131-6B60-662618A37938}"/>
                    </a:ext>
                  </a:extLst>
                </p:cNvPr>
                <p:cNvSpPr/>
                <p:nvPr/>
              </p:nvSpPr>
              <p:spPr>
                <a:xfrm>
                  <a:off x="7313833" y="4003721"/>
                  <a:ext cx="665870" cy="665870"/>
                </a:xfrm>
                <a:prstGeom prst="ellipse">
                  <a:avLst/>
                </a:prstGeom>
                <a:solidFill>
                  <a:schemeClr val="bg2"/>
                </a:solidFill>
                <a:ln w="63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nvGrpSpPr>
                <p:cNvPr id="68" name="Group 67">
                  <a:extLst>
                    <a:ext uri="{FF2B5EF4-FFF2-40B4-BE49-F238E27FC236}">
                      <a16:creationId xmlns:a16="http://schemas.microsoft.com/office/drawing/2014/main" id="{42497933-04F4-BAF1-BFF0-EAA8391AB112}"/>
                    </a:ext>
                  </a:extLst>
                </p:cNvPr>
                <p:cNvGrpSpPr/>
                <p:nvPr/>
              </p:nvGrpSpPr>
              <p:grpSpPr>
                <a:xfrm>
                  <a:off x="7363399" y="4053287"/>
                  <a:ext cx="566738" cy="566738"/>
                  <a:chOff x="7369356" y="4053287"/>
                  <a:chExt cx="566738" cy="566738"/>
                </a:xfrm>
              </p:grpSpPr>
              <p:sp>
                <p:nvSpPr>
                  <p:cNvPr id="69" name="Oval 68">
                    <a:extLst>
                      <a:ext uri="{FF2B5EF4-FFF2-40B4-BE49-F238E27FC236}">
                        <a16:creationId xmlns:a16="http://schemas.microsoft.com/office/drawing/2014/main" id="{57486F67-93C2-E9BF-80A9-2DB78C6B6E36}"/>
                      </a:ext>
                    </a:extLst>
                  </p:cNvPr>
                  <p:cNvSpPr/>
                  <p:nvPr/>
                </p:nvSpPr>
                <p:spPr>
                  <a:xfrm>
                    <a:off x="7369356" y="4053287"/>
                    <a:ext cx="566738" cy="56673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70" name="Freeform: Shape 69">
                    <a:extLst>
                      <a:ext uri="{FF2B5EF4-FFF2-40B4-BE49-F238E27FC236}">
                        <a16:creationId xmlns:a16="http://schemas.microsoft.com/office/drawing/2014/main" id="{CB65EAE9-E5F4-351E-E0A2-D90A878B5207}"/>
                      </a:ext>
                    </a:extLst>
                  </p:cNvPr>
                  <p:cNvSpPr/>
                  <p:nvPr/>
                </p:nvSpPr>
                <p:spPr>
                  <a:xfrm>
                    <a:off x="7472322" y="4158194"/>
                    <a:ext cx="360804" cy="356924"/>
                  </a:xfrm>
                  <a:custGeom>
                    <a:avLst/>
                    <a:gdLst>
                      <a:gd name="connsiteX0" fmla="*/ 3549692 w 4617720"/>
                      <a:gd name="connsiteY0" fmla="*/ 3927004 h 4568075"/>
                      <a:gd name="connsiteX1" fmla="*/ 3872060 w 4617720"/>
                      <a:gd name="connsiteY1" fmla="*/ 4247541 h 4568075"/>
                      <a:gd name="connsiteX2" fmla="*/ 3549692 w 4617720"/>
                      <a:gd name="connsiteY2" fmla="*/ 4568075 h 4568075"/>
                      <a:gd name="connsiteX3" fmla="*/ 3227325 w 4617720"/>
                      <a:gd name="connsiteY3" fmla="*/ 4247541 h 4568075"/>
                      <a:gd name="connsiteX4" fmla="*/ 3549692 w 4617720"/>
                      <a:gd name="connsiteY4" fmla="*/ 3927004 h 4568075"/>
                      <a:gd name="connsiteX5" fmla="*/ 956110 w 4617720"/>
                      <a:gd name="connsiteY5" fmla="*/ 3927004 h 4568075"/>
                      <a:gd name="connsiteX6" fmla="*/ 1278477 w 4617720"/>
                      <a:gd name="connsiteY6" fmla="*/ 4247541 h 4568075"/>
                      <a:gd name="connsiteX7" fmla="*/ 956110 w 4617720"/>
                      <a:gd name="connsiteY7" fmla="*/ 4568075 h 4568075"/>
                      <a:gd name="connsiteX8" fmla="*/ 633742 w 4617720"/>
                      <a:gd name="connsiteY8" fmla="*/ 4247541 h 4568075"/>
                      <a:gd name="connsiteX9" fmla="*/ 956110 w 4617720"/>
                      <a:gd name="connsiteY9" fmla="*/ 3927004 h 4568075"/>
                      <a:gd name="connsiteX10" fmla="*/ 1452479 w 4617720"/>
                      <a:gd name="connsiteY10" fmla="*/ 3293260 h 4568075"/>
                      <a:gd name="connsiteX11" fmla="*/ 1452479 w 4617720"/>
                      <a:gd name="connsiteY11" fmla="*/ 3342717 h 4568075"/>
                      <a:gd name="connsiteX12" fmla="*/ 1653961 w 4617720"/>
                      <a:gd name="connsiteY12" fmla="*/ 3342717 h 4568075"/>
                      <a:gd name="connsiteX13" fmla="*/ 1653961 w 4617720"/>
                      <a:gd name="connsiteY13" fmla="*/ 3293260 h 4568075"/>
                      <a:gd name="connsiteX14" fmla="*/ 373650 w 4617720"/>
                      <a:gd name="connsiteY14" fmla="*/ 3293260 h 4568075"/>
                      <a:gd name="connsiteX15" fmla="*/ 373650 w 4617720"/>
                      <a:gd name="connsiteY15" fmla="*/ 3342717 h 4568075"/>
                      <a:gd name="connsiteX16" fmla="*/ 575132 w 4617720"/>
                      <a:gd name="connsiteY16" fmla="*/ 3342717 h 4568075"/>
                      <a:gd name="connsiteX17" fmla="*/ 575132 w 4617720"/>
                      <a:gd name="connsiteY17" fmla="*/ 3293260 h 4568075"/>
                      <a:gd name="connsiteX18" fmla="*/ 1452479 w 4617720"/>
                      <a:gd name="connsiteY18" fmla="*/ 3185194 h 4568075"/>
                      <a:gd name="connsiteX19" fmla="*/ 1452479 w 4617720"/>
                      <a:gd name="connsiteY19" fmla="*/ 3236484 h 4568075"/>
                      <a:gd name="connsiteX20" fmla="*/ 1860936 w 4617720"/>
                      <a:gd name="connsiteY20" fmla="*/ 3236484 h 4568075"/>
                      <a:gd name="connsiteX21" fmla="*/ 1860936 w 4617720"/>
                      <a:gd name="connsiteY21" fmla="*/ 3185194 h 4568075"/>
                      <a:gd name="connsiteX22" fmla="*/ 373650 w 4617720"/>
                      <a:gd name="connsiteY22" fmla="*/ 3185194 h 4568075"/>
                      <a:gd name="connsiteX23" fmla="*/ 373650 w 4617720"/>
                      <a:gd name="connsiteY23" fmla="*/ 3236484 h 4568075"/>
                      <a:gd name="connsiteX24" fmla="*/ 782108 w 4617720"/>
                      <a:gd name="connsiteY24" fmla="*/ 3236484 h 4568075"/>
                      <a:gd name="connsiteX25" fmla="*/ 782108 w 4617720"/>
                      <a:gd name="connsiteY25" fmla="*/ 3185194 h 4568075"/>
                      <a:gd name="connsiteX26" fmla="*/ 2754766 w 4617720"/>
                      <a:gd name="connsiteY26" fmla="*/ 2679667 h 4568075"/>
                      <a:gd name="connsiteX27" fmla="*/ 2754766 w 4617720"/>
                      <a:gd name="connsiteY27" fmla="*/ 3192525 h 4568075"/>
                      <a:gd name="connsiteX28" fmla="*/ 3688898 w 4617720"/>
                      <a:gd name="connsiteY28" fmla="*/ 3192525 h 4568075"/>
                      <a:gd name="connsiteX29" fmla="*/ 3220000 w 4617720"/>
                      <a:gd name="connsiteY29" fmla="*/ 2679667 h 4568075"/>
                      <a:gd name="connsiteX30" fmla="*/ 355334 w 4617720"/>
                      <a:gd name="connsiteY30" fmla="*/ 2661350 h 4568075"/>
                      <a:gd name="connsiteX31" fmla="*/ 670374 w 4617720"/>
                      <a:gd name="connsiteY31" fmla="*/ 2661350 h 4568075"/>
                      <a:gd name="connsiteX32" fmla="*/ 670374 w 4617720"/>
                      <a:gd name="connsiteY32" fmla="*/ 3018521 h 4568075"/>
                      <a:gd name="connsiteX33" fmla="*/ 782106 w 4617720"/>
                      <a:gd name="connsiteY33" fmla="*/ 2912285 h 4568075"/>
                      <a:gd name="connsiteX34" fmla="*/ 893833 w 4617720"/>
                      <a:gd name="connsiteY34" fmla="*/ 3018521 h 4568075"/>
                      <a:gd name="connsiteX35" fmla="*/ 893833 w 4617720"/>
                      <a:gd name="connsiteY35" fmla="*/ 2661350 h 4568075"/>
                      <a:gd name="connsiteX36" fmla="*/ 1208873 w 4617720"/>
                      <a:gd name="connsiteY36" fmla="*/ 2661350 h 4568075"/>
                      <a:gd name="connsiteX37" fmla="*/ 1263822 w 4617720"/>
                      <a:gd name="connsiteY37" fmla="*/ 2716299 h 4568075"/>
                      <a:gd name="connsiteX38" fmla="*/ 1263822 w 4617720"/>
                      <a:gd name="connsiteY38" fmla="*/ 3366530 h 4568075"/>
                      <a:gd name="connsiteX39" fmla="*/ 1208873 w 4617720"/>
                      <a:gd name="connsiteY39" fmla="*/ 3421479 h 4568075"/>
                      <a:gd name="connsiteX40" fmla="*/ 355334 w 4617720"/>
                      <a:gd name="connsiteY40" fmla="*/ 3421479 h 4568075"/>
                      <a:gd name="connsiteX41" fmla="*/ 300385 w 4617720"/>
                      <a:gd name="connsiteY41" fmla="*/ 3366530 h 4568075"/>
                      <a:gd name="connsiteX42" fmla="*/ 300385 w 4617720"/>
                      <a:gd name="connsiteY42" fmla="*/ 2716299 h 4568075"/>
                      <a:gd name="connsiteX43" fmla="*/ 355334 w 4617720"/>
                      <a:gd name="connsiteY43" fmla="*/ 2661350 h 4568075"/>
                      <a:gd name="connsiteX44" fmla="*/ 2450716 w 4617720"/>
                      <a:gd name="connsiteY44" fmla="*/ 2617393 h 4568075"/>
                      <a:gd name="connsiteX45" fmla="*/ 2600914 w 4617720"/>
                      <a:gd name="connsiteY45" fmla="*/ 2617393 h 4568075"/>
                      <a:gd name="connsiteX46" fmla="*/ 2600914 w 4617720"/>
                      <a:gd name="connsiteY46" fmla="*/ 3483752 h 4568075"/>
                      <a:gd name="connsiteX47" fmla="*/ 2683333 w 4617720"/>
                      <a:gd name="connsiteY47" fmla="*/ 3483752 h 4568075"/>
                      <a:gd name="connsiteX48" fmla="*/ 2683333 w 4617720"/>
                      <a:gd name="connsiteY48" fmla="*/ 2619222 h 4568075"/>
                      <a:gd name="connsiteX49" fmla="*/ 3254801 w 4617720"/>
                      <a:gd name="connsiteY49" fmla="*/ 2619222 h 4568075"/>
                      <a:gd name="connsiteX50" fmla="*/ 3787805 w 4617720"/>
                      <a:gd name="connsiteY50" fmla="*/ 3192525 h 4568075"/>
                      <a:gd name="connsiteX51" fmla="*/ 4181604 w 4617720"/>
                      <a:gd name="connsiteY51" fmla="*/ 3415981 h 4568075"/>
                      <a:gd name="connsiteX52" fmla="*/ 4284177 w 4617720"/>
                      <a:gd name="connsiteY52" fmla="*/ 3503902 h 4568075"/>
                      <a:gd name="connsiteX53" fmla="*/ 4231058 w 4617720"/>
                      <a:gd name="connsiteY53" fmla="*/ 3503902 h 4568075"/>
                      <a:gd name="connsiteX54" fmla="*/ 4177942 w 4617720"/>
                      <a:gd name="connsiteY54" fmla="*/ 3542364 h 4568075"/>
                      <a:gd name="connsiteX55" fmla="*/ 4227395 w 4617720"/>
                      <a:gd name="connsiteY55" fmla="*/ 3584491 h 4568075"/>
                      <a:gd name="connsiteX56" fmla="*/ 4313483 w 4617720"/>
                      <a:gd name="connsiteY56" fmla="*/ 3584491 h 4568075"/>
                      <a:gd name="connsiteX57" fmla="*/ 4315312 w 4617720"/>
                      <a:gd name="connsiteY57" fmla="*/ 3584491 h 4568075"/>
                      <a:gd name="connsiteX58" fmla="*/ 4315312 w 4617720"/>
                      <a:gd name="connsiteY58" fmla="*/ 4166949 h 4568075"/>
                      <a:gd name="connsiteX59" fmla="*/ 4227395 w 4617720"/>
                      <a:gd name="connsiteY59" fmla="*/ 4251204 h 4568075"/>
                      <a:gd name="connsiteX60" fmla="*/ 3937998 w 4617720"/>
                      <a:gd name="connsiteY60" fmla="*/ 4251204 h 4568075"/>
                      <a:gd name="connsiteX61" fmla="*/ 3937998 w 4617720"/>
                      <a:gd name="connsiteY61" fmla="*/ 4249375 h 4568075"/>
                      <a:gd name="connsiteX62" fmla="*/ 3549694 w 4617720"/>
                      <a:gd name="connsiteY62" fmla="*/ 3862900 h 4568075"/>
                      <a:gd name="connsiteX63" fmla="*/ 3161387 w 4617720"/>
                      <a:gd name="connsiteY63" fmla="*/ 4249375 h 4568075"/>
                      <a:gd name="connsiteX64" fmla="*/ 1344416 w 4617720"/>
                      <a:gd name="connsiteY64" fmla="*/ 4247542 h 4568075"/>
                      <a:gd name="connsiteX65" fmla="*/ 956110 w 4617720"/>
                      <a:gd name="connsiteY65" fmla="*/ 3861067 h 4568075"/>
                      <a:gd name="connsiteX66" fmla="*/ 567805 w 4617720"/>
                      <a:gd name="connsiteY66" fmla="*/ 4247542 h 4568075"/>
                      <a:gd name="connsiteX67" fmla="*/ 483550 w 4617720"/>
                      <a:gd name="connsiteY67" fmla="*/ 4247542 h 4568075"/>
                      <a:gd name="connsiteX68" fmla="*/ 120887 w 4617720"/>
                      <a:gd name="connsiteY68" fmla="*/ 4247542 h 4568075"/>
                      <a:gd name="connsiteX69" fmla="*/ 0 w 4617720"/>
                      <a:gd name="connsiteY69" fmla="*/ 4143139 h 4568075"/>
                      <a:gd name="connsiteX70" fmla="*/ 0 w 4617720"/>
                      <a:gd name="connsiteY70" fmla="*/ 3630282 h 4568075"/>
                      <a:gd name="connsiteX71" fmla="*/ 148362 w 4617720"/>
                      <a:gd name="connsiteY71" fmla="*/ 3483752 h 4568075"/>
                      <a:gd name="connsiteX72" fmla="*/ 2450716 w 4617720"/>
                      <a:gd name="connsiteY72" fmla="*/ 3483752 h 4568075"/>
                      <a:gd name="connsiteX73" fmla="*/ 1111798 w 4617720"/>
                      <a:gd name="connsiteY73" fmla="*/ 2263886 h 4568075"/>
                      <a:gd name="connsiteX74" fmla="*/ 1093480 w 4617720"/>
                      <a:gd name="connsiteY74" fmla="*/ 2276712 h 4568075"/>
                      <a:gd name="connsiteX75" fmla="*/ 1093480 w 4617720"/>
                      <a:gd name="connsiteY75" fmla="*/ 2307850 h 4568075"/>
                      <a:gd name="connsiteX76" fmla="*/ 1111798 w 4617720"/>
                      <a:gd name="connsiteY76" fmla="*/ 2320672 h 4568075"/>
                      <a:gd name="connsiteX77" fmla="*/ 1533072 w 4617720"/>
                      <a:gd name="connsiteY77" fmla="*/ 2320672 h 4568075"/>
                      <a:gd name="connsiteX78" fmla="*/ 1551389 w 4617720"/>
                      <a:gd name="connsiteY78" fmla="*/ 2307850 h 4568075"/>
                      <a:gd name="connsiteX79" fmla="*/ 1551389 w 4617720"/>
                      <a:gd name="connsiteY79" fmla="*/ 2276712 h 4568075"/>
                      <a:gd name="connsiteX80" fmla="*/ 1533072 w 4617720"/>
                      <a:gd name="connsiteY80" fmla="*/ 2263886 h 4568075"/>
                      <a:gd name="connsiteX81" fmla="*/ 835226 w 4617720"/>
                      <a:gd name="connsiteY81" fmla="*/ 1833455 h 4568075"/>
                      <a:gd name="connsiteX82" fmla="*/ 1807819 w 4617720"/>
                      <a:gd name="connsiteY82" fmla="*/ 1833455 h 4568075"/>
                      <a:gd name="connsiteX83" fmla="*/ 1827965 w 4617720"/>
                      <a:gd name="connsiteY83" fmla="*/ 1853602 h 4568075"/>
                      <a:gd name="connsiteX84" fmla="*/ 1827965 w 4617720"/>
                      <a:gd name="connsiteY84" fmla="*/ 1952511 h 4568075"/>
                      <a:gd name="connsiteX85" fmla="*/ 1807819 w 4617720"/>
                      <a:gd name="connsiteY85" fmla="*/ 1972659 h 4568075"/>
                      <a:gd name="connsiteX86" fmla="*/ 1758361 w 4617720"/>
                      <a:gd name="connsiteY86" fmla="*/ 1972659 h 4568075"/>
                      <a:gd name="connsiteX87" fmla="*/ 1758361 w 4617720"/>
                      <a:gd name="connsiteY87" fmla="*/ 2589918 h 4568075"/>
                      <a:gd name="connsiteX88" fmla="*/ 1738214 w 4617720"/>
                      <a:gd name="connsiteY88" fmla="*/ 2610066 h 4568075"/>
                      <a:gd name="connsiteX89" fmla="*/ 906655 w 4617720"/>
                      <a:gd name="connsiteY89" fmla="*/ 2610066 h 4568075"/>
                      <a:gd name="connsiteX90" fmla="*/ 884674 w 4617720"/>
                      <a:gd name="connsiteY90" fmla="*/ 2588089 h 4568075"/>
                      <a:gd name="connsiteX91" fmla="*/ 884674 w 4617720"/>
                      <a:gd name="connsiteY91" fmla="*/ 1972659 h 4568075"/>
                      <a:gd name="connsiteX92" fmla="*/ 835226 w 4617720"/>
                      <a:gd name="connsiteY92" fmla="*/ 1972659 h 4568075"/>
                      <a:gd name="connsiteX93" fmla="*/ 815075 w 4617720"/>
                      <a:gd name="connsiteY93" fmla="*/ 1952511 h 4568075"/>
                      <a:gd name="connsiteX94" fmla="*/ 815075 w 4617720"/>
                      <a:gd name="connsiteY94" fmla="*/ 1853602 h 4568075"/>
                      <a:gd name="connsiteX95" fmla="*/ 835226 w 4617720"/>
                      <a:gd name="connsiteY95" fmla="*/ 1833455 h 4568075"/>
                      <a:gd name="connsiteX96" fmla="*/ 3784138 w 4617720"/>
                      <a:gd name="connsiteY96" fmla="*/ 1692419 h 4568075"/>
                      <a:gd name="connsiteX97" fmla="*/ 3976461 w 4617720"/>
                      <a:gd name="connsiteY97" fmla="*/ 2023944 h 4568075"/>
                      <a:gd name="connsiteX98" fmla="*/ 3839087 w 4617720"/>
                      <a:gd name="connsiteY98" fmla="*/ 2023944 h 4568075"/>
                      <a:gd name="connsiteX99" fmla="*/ 3839087 w 4617720"/>
                      <a:gd name="connsiteY99" fmla="*/ 2326162 h 4568075"/>
                      <a:gd name="connsiteX100" fmla="*/ 2212605 w 4617720"/>
                      <a:gd name="connsiteY100" fmla="*/ 2326162 h 4568075"/>
                      <a:gd name="connsiteX101" fmla="*/ 2212605 w 4617720"/>
                      <a:gd name="connsiteY101" fmla="*/ 2661350 h 4568075"/>
                      <a:gd name="connsiteX102" fmla="*/ 2287701 w 4617720"/>
                      <a:gd name="connsiteY102" fmla="*/ 2661350 h 4568075"/>
                      <a:gd name="connsiteX103" fmla="*/ 2342650 w 4617720"/>
                      <a:gd name="connsiteY103" fmla="*/ 2716299 h 4568075"/>
                      <a:gd name="connsiteX104" fmla="*/ 2342650 w 4617720"/>
                      <a:gd name="connsiteY104" fmla="*/ 3366530 h 4568075"/>
                      <a:gd name="connsiteX105" fmla="*/ 2287701 w 4617720"/>
                      <a:gd name="connsiteY105" fmla="*/ 3421479 h 4568075"/>
                      <a:gd name="connsiteX106" fmla="*/ 1434162 w 4617720"/>
                      <a:gd name="connsiteY106" fmla="*/ 3421479 h 4568075"/>
                      <a:gd name="connsiteX107" fmla="*/ 1379213 w 4617720"/>
                      <a:gd name="connsiteY107" fmla="*/ 3366530 h 4568075"/>
                      <a:gd name="connsiteX108" fmla="*/ 1379213 w 4617720"/>
                      <a:gd name="connsiteY108" fmla="*/ 2716299 h 4568075"/>
                      <a:gd name="connsiteX109" fmla="*/ 1434162 w 4617720"/>
                      <a:gd name="connsiteY109" fmla="*/ 2661350 h 4568075"/>
                      <a:gd name="connsiteX110" fmla="*/ 1749202 w 4617720"/>
                      <a:gd name="connsiteY110" fmla="*/ 2661350 h 4568075"/>
                      <a:gd name="connsiteX111" fmla="*/ 1749202 w 4617720"/>
                      <a:gd name="connsiteY111" fmla="*/ 3018521 h 4568075"/>
                      <a:gd name="connsiteX112" fmla="*/ 1860934 w 4617720"/>
                      <a:gd name="connsiteY112" fmla="*/ 2912285 h 4568075"/>
                      <a:gd name="connsiteX113" fmla="*/ 1972661 w 4617720"/>
                      <a:gd name="connsiteY113" fmla="*/ 3018521 h 4568075"/>
                      <a:gd name="connsiteX114" fmla="*/ 1972661 w 4617720"/>
                      <a:gd name="connsiteY114" fmla="*/ 2661350 h 4568075"/>
                      <a:gd name="connsiteX115" fmla="*/ 2102706 w 4617720"/>
                      <a:gd name="connsiteY115" fmla="*/ 2661350 h 4568075"/>
                      <a:gd name="connsiteX116" fmla="*/ 2102706 w 4617720"/>
                      <a:gd name="connsiteY116" fmla="*/ 2216264 h 4568075"/>
                      <a:gd name="connsiteX117" fmla="*/ 3729189 w 4617720"/>
                      <a:gd name="connsiteY117" fmla="*/ 2216264 h 4568075"/>
                      <a:gd name="connsiteX118" fmla="*/ 3729189 w 4617720"/>
                      <a:gd name="connsiteY118" fmla="*/ 2023944 h 4568075"/>
                      <a:gd name="connsiteX119" fmla="*/ 3591818 w 4617720"/>
                      <a:gd name="connsiteY119" fmla="*/ 2023944 h 4568075"/>
                      <a:gd name="connsiteX120" fmla="*/ 4003932 w 4617720"/>
                      <a:gd name="connsiteY120" fmla="*/ 1435995 h 4568075"/>
                      <a:gd name="connsiteX121" fmla="*/ 4187097 w 4617720"/>
                      <a:gd name="connsiteY121" fmla="*/ 1435995 h 4568075"/>
                      <a:gd name="connsiteX122" fmla="*/ 4187097 w 4617720"/>
                      <a:gd name="connsiteY122" fmla="*/ 1619157 h 4568075"/>
                      <a:gd name="connsiteX123" fmla="*/ 4003932 w 4617720"/>
                      <a:gd name="connsiteY123" fmla="*/ 1619157 h 4568075"/>
                      <a:gd name="connsiteX124" fmla="*/ 3683398 w 4617720"/>
                      <a:gd name="connsiteY124" fmla="*/ 1435995 h 4568075"/>
                      <a:gd name="connsiteX125" fmla="*/ 3866563 w 4617720"/>
                      <a:gd name="connsiteY125" fmla="*/ 1435995 h 4568075"/>
                      <a:gd name="connsiteX126" fmla="*/ 3866563 w 4617720"/>
                      <a:gd name="connsiteY126" fmla="*/ 1619157 h 4568075"/>
                      <a:gd name="connsiteX127" fmla="*/ 3683398 w 4617720"/>
                      <a:gd name="connsiteY127" fmla="*/ 1619157 h 4568075"/>
                      <a:gd name="connsiteX128" fmla="*/ 3362863 w 4617720"/>
                      <a:gd name="connsiteY128" fmla="*/ 1435995 h 4568075"/>
                      <a:gd name="connsiteX129" fmla="*/ 3546028 w 4617720"/>
                      <a:gd name="connsiteY129" fmla="*/ 1435995 h 4568075"/>
                      <a:gd name="connsiteX130" fmla="*/ 3546028 w 4617720"/>
                      <a:gd name="connsiteY130" fmla="*/ 1619157 h 4568075"/>
                      <a:gd name="connsiteX131" fmla="*/ 3362863 w 4617720"/>
                      <a:gd name="connsiteY131" fmla="*/ 1619157 h 4568075"/>
                      <a:gd name="connsiteX132" fmla="*/ 4003932 w 4617720"/>
                      <a:gd name="connsiteY132" fmla="*/ 1172239 h 4568075"/>
                      <a:gd name="connsiteX133" fmla="*/ 4187097 w 4617720"/>
                      <a:gd name="connsiteY133" fmla="*/ 1172239 h 4568075"/>
                      <a:gd name="connsiteX134" fmla="*/ 4187097 w 4617720"/>
                      <a:gd name="connsiteY134" fmla="*/ 1355404 h 4568075"/>
                      <a:gd name="connsiteX135" fmla="*/ 4003932 w 4617720"/>
                      <a:gd name="connsiteY135" fmla="*/ 1355404 h 4568075"/>
                      <a:gd name="connsiteX136" fmla="*/ 3683398 w 4617720"/>
                      <a:gd name="connsiteY136" fmla="*/ 1172239 h 4568075"/>
                      <a:gd name="connsiteX137" fmla="*/ 3866563 w 4617720"/>
                      <a:gd name="connsiteY137" fmla="*/ 1172239 h 4568075"/>
                      <a:gd name="connsiteX138" fmla="*/ 3866563 w 4617720"/>
                      <a:gd name="connsiteY138" fmla="*/ 1355404 h 4568075"/>
                      <a:gd name="connsiteX139" fmla="*/ 3683398 w 4617720"/>
                      <a:gd name="connsiteY139" fmla="*/ 1355404 h 4568075"/>
                      <a:gd name="connsiteX140" fmla="*/ 3362863 w 4617720"/>
                      <a:gd name="connsiteY140" fmla="*/ 1172239 h 4568075"/>
                      <a:gd name="connsiteX141" fmla="*/ 3546028 w 4617720"/>
                      <a:gd name="connsiteY141" fmla="*/ 1172239 h 4568075"/>
                      <a:gd name="connsiteX142" fmla="*/ 3546028 w 4617720"/>
                      <a:gd name="connsiteY142" fmla="*/ 1355404 h 4568075"/>
                      <a:gd name="connsiteX143" fmla="*/ 3362863 w 4617720"/>
                      <a:gd name="connsiteY143" fmla="*/ 1355404 h 4568075"/>
                      <a:gd name="connsiteX144" fmla="*/ 3329893 w 4617720"/>
                      <a:gd name="connsiteY144" fmla="*/ 500035 h 4568075"/>
                      <a:gd name="connsiteX145" fmla="*/ 3397664 w 4617720"/>
                      <a:gd name="connsiteY145" fmla="*/ 655723 h 4568075"/>
                      <a:gd name="connsiteX146" fmla="*/ 3538698 w 4617720"/>
                      <a:gd name="connsiteY146" fmla="*/ 787599 h 4568075"/>
                      <a:gd name="connsiteX147" fmla="*/ 3617457 w 4617720"/>
                      <a:gd name="connsiteY147" fmla="*/ 934129 h 4568075"/>
                      <a:gd name="connsiteX148" fmla="*/ 3190689 w 4617720"/>
                      <a:gd name="connsiteY148" fmla="*/ 934129 h 4568075"/>
                      <a:gd name="connsiteX149" fmla="*/ 3190689 w 4617720"/>
                      <a:gd name="connsiteY149" fmla="*/ 1692427 h 4568075"/>
                      <a:gd name="connsiteX150" fmla="*/ 2994706 w 4617720"/>
                      <a:gd name="connsiteY150" fmla="*/ 1692427 h 4568075"/>
                      <a:gd name="connsiteX151" fmla="*/ 2994706 w 4617720"/>
                      <a:gd name="connsiteY151" fmla="*/ 804087 h 4568075"/>
                      <a:gd name="connsiteX152" fmla="*/ 2939757 w 4617720"/>
                      <a:gd name="connsiteY152" fmla="*/ 782103 h 4568075"/>
                      <a:gd name="connsiteX153" fmla="*/ 2958075 w 4617720"/>
                      <a:gd name="connsiteY153" fmla="*/ 717998 h 4568075"/>
                      <a:gd name="connsiteX154" fmla="*/ 4225561 w 4617720"/>
                      <a:gd name="connsiteY154" fmla="*/ 490876 h 4568075"/>
                      <a:gd name="connsiteX155" fmla="*/ 4593717 w 4617720"/>
                      <a:gd name="connsiteY155" fmla="*/ 701513 h 4568075"/>
                      <a:gd name="connsiteX156" fmla="*/ 4613864 w 4617720"/>
                      <a:gd name="connsiteY156" fmla="*/ 767451 h 4568075"/>
                      <a:gd name="connsiteX157" fmla="*/ 4557085 w 4617720"/>
                      <a:gd name="connsiteY157" fmla="*/ 787598 h 4568075"/>
                      <a:gd name="connsiteX158" fmla="*/ 4557085 w 4617720"/>
                      <a:gd name="connsiteY158" fmla="*/ 1692424 h 4568075"/>
                      <a:gd name="connsiteX159" fmla="*/ 4361099 w 4617720"/>
                      <a:gd name="connsiteY159" fmla="*/ 1692424 h 4568075"/>
                      <a:gd name="connsiteX160" fmla="*/ 4361099 w 4617720"/>
                      <a:gd name="connsiteY160" fmla="*/ 934128 h 4568075"/>
                      <a:gd name="connsiteX161" fmla="*/ 3934331 w 4617720"/>
                      <a:gd name="connsiteY161" fmla="*/ 934128 h 4568075"/>
                      <a:gd name="connsiteX162" fmla="*/ 4014923 w 4617720"/>
                      <a:gd name="connsiteY162" fmla="*/ 787598 h 4568075"/>
                      <a:gd name="connsiteX163" fmla="*/ 4073535 w 4617720"/>
                      <a:gd name="connsiteY163" fmla="*/ 747304 h 4568075"/>
                      <a:gd name="connsiteX164" fmla="*/ 4225561 w 4617720"/>
                      <a:gd name="connsiteY164" fmla="*/ 490876 h 4568075"/>
                      <a:gd name="connsiteX165" fmla="*/ 3774982 w 4617720"/>
                      <a:gd name="connsiteY165" fmla="*/ 190487 h 4568075"/>
                      <a:gd name="connsiteX166" fmla="*/ 3571668 w 4617720"/>
                      <a:gd name="connsiteY166" fmla="*/ 395630 h 4568075"/>
                      <a:gd name="connsiteX167" fmla="*/ 3774982 w 4617720"/>
                      <a:gd name="connsiteY167" fmla="*/ 600778 h 4568075"/>
                      <a:gd name="connsiteX168" fmla="*/ 3978292 w 4617720"/>
                      <a:gd name="connsiteY168" fmla="*/ 395630 h 4568075"/>
                      <a:gd name="connsiteX169" fmla="*/ 3774982 w 4617720"/>
                      <a:gd name="connsiteY169" fmla="*/ 190487 h 4568075"/>
                      <a:gd name="connsiteX170" fmla="*/ 3776814 w 4617720"/>
                      <a:gd name="connsiteY170" fmla="*/ 0 h 4568075"/>
                      <a:gd name="connsiteX171" fmla="*/ 4170614 w 4617720"/>
                      <a:gd name="connsiteY171" fmla="*/ 393800 h 4568075"/>
                      <a:gd name="connsiteX172" fmla="*/ 4031409 w 4617720"/>
                      <a:gd name="connsiteY172" fmla="*/ 696019 h 4568075"/>
                      <a:gd name="connsiteX173" fmla="*/ 3967301 w 4617720"/>
                      <a:gd name="connsiteY173" fmla="*/ 739980 h 4568075"/>
                      <a:gd name="connsiteX174" fmla="*/ 3774981 w 4617720"/>
                      <a:gd name="connsiteY174" fmla="*/ 1086160 h 4568075"/>
                      <a:gd name="connsiteX175" fmla="*/ 3589985 w 4617720"/>
                      <a:gd name="connsiteY175" fmla="*/ 739980 h 4568075"/>
                      <a:gd name="connsiteX176" fmla="*/ 3452614 w 4617720"/>
                      <a:gd name="connsiteY176" fmla="*/ 619093 h 4568075"/>
                      <a:gd name="connsiteX177" fmla="*/ 3383010 w 4617720"/>
                      <a:gd name="connsiteY177" fmla="*/ 393800 h 4568075"/>
                      <a:gd name="connsiteX178" fmla="*/ 3776814 w 4617720"/>
                      <a:gd name="connsiteY178" fmla="*/ 0 h 456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4617720" h="4568075">
                        <a:moveTo>
                          <a:pt x="3549692" y="3927004"/>
                        </a:moveTo>
                        <a:cubicBezTo>
                          <a:pt x="3727363" y="3927004"/>
                          <a:pt x="3872060" y="4071705"/>
                          <a:pt x="3872060" y="4247541"/>
                        </a:cubicBezTo>
                        <a:cubicBezTo>
                          <a:pt x="3872060" y="4423378"/>
                          <a:pt x="3727363" y="4568075"/>
                          <a:pt x="3549692" y="4568075"/>
                        </a:cubicBezTo>
                        <a:cubicBezTo>
                          <a:pt x="3372026" y="4568075"/>
                          <a:pt x="3227325" y="4423378"/>
                          <a:pt x="3227325" y="4247541"/>
                        </a:cubicBezTo>
                        <a:cubicBezTo>
                          <a:pt x="3227325" y="4071705"/>
                          <a:pt x="3372026" y="3927004"/>
                          <a:pt x="3549692" y="3927004"/>
                        </a:cubicBezTo>
                        <a:close/>
                        <a:moveTo>
                          <a:pt x="956110" y="3927004"/>
                        </a:moveTo>
                        <a:cubicBezTo>
                          <a:pt x="1133780" y="3927004"/>
                          <a:pt x="1278477" y="4071705"/>
                          <a:pt x="1278477" y="4247541"/>
                        </a:cubicBezTo>
                        <a:cubicBezTo>
                          <a:pt x="1278477" y="4423378"/>
                          <a:pt x="1133780" y="4568075"/>
                          <a:pt x="956110" y="4568075"/>
                        </a:cubicBezTo>
                        <a:cubicBezTo>
                          <a:pt x="778443" y="4568075"/>
                          <a:pt x="633742" y="4423378"/>
                          <a:pt x="633742" y="4247541"/>
                        </a:cubicBezTo>
                        <a:cubicBezTo>
                          <a:pt x="633742" y="4071705"/>
                          <a:pt x="778443" y="3927004"/>
                          <a:pt x="956110" y="3927004"/>
                        </a:cubicBezTo>
                        <a:close/>
                        <a:moveTo>
                          <a:pt x="1452479" y="3293260"/>
                        </a:moveTo>
                        <a:lnTo>
                          <a:pt x="1452479" y="3342717"/>
                        </a:lnTo>
                        <a:lnTo>
                          <a:pt x="1653961" y="3342717"/>
                        </a:lnTo>
                        <a:lnTo>
                          <a:pt x="1653961" y="3293260"/>
                        </a:lnTo>
                        <a:close/>
                        <a:moveTo>
                          <a:pt x="373650" y="3293260"/>
                        </a:moveTo>
                        <a:lnTo>
                          <a:pt x="373650" y="3342717"/>
                        </a:lnTo>
                        <a:lnTo>
                          <a:pt x="575132" y="3342717"/>
                        </a:lnTo>
                        <a:lnTo>
                          <a:pt x="575132" y="3293260"/>
                        </a:lnTo>
                        <a:close/>
                        <a:moveTo>
                          <a:pt x="1452479" y="3185194"/>
                        </a:moveTo>
                        <a:lnTo>
                          <a:pt x="1452479" y="3236484"/>
                        </a:lnTo>
                        <a:lnTo>
                          <a:pt x="1860936" y="3236484"/>
                        </a:lnTo>
                        <a:lnTo>
                          <a:pt x="1860936" y="3185194"/>
                        </a:lnTo>
                        <a:close/>
                        <a:moveTo>
                          <a:pt x="373650" y="3185194"/>
                        </a:moveTo>
                        <a:lnTo>
                          <a:pt x="373650" y="3236484"/>
                        </a:lnTo>
                        <a:lnTo>
                          <a:pt x="782108" y="3236484"/>
                        </a:lnTo>
                        <a:lnTo>
                          <a:pt x="782108" y="3185194"/>
                        </a:lnTo>
                        <a:close/>
                        <a:moveTo>
                          <a:pt x="2754766" y="2679667"/>
                        </a:moveTo>
                        <a:lnTo>
                          <a:pt x="2754766" y="3192525"/>
                        </a:lnTo>
                        <a:lnTo>
                          <a:pt x="3688898" y="3192525"/>
                        </a:lnTo>
                        <a:lnTo>
                          <a:pt x="3220000" y="2679667"/>
                        </a:lnTo>
                        <a:close/>
                        <a:moveTo>
                          <a:pt x="355334" y="2661350"/>
                        </a:moveTo>
                        <a:lnTo>
                          <a:pt x="670374" y="2661350"/>
                        </a:lnTo>
                        <a:lnTo>
                          <a:pt x="670374" y="3018521"/>
                        </a:lnTo>
                        <a:lnTo>
                          <a:pt x="782106" y="2912285"/>
                        </a:lnTo>
                        <a:lnTo>
                          <a:pt x="893833" y="3018521"/>
                        </a:lnTo>
                        <a:lnTo>
                          <a:pt x="893833" y="2661350"/>
                        </a:lnTo>
                        <a:lnTo>
                          <a:pt x="1208873" y="2661350"/>
                        </a:lnTo>
                        <a:cubicBezTo>
                          <a:pt x="1238179" y="2661350"/>
                          <a:pt x="1263822" y="2685160"/>
                          <a:pt x="1263822" y="2716299"/>
                        </a:cubicBezTo>
                        <a:lnTo>
                          <a:pt x="1263822" y="3366530"/>
                        </a:lnTo>
                        <a:cubicBezTo>
                          <a:pt x="1261990" y="3395836"/>
                          <a:pt x="1238179" y="3421479"/>
                          <a:pt x="1208873" y="3421479"/>
                        </a:cubicBezTo>
                        <a:lnTo>
                          <a:pt x="355334" y="3421479"/>
                        </a:lnTo>
                        <a:cubicBezTo>
                          <a:pt x="326028" y="3421479"/>
                          <a:pt x="300385" y="3397669"/>
                          <a:pt x="300385" y="3366530"/>
                        </a:cubicBezTo>
                        <a:lnTo>
                          <a:pt x="300385" y="2716299"/>
                        </a:lnTo>
                        <a:cubicBezTo>
                          <a:pt x="300385" y="2688827"/>
                          <a:pt x="324198" y="2661350"/>
                          <a:pt x="355334" y="2661350"/>
                        </a:cubicBezTo>
                        <a:close/>
                        <a:moveTo>
                          <a:pt x="2450716" y="2617393"/>
                        </a:moveTo>
                        <a:lnTo>
                          <a:pt x="2600914" y="2617393"/>
                        </a:lnTo>
                        <a:lnTo>
                          <a:pt x="2600914" y="3483752"/>
                        </a:lnTo>
                        <a:lnTo>
                          <a:pt x="2683333" y="3483752"/>
                        </a:lnTo>
                        <a:lnTo>
                          <a:pt x="2683333" y="2619222"/>
                        </a:lnTo>
                        <a:lnTo>
                          <a:pt x="3254801" y="2619222"/>
                        </a:lnTo>
                        <a:lnTo>
                          <a:pt x="3787805" y="3192525"/>
                        </a:lnTo>
                        <a:lnTo>
                          <a:pt x="4181604" y="3415981"/>
                        </a:lnTo>
                        <a:cubicBezTo>
                          <a:pt x="4231058" y="3436129"/>
                          <a:pt x="4264031" y="3467267"/>
                          <a:pt x="4284177" y="3503902"/>
                        </a:cubicBezTo>
                        <a:lnTo>
                          <a:pt x="4231058" y="3503902"/>
                        </a:lnTo>
                        <a:cubicBezTo>
                          <a:pt x="4203585" y="3503902"/>
                          <a:pt x="4177942" y="3520384"/>
                          <a:pt x="4177942" y="3542364"/>
                        </a:cubicBezTo>
                        <a:cubicBezTo>
                          <a:pt x="4177942" y="3564344"/>
                          <a:pt x="4199922" y="3584491"/>
                          <a:pt x="4227395" y="3584491"/>
                        </a:cubicBezTo>
                        <a:lnTo>
                          <a:pt x="4313483" y="3584491"/>
                        </a:lnTo>
                        <a:lnTo>
                          <a:pt x="4315312" y="3584491"/>
                        </a:lnTo>
                        <a:lnTo>
                          <a:pt x="4315312" y="4166949"/>
                        </a:lnTo>
                        <a:cubicBezTo>
                          <a:pt x="4306154" y="4214572"/>
                          <a:pt x="4269522" y="4251204"/>
                          <a:pt x="4227395" y="4251204"/>
                        </a:cubicBezTo>
                        <a:lnTo>
                          <a:pt x="3937998" y="4251204"/>
                        </a:lnTo>
                        <a:cubicBezTo>
                          <a:pt x="3937998" y="4249375"/>
                          <a:pt x="3937998" y="4249375"/>
                          <a:pt x="3937998" y="4249375"/>
                        </a:cubicBezTo>
                        <a:cubicBezTo>
                          <a:pt x="3937998" y="4036904"/>
                          <a:pt x="3763995" y="3862900"/>
                          <a:pt x="3549694" y="3862900"/>
                        </a:cubicBezTo>
                        <a:cubicBezTo>
                          <a:pt x="3335394" y="3862900"/>
                          <a:pt x="3161387" y="4035074"/>
                          <a:pt x="3161387" y="4249375"/>
                        </a:cubicBezTo>
                        <a:lnTo>
                          <a:pt x="1344416" y="4247542"/>
                        </a:lnTo>
                        <a:cubicBezTo>
                          <a:pt x="1342583" y="4035074"/>
                          <a:pt x="1170410" y="3861067"/>
                          <a:pt x="956110" y="3861067"/>
                        </a:cubicBezTo>
                        <a:cubicBezTo>
                          <a:pt x="741809" y="3861067"/>
                          <a:pt x="567805" y="4035074"/>
                          <a:pt x="567805" y="4247542"/>
                        </a:cubicBezTo>
                        <a:lnTo>
                          <a:pt x="483550" y="4247542"/>
                        </a:lnTo>
                        <a:lnTo>
                          <a:pt x="120887" y="4247542"/>
                        </a:lnTo>
                        <a:cubicBezTo>
                          <a:pt x="53119" y="4247542"/>
                          <a:pt x="0" y="4201751"/>
                          <a:pt x="0" y="4143139"/>
                        </a:cubicBezTo>
                        <a:lnTo>
                          <a:pt x="0" y="3630282"/>
                        </a:lnTo>
                        <a:cubicBezTo>
                          <a:pt x="0" y="3549693"/>
                          <a:pt x="65941" y="3483752"/>
                          <a:pt x="148362" y="3483752"/>
                        </a:cubicBezTo>
                        <a:lnTo>
                          <a:pt x="2450716" y="3483752"/>
                        </a:lnTo>
                        <a:close/>
                        <a:moveTo>
                          <a:pt x="1111798" y="2263886"/>
                        </a:moveTo>
                        <a:cubicBezTo>
                          <a:pt x="1100806" y="2263886"/>
                          <a:pt x="1093480" y="2269382"/>
                          <a:pt x="1093480" y="2276712"/>
                        </a:cubicBezTo>
                        <a:lnTo>
                          <a:pt x="1093480" y="2307850"/>
                        </a:lnTo>
                        <a:cubicBezTo>
                          <a:pt x="1091650" y="2317009"/>
                          <a:pt x="1102638" y="2320672"/>
                          <a:pt x="1111798" y="2320672"/>
                        </a:cubicBezTo>
                        <a:lnTo>
                          <a:pt x="1533072" y="2320672"/>
                        </a:lnTo>
                        <a:cubicBezTo>
                          <a:pt x="1544064" y="2320672"/>
                          <a:pt x="1551389" y="2315176"/>
                          <a:pt x="1551389" y="2307850"/>
                        </a:cubicBezTo>
                        <a:lnTo>
                          <a:pt x="1551389" y="2276712"/>
                        </a:lnTo>
                        <a:cubicBezTo>
                          <a:pt x="1553223" y="2269382"/>
                          <a:pt x="1544064" y="2263886"/>
                          <a:pt x="1533072" y="2263886"/>
                        </a:cubicBezTo>
                        <a:close/>
                        <a:moveTo>
                          <a:pt x="835226" y="1833455"/>
                        </a:moveTo>
                        <a:lnTo>
                          <a:pt x="1807819" y="1833455"/>
                        </a:lnTo>
                        <a:cubicBezTo>
                          <a:pt x="1818807" y="1833455"/>
                          <a:pt x="1827965" y="1840784"/>
                          <a:pt x="1827965" y="1853602"/>
                        </a:cubicBezTo>
                        <a:lnTo>
                          <a:pt x="1827965" y="1952511"/>
                        </a:lnTo>
                        <a:cubicBezTo>
                          <a:pt x="1827965" y="1963501"/>
                          <a:pt x="1818807" y="1972659"/>
                          <a:pt x="1807819" y="1972659"/>
                        </a:cubicBezTo>
                        <a:lnTo>
                          <a:pt x="1758361" y="1972659"/>
                        </a:lnTo>
                        <a:lnTo>
                          <a:pt x="1758361" y="2589918"/>
                        </a:lnTo>
                        <a:cubicBezTo>
                          <a:pt x="1758361" y="2600907"/>
                          <a:pt x="1751035" y="2610066"/>
                          <a:pt x="1738214" y="2610066"/>
                        </a:cubicBezTo>
                        <a:lnTo>
                          <a:pt x="906655" y="2610066"/>
                        </a:lnTo>
                        <a:cubicBezTo>
                          <a:pt x="893833" y="2610066"/>
                          <a:pt x="886507" y="2600907"/>
                          <a:pt x="884674" y="2588089"/>
                        </a:cubicBezTo>
                        <a:lnTo>
                          <a:pt x="884674" y="1972659"/>
                        </a:lnTo>
                        <a:lnTo>
                          <a:pt x="835226" y="1972659"/>
                        </a:lnTo>
                        <a:cubicBezTo>
                          <a:pt x="824234" y="1972659"/>
                          <a:pt x="815075" y="1963501"/>
                          <a:pt x="815075" y="1952511"/>
                        </a:cubicBezTo>
                        <a:lnTo>
                          <a:pt x="815075" y="1853602"/>
                        </a:lnTo>
                        <a:cubicBezTo>
                          <a:pt x="815075" y="1842614"/>
                          <a:pt x="824234" y="1833455"/>
                          <a:pt x="835226" y="1833455"/>
                        </a:cubicBezTo>
                        <a:close/>
                        <a:moveTo>
                          <a:pt x="3784138" y="1692419"/>
                        </a:moveTo>
                        <a:lnTo>
                          <a:pt x="3976461" y="2023944"/>
                        </a:lnTo>
                        <a:lnTo>
                          <a:pt x="3839087" y="2023944"/>
                        </a:lnTo>
                        <a:lnTo>
                          <a:pt x="3839087" y="2326162"/>
                        </a:lnTo>
                        <a:lnTo>
                          <a:pt x="2212605" y="2326162"/>
                        </a:lnTo>
                        <a:lnTo>
                          <a:pt x="2212605" y="2661350"/>
                        </a:lnTo>
                        <a:lnTo>
                          <a:pt x="2287701" y="2661350"/>
                        </a:lnTo>
                        <a:cubicBezTo>
                          <a:pt x="2317007" y="2661350"/>
                          <a:pt x="2342650" y="2685160"/>
                          <a:pt x="2342650" y="2716299"/>
                        </a:cubicBezTo>
                        <a:lnTo>
                          <a:pt x="2342650" y="3366530"/>
                        </a:lnTo>
                        <a:cubicBezTo>
                          <a:pt x="2340818" y="3395836"/>
                          <a:pt x="2317007" y="3421479"/>
                          <a:pt x="2287701" y="3421479"/>
                        </a:cubicBezTo>
                        <a:lnTo>
                          <a:pt x="1434162" y="3421479"/>
                        </a:lnTo>
                        <a:cubicBezTo>
                          <a:pt x="1404856" y="3421479"/>
                          <a:pt x="1379213" y="3397669"/>
                          <a:pt x="1379213" y="3366530"/>
                        </a:cubicBezTo>
                        <a:lnTo>
                          <a:pt x="1379213" y="2716299"/>
                        </a:lnTo>
                        <a:cubicBezTo>
                          <a:pt x="1379213" y="2688827"/>
                          <a:pt x="1403026" y="2661350"/>
                          <a:pt x="1434162" y="2661350"/>
                        </a:cubicBezTo>
                        <a:lnTo>
                          <a:pt x="1749202" y="2661350"/>
                        </a:lnTo>
                        <a:lnTo>
                          <a:pt x="1749202" y="3018521"/>
                        </a:lnTo>
                        <a:lnTo>
                          <a:pt x="1860934" y="2912285"/>
                        </a:lnTo>
                        <a:lnTo>
                          <a:pt x="1972661" y="3018521"/>
                        </a:lnTo>
                        <a:lnTo>
                          <a:pt x="1972661" y="2661350"/>
                        </a:lnTo>
                        <a:lnTo>
                          <a:pt x="2102706" y="2661350"/>
                        </a:lnTo>
                        <a:lnTo>
                          <a:pt x="2102706" y="2216264"/>
                        </a:lnTo>
                        <a:lnTo>
                          <a:pt x="3729189" y="2216264"/>
                        </a:lnTo>
                        <a:lnTo>
                          <a:pt x="3729189" y="2023944"/>
                        </a:lnTo>
                        <a:lnTo>
                          <a:pt x="3591818" y="2023944"/>
                        </a:lnTo>
                        <a:close/>
                        <a:moveTo>
                          <a:pt x="4003932" y="1435995"/>
                        </a:moveTo>
                        <a:lnTo>
                          <a:pt x="4187097" y="1435995"/>
                        </a:lnTo>
                        <a:lnTo>
                          <a:pt x="4187097" y="1619157"/>
                        </a:lnTo>
                        <a:lnTo>
                          <a:pt x="4003932" y="1619157"/>
                        </a:lnTo>
                        <a:close/>
                        <a:moveTo>
                          <a:pt x="3683398" y="1435995"/>
                        </a:moveTo>
                        <a:lnTo>
                          <a:pt x="3866563" y="1435995"/>
                        </a:lnTo>
                        <a:lnTo>
                          <a:pt x="3866563" y="1619157"/>
                        </a:lnTo>
                        <a:lnTo>
                          <a:pt x="3683398" y="1619157"/>
                        </a:lnTo>
                        <a:close/>
                        <a:moveTo>
                          <a:pt x="3362863" y="1435995"/>
                        </a:moveTo>
                        <a:lnTo>
                          <a:pt x="3546028" y="1435995"/>
                        </a:lnTo>
                        <a:lnTo>
                          <a:pt x="3546028" y="1619157"/>
                        </a:lnTo>
                        <a:lnTo>
                          <a:pt x="3362863" y="1619157"/>
                        </a:lnTo>
                        <a:close/>
                        <a:moveTo>
                          <a:pt x="4003932" y="1172239"/>
                        </a:moveTo>
                        <a:lnTo>
                          <a:pt x="4187097" y="1172239"/>
                        </a:lnTo>
                        <a:lnTo>
                          <a:pt x="4187097" y="1355404"/>
                        </a:lnTo>
                        <a:lnTo>
                          <a:pt x="4003932" y="1355404"/>
                        </a:lnTo>
                        <a:close/>
                        <a:moveTo>
                          <a:pt x="3683398" y="1172239"/>
                        </a:moveTo>
                        <a:lnTo>
                          <a:pt x="3866563" y="1172239"/>
                        </a:lnTo>
                        <a:lnTo>
                          <a:pt x="3866563" y="1355404"/>
                        </a:lnTo>
                        <a:lnTo>
                          <a:pt x="3683398" y="1355404"/>
                        </a:lnTo>
                        <a:close/>
                        <a:moveTo>
                          <a:pt x="3362863" y="1172239"/>
                        </a:moveTo>
                        <a:lnTo>
                          <a:pt x="3546028" y="1172239"/>
                        </a:lnTo>
                        <a:lnTo>
                          <a:pt x="3546028" y="1355404"/>
                        </a:lnTo>
                        <a:lnTo>
                          <a:pt x="3362863" y="1355404"/>
                        </a:lnTo>
                        <a:close/>
                        <a:moveTo>
                          <a:pt x="3329893" y="500035"/>
                        </a:moveTo>
                        <a:cubicBezTo>
                          <a:pt x="3342715" y="554984"/>
                          <a:pt x="3366525" y="609933"/>
                          <a:pt x="3397664" y="655723"/>
                        </a:cubicBezTo>
                        <a:cubicBezTo>
                          <a:pt x="3434295" y="707006"/>
                          <a:pt x="3481919" y="752800"/>
                          <a:pt x="3538698" y="787599"/>
                        </a:cubicBezTo>
                        <a:lnTo>
                          <a:pt x="3617457" y="934129"/>
                        </a:lnTo>
                        <a:lnTo>
                          <a:pt x="3190689" y="934129"/>
                        </a:lnTo>
                        <a:lnTo>
                          <a:pt x="3190689" y="1692427"/>
                        </a:lnTo>
                        <a:lnTo>
                          <a:pt x="2994706" y="1692427"/>
                        </a:lnTo>
                        <a:lnTo>
                          <a:pt x="2994706" y="804087"/>
                        </a:lnTo>
                        <a:cubicBezTo>
                          <a:pt x="2983718" y="807746"/>
                          <a:pt x="2956242" y="807746"/>
                          <a:pt x="2939757" y="782103"/>
                        </a:cubicBezTo>
                        <a:cubicBezTo>
                          <a:pt x="2926936" y="760126"/>
                          <a:pt x="2936094" y="730820"/>
                          <a:pt x="2958075" y="717998"/>
                        </a:cubicBezTo>
                        <a:close/>
                        <a:moveTo>
                          <a:pt x="4225561" y="490876"/>
                        </a:moveTo>
                        <a:lnTo>
                          <a:pt x="4593717" y="701513"/>
                        </a:lnTo>
                        <a:cubicBezTo>
                          <a:pt x="4615697" y="714335"/>
                          <a:pt x="4623023" y="741808"/>
                          <a:pt x="4613864" y="767451"/>
                        </a:cubicBezTo>
                        <a:cubicBezTo>
                          <a:pt x="4602875" y="791261"/>
                          <a:pt x="4577232" y="798587"/>
                          <a:pt x="4557085" y="787598"/>
                        </a:cubicBezTo>
                        <a:lnTo>
                          <a:pt x="4557085" y="1692424"/>
                        </a:lnTo>
                        <a:lnTo>
                          <a:pt x="4361099" y="1692424"/>
                        </a:lnTo>
                        <a:lnTo>
                          <a:pt x="4361099" y="934128"/>
                        </a:lnTo>
                        <a:lnTo>
                          <a:pt x="3934331" y="934128"/>
                        </a:lnTo>
                        <a:lnTo>
                          <a:pt x="4014923" y="787598"/>
                        </a:lnTo>
                        <a:cubicBezTo>
                          <a:pt x="4035071" y="776610"/>
                          <a:pt x="4073535" y="747304"/>
                          <a:pt x="4073535" y="747304"/>
                        </a:cubicBezTo>
                        <a:cubicBezTo>
                          <a:pt x="4150465" y="681362"/>
                          <a:pt x="4203581" y="589783"/>
                          <a:pt x="4225561" y="490876"/>
                        </a:cubicBezTo>
                        <a:close/>
                        <a:moveTo>
                          <a:pt x="3774982" y="190487"/>
                        </a:moveTo>
                        <a:cubicBezTo>
                          <a:pt x="3663249" y="190487"/>
                          <a:pt x="3571668" y="282068"/>
                          <a:pt x="3571668" y="395630"/>
                        </a:cubicBezTo>
                        <a:cubicBezTo>
                          <a:pt x="3571668" y="507359"/>
                          <a:pt x="3663249" y="600778"/>
                          <a:pt x="3774982" y="600778"/>
                        </a:cubicBezTo>
                        <a:cubicBezTo>
                          <a:pt x="3886711" y="600778"/>
                          <a:pt x="3978292" y="509193"/>
                          <a:pt x="3978292" y="395630"/>
                        </a:cubicBezTo>
                        <a:cubicBezTo>
                          <a:pt x="3978292" y="282068"/>
                          <a:pt x="3886711" y="190487"/>
                          <a:pt x="3774982" y="190487"/>
                        </a:cubicBezTo>
                        <a:close/>
                        <a:moveTo>
                          <a:pt x="3776814" y="0"/>
                        </a:moveTo>
                        <a:cubicBezTo>
                          <a:pt x="3987449" y="0"/>
                          <a:pt x="4170614" y="184995"/>
                          <a:pt x="4170614" y="393800"/>
                        </a:cubicBezTo>
                        <a:cubicBezTo>
                          <a:pt x="4170614" y="509194"/>
                          <a:pt x="4119328" y="622756"/>
                          <a:pt x="4031409" y="696019"/>
                        </a:cubicBezTo>
                        <a:cubicBezTo>
                          <a:pt x="4011262" y="712503"/>
                          <a:pt x="3989282" y="727158"/>
                          <a:pt x="3967301" y="739980"/>
                        </a:cubicBezTo>
                        <a:lnTo>
                          <a:pt x="3774981" y="1086160"/>
                        </a:lnTo>
                        <a:lnTo>
                          <a:pt x="3589985" y="739980"/>
                        </a:lnTo>
                        <a:cubicBezTo>
                          <a:pt x="3535036" y="710674"/>
                          <a:pt x="3487413" y="670376"/>
                          <a:pt x="3452614" y="619093"/>
                        </a:cubicBezTo>
                        <a:cubicBezTo>
                          <a:pt x="3406823" y="553152"/>
                          <a:pt x="3381180" y="470729"/>
                          <a:pt x="3383010" y="393800"/>
                        </a:cubicBezTo>
                        <a:cubicBezTo>
                          <a:pt x="3383010" y="183165"/>
                          <a:pt x="3566175" y="0"/>
                          <a:pt x="3776814" y="0"/>
                        </a:cubicBezTo>
                        <a:close/>
                      </a:path>
                    </a:pathLst>
                  </a:custGeom>
                  <a:solidFill>
                    <a:schemeClr val="bg2"/>
                  </a:solidFill>
                  <a:ln w="5420" cap="flat">
                    <a:noFill/>
                    <a:prstDash val="solid"/>
                    <a:miter/>
                  </a:ln>
                </p:spPr>
                <p:txBody>
                  <a:bodyPr wrap="square" rtlCol="0" anchor="ctr">
                    <a:noAutofit/>
                  </a:bodyPr>
                  <a:lstStyle/>
                  <a:p>
                    <a:pPr defTabSz="685800">
                      <a:defRPr/>
                    </a:pPr>
                    <a:endParaRPr lang="en-US" sz="1350">
                      <a:solidFill>
                        <a:prstClr val="black"/>
                      </a:solidFill>
                      <a:latin typeface="Calibri" panose="020F0502020204030204"/>
                    </a:endParaRPr>
                  </a:p>
                </p:txBody>
              </p:sp>
            </p:grpSp>
          </p:grpSp>
        </p:grpSp>
        <p:grpSp>
          <p:nvGrpSpPr>
            <p:cNvPr id="51" name="Group 50">
              <a:extLst>
                <a:ext uri="{FF2B5EF4-FFF2-40B4-BE49-F238E27FC236}">
                  <a16:creationId xmlns:a16="http://schemas.microsoft.com/office/drawing/2014/main" id="{DCF2A48E-A7F3-60AB-1026-33CF8E395FFC}"/>
                </a:ext>
              </a:extLst>
            </p:cNvPr>
            <p:cNvGrpSpPr/>
            <p:nvPr/>
          </p:nvGrpSpPr>
          <p:grpSpPr>
            <a:xfrm>
              <a:off x="5584514" y="1153361"/>
              <a:ext cx="1022975" cy="954925"/>
              <a:chOff x="5584514" y="1153361"/>
              <a:chExt cx="1022975" cy="954925"/>
            </a:xfrm>
          </p:grpSpPr>
          <p:sp>
            <p:nvSpPr>
              <p:cNvPr id="59" name="Rectangle 58">
                <a:extLst>
                  <a:ext uri="{FF2B5EF4-FFF2-40B4-BE49-F238E27FC236}">
                    <a16:creationId xmlns:a16="http://schemas.microsoft.com/office/drawing/2014/main" id="{2DC9DEBF-8544-FF0A-9DF2-7598C550D14C}"/>
                  </a:ext>
                </a:extLst>
              </p:cNvPr>
              <p:cNvSpPr/>
              <p:nvPr/>
            </p:nvSpPr>
            <p:spPr>
              <a:xfrm>
                <a:off x="5584514" y="1153361"/>
                <a:ext cx="1022975" cy="300087"/>
              </a:xfrm>
              <a:prstGeom prst="rect">
                <a:avLst/>
              </a:prstGeom>
            </p:spPr>
            <p:txBody>
              <a:bodyPr wrap="square" anchor="ctr">
                <a:spAutoFit/>
              </a:bodyPr>
              <a:lstStyle/>
              <a:p>
                <a:pPr algn="ctr" defTabSz="342900">
                  <a:defRPr/>
                </a:pPr>
                <a:r>
                  <a:rPr lang="en-US" sz="900" b="1">
                    <a:solidFill>
                      <a:srgbClr val="000000">
                        <a:lumMod val="75000"/>
                        <a:lumOff val="25000"/>
                      </a:srgbClr>
                    </a:solidFill>
                    <a:latin typeface="Times New Roman" panose="02020603050405020304" pitchFamily="18" charset="0"/>
                    <a:cs typeface="Times New Roman" panose="02020603050405020304" pitchFamily="18" charset="0"/>
                  </a:rPr>
                  <a:t>Regulators</a:t>
                </a:r>
              </a:p>
            </p:txBody>
          </p:sp>
          <p:grpSp>
            <p:nvGrpSpPr>
              <p:cNvPr id="60" name="Group 59">
                <a:extLst>
                  <a:ext uri="{FF2B5EF4-FFF2-40B4-BE49-F238E27FC236}">
                    <a16:creationId xmlns:a16="http://schemas.microsoft.com/office/drawing/2014/main" id="{2D136542-C0E9-0BEB-1681-1FCC40A8B71B}"/>
                  </a:ext>
                </a:extLst>
              </p:cNvPr>
              <p:cNvGrpSpPr/>
              <p:nvPr/>
            </p:nvGrpSpPr>
            <p:grpSpPr>
              <a:xfrm>
                <a:off x="5763066" y="1442416"/>
                <a:ext cx="665870" cy="665870"/>
                <a:chOff x="5763066" y="1442416"/>
                <a:chExt cx="665870" cy="665870"/>
              </a:xfrm>
            </p:grpSpPr>
            <p:sp>
              <p:nvSpPr>
                <p:cNvPr id="61" name="Oval 60">
                  <a:extLst>
                    <a:ext uri="{FF2B5EF4-FFF2-40B4-BE49-F238E27FC236}">
                      <a16:creationId xmlns:a16="http://schemas.microsoft.com/office/drawing/2014/main" id="{7C94551F-4332-A32E-B7EC-7D632C84498E}"/>
                    </a:ext>
                  </a:extLst>
                </p:cNvPr>
                <p:cNvSpPr/>
                <p:nvPr/>
              </p:nvSpPr>
              <p:spPr>
                <a:xfrm>
                  <a:off x="5763066" y="1442416"/>
                  <a:ext cx="665870" cy="665870"/>
                </a:xfrm>
                <a:prstGeom prst="ellipse">
                  <a:avLst/>
                </a:prstGeom>
                <a:solidFill>
                  <a:schemeClr val="bg2"/>
                </a:solidFill>
                <a:ln w="63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nvGrpSpPr>
                <p:cNvPr id="62" name="Group 61">
                  <a:extLst>
                    <a:ext uri="{FF2B5EF4-FFF2-40B4-BE49-F238E27FC236}">
                      <a16:creationId xmlns:a16="http://schemas.microsoft.com/office/drawing/2014/main" id="{2E77AA18-9926-7E02-82DD-766C3D4D36FF}"/>
                    </a:ext>
                  </a:extLst>
                </p:cNvPr>
                <p:cNvGrpSpPr/>
                <p:nvPr/>
              </p:nvGrpSpPr>
              <p:grpSpPr>
                <a:xfrm>
                  <a:off x="5812632" y="1491982"/>
                  <a:ext cx="566738" cy="566738"/>
                  <a:chOff x="5812632" y="1491982"/>
                  <a:chExt cx="566738" cy="566738"/>
                </a:xfrm>
              </p:grpSpPr>
              <p:sp>
                <p:nvSpPr>
                  <p:cNvPr id="63" name="Oval 62">
                    <a:extLst>
                      <a:ext uri="{FF2B5EF4-FFF2-40B4-BE49-F238E27FC236}">
                        <a16:creationId xmlns:a16="http://schemas.microsoft.com/office/drawing/2014/main" id="{7DBAF693-69F8-0115-CBFD-40C0A3678B12}"/>
                      </a:ext>
                    </a:extLst>
                  </p:cNvPr>
                  <p:cNvSpPr/>
                  <p:nvPr/>
                </p:nvSpPr>
                <p:spPr>
                  <a:xfrm>
                    <a:off x="5812632" y="1491982"/>
                    <a:ext cx="566738" cy="56673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64" name="Freeform: Shape 63">
                    <a:extLst>
                      <a:ext uri="{FF2B5EF4-FFF2-40B4-BE49-F238E27FC236}">
                        <a16:creationId xmlns:a16="http://schemas.microsoft.com/office/drawing/2014/main" id="{B1BE5444-28DF-9758-8F53-052CF435CD59}"/>
                      </a:ext>
                    </a:extLst>
                  </p:cNvPr>
                  <p:cNvSpPr/>
                  <p:nvPr/>
                </p:nvSpPr>
                <p:spPr>
                  <a:xfrm>
                    <a:off x="5946766" y="1591228"/>
                    <a:ext cx="298468" cy="368246"/>
                  </a:xfrm>
                  <a:custGeom>
                    <a:avLst/>
                    <a:gdLst>
                      <a:gd name="connsiteX0" fmla="*/ 751591 w 3744201"/>
                      <a:gd name="connsiteY0" fmla="*/ 4067019 h 4619528"/>
                      <a:gd name="connsiteX1" fmla="*/ 777437 w 3744201"/>
                      <a:gd name="connsiteY1" fmla="*/ 4099831 h 4619528"/>
                      <a:gd name="connsiteX2" fmla="*/ 823267 w 3744201"/>
                      <a:gd name="connsiteY2" fmla="*/ 4157393 h 4619528"/>
                      <a:gd name="connsiteX3" fmla="*/ 843981 w 3744201"/>
                      <a:gd name="connsiteY3" fmla="*/ 4178107 h 4619528"/>
                      <a:gd name="connsiteX4" fmla="*/ 463970 w 3744201"/>
                      <a:gd name="connsiteY4" fmla="*/ 4597165 h 4619528"/>
                      <a:gd name="connsiteX5" fmla="*/ 467269 w 3744201"/>
                      <a:gd name="connsiteY5" fmla="*/ 4347307 h 4619528"/>
                      <a:gd name="connsiteX6" fmla="*/ 227861 w 3744201"/>
                      <a:gd name="connsiteY6" fmla="*/ 4383054 h 4619528"/>
                      <a:gd name="connsiteX7" fmla="*/ 511815 w 3744201"/>
                      <a:gd name="connsiteY7" fmla="*/ 4070135 h 4619528"/>
                      <a:gd name="connsiteX8" fmla="*/ 602006 w 3744201"/>
                      <a:gd name="connsiteY8" fmla="*/ 4102216 h 4619528"/>
                      <a:gd name="connsiteX9" fmla="*/ 644167 w 3744201"/>
                      <a:gd name="connsiteY9" fmla="*/ 4096715 h 4619528"/>
                      <a:gd name="connsiteX10" fmla="*/ 649668 w 3744201"/>
                      <a:gd name="connsiteY10" fmla="*/ 4095066 h 4619528"/>
                      <a:gd name="connsiteX11" fmla="*/ 751591 w 3744201"/>
                      <a:gd name="connsiteY11" fmla="*/ 4067019 h 4619528"/>
                      <a:gd name="connsiteX12" fmla="*/ 1371376 w 3744201"/>
                      <a:gd name="connsiteY12" fmla="*/ 4044653 h 4619528"/>
                      <a:gd name="connsiteX13" fmla="*/ 1633516 w 3744201"/>
                      <a:gd name="connsiteY13" fmla="*/ 4444645 h 4619528"/>
                      <a:gd name="connsiteX14" fmla="*/ 1397040 w 3744201"/>
                      <a:gd name="connsiteY14" fmla="*/ 4386535 h 4619528"/>
                      <a:gd name="connsiteX15" fmla="*/ 1366976 w 3744201"/>
                      <a:gd name="connsiteY15" fmla="*/ 4619528 h 4619528"/>
                      <a:gd name="connsiteX16" fmla="*/ 1053692 w 3744201"/>
                      <a:gd name="connsiteY16" fmla="*/ 4141076 h 4619528"/>
                      <a:gd name="connsiteX17" fmla="*/ 1086506 w 3744201"/>
                      <a:gd name="connsiteY17" fmla="*/ 4099831 h 4619528"/>
                      <a:gd name="connsiteX18" fmla="*/ 1112168 w 3744201"/>
                      <a:gd name="connsiteY18" fmla="*/ 4067200 h 4619528"/>
                      <a:gd name="connsiteX19" fmla="*/ 1152682 w 3744201"/>
                      <a:gd name="connsiteY19" fmla="*/ 4078200 h 4619528"/>
                      <a:gd name="connsiteX20" fmla="*/ 1225275 w 3744201"/>
                      <a:gd name="connsiteY20" fmla="*/ 4097080 h 4619528"/>
                      <a:gd name="connsiteX21" fmla="*/ 1260654 w 3744201"/>
                      <a:gd name="connsiteY21" fmla="*/ 4101297 h 4619528"/>
                      <a:gd name="connsiteX22" fmla="*/ 1371376 w 3744201"/>
                      <a:gd name="connsiteY22" fmla="*/ 4044653 h 4619528"/>
                      <a:gd name="connsiteX23" fmla="*/ 2987477 w 3744201"/>
                      <a:gd name="connsiteY23" fmla="*/ 3750801 h 4619528"/>
                      <a:gd name="connsiteX24" fmla="*/ 3142195 w 3744201"/>
                      <a:gd name="connsiteY24" fmla="*/ 3994791 h 4619528"/>
                      <a:gd name="connsiteX25" fmla="*/ 3076569 w 3744201"/>
                      <a:gd name="connsiteY25" fmla="*/ 4033839 h 4619528"/>
                      <a:gd name="connsiteX26" fmla="*/ 1443418 w 3744201"/>
                      <a:gd name="connsiteY26" fmla="*/ 4033839 h 4619528"/>
                      <a:gd name="connsiteX27" fmla="*/ 1396857 w 3744201"/>
                      <a:gd name="connsiteY27" fmla="*/ 3962896 h 4619528"/>
                      <a:gd name="connsiteX28" fmla="*/ 1401990 w 3744201"/>
                      <a:gd name="connsiteY28" fmla="*/ 3853823 h 4619528"/>
                      <a:gd name="connsiteX29" fmla="*/ 1403274 w 3744201"/>
                      <a:gd name="connsiteY29" fmla="*/ 3853273 h 4619528"/>
                      <a:gd name="connsiteX30" fmla="*/ 2235522 w 3744201"/>
                      <a:gd name="connsiteY30" fmla="*/ 3853273 h 4619528"/>
                      <a:gd name="connsiteX31" fmla="*/ 2319847 w 3744201"/>
                      <a:gd name="connsiteY31" fmla="*/ 3981593 h 4619528"/>
                      <a:gd name="connsiteX32" fmla="*/ 2391338 w 3744201"/>
                      <a:gd name="connsiteY32" fmla="*/ 4020090 h 4619528"/>
                      <a:gd name="connsiteX33" fmla="*/ 2438267 w 3744201"/>
                      <a:gd name="connsiteY33" fmla="*/ 4005975 h 4619528"/>
                      <a:gd name="connsiteX34" fmla="*/ 2606366 w 3744201"/>
                      <a:gd name="connsiteY34" fmla="*/ 3895436 h 4619528"/>
                      <a:gd name="connsiteX35" fmla="*/ 2639363 w 3744201"/>
                      <a:gd name="connsiteY35" fmla="*/ 3853457 h 4619528"/>
                      <a:gd name="connsiteX36" fmla="*/ 2912135 w 3744201"/>
                      <a:gd name="connsiteY36" fmla="*/ 3853457 h 4619528"/>
                      <a:gd name="connsiteX37" fmla="*/ 2987477 w 3744201"/>
                      <a:gd name="connsiteY37" fmla="*/ 3778115 h 4619528"/>
                      <a:gd name="connsiteX38" fmla="*/ 930505 w 3744201"/>
                      <a:gd name="connsiteY38" fmla="*/ 3199024 h 4619528"/>
                      <a:gd name="connsiteX39" fmla="*/ 620154 w 3744201"/>
                      <a:gd name="connsiteY39" fmla="*/ 3509375 h 4619528"/>
                      <a:gd name="connsiteX40" fmla="*/ 930505 w 3744201"/>
                      <a:gd name="connsiteY40" fmla="*/ 3819726 h 4619528"/>
                      <a:gd name="connsiteX41" fmla="*/ 1240856 w 3744201"/>
                      <a:gd name="connsiteY41" fmla="*/ 3509375 h 4619528"/>
                      <a:gd name="connsiteX42" fmla="*/ 930505 w 3744201"/>
                      <a:gd name="connsiteY42" fmla="*/ 3199024 h 4619528"/>
                      <a:gd name="connsiteX43" fmla="*/ 929039 w 3744201"/>
                      <a:gd name="connsiteY43" fmla="*/ 2873824 h 4619528"/>
                      <a:gd name="connsiteX44" fmla="*/ 986966 w 3744201"/>
                      <a:gd name="connsiteY44" fmla="*/ 2903337 h 4619528"/>
                      <a:gd name="connsiteX45" fmla="*/ 1076974 w 3744201"/>
                      <a:gd name="connsiteY45" fmla="*/ 3014425 h 4619528"/>
                      <a:gd name="connsiteX46" fmla="*/ 1099888 w 3744201"/>
                      <a:gd name="connsiteY46" fmla="*/ 3021024 h 4619528"/>
                      <a:gd name="connsiteX47" fmla="*/ 1238108 w 3744201"/>
                      <a:gd name="connsiteY47" fmla="*/ 2984179 h 4619528"/>
                      <a:gd name="connsiteX48" fmla="*/ 1330499 w 3744201"/>
                      <a:gd name="connsiteY48" fmla="*/ 3051273 h 4619528"/>
                      <a:gd name="connsiteX49" fmla="*/ 1337098 w 3744201"/>
                      <a:gd name="connsiteY49" fmla="*/ 3194258 h 4619528"/>
                      <a:gd name="connsiteX50" fmla="*/ 1348463 w 3744201"/>
                      <a:gd name="connsiteY50" fmla="*/ 3213138 h 4619528"/>
                      <a:gd name="connsiteX51" fmla="*/ 1480083 w 3744201"/>
                      <a:gd name="connsiteY51" fmla="*/ 3263733 h 4619528"/>
                      <a:gd name="connsiteX52" fmla="*/ 1516929 w 3744201"/>
                      <a:gd name="connsiteY52" fmla="*/ 3374823 h 4619528"/>
                      <a:gd name="connsiteX53" fmla="*/ 1440853 w 3744201"/>
                      <a:gd name="connsiteY53" fmla="*/ 3497460 h 4619528"/>
                      <a:gd name="connsiteX54" fmla="*/ 1440853 w 3744201"/>
                      <a:gd name="connsiteY54" fmla="*/ 3522758 h 4619528"/>
                      <a:gd name="connsiteX55" fmla="*/ 1521696 w 3744201"/>
                      <a:gd name="connsiteY55" fmla="*/ 3643012 h 4619528"/>
                      <a:gd name="connsiteX56" fmla="*/ 1487416 w 3744201"/>
                      <a:gd name="connsiteY56" fmla="*/ 3751717 h 4619528"/>
                      <a:gd name="connsiteX57" fmla="*/ 1353412 w 3744201"/>
                      <a:gd name="connsiteY57" fmla="*/ 3802312 h 4619528"/>
                      <a:gd name="connsiteX58" fmla="*/ 1337098 w 3744201"/>
                      <a:gd name="connsiteY58" fmla="*/ 3822661 h 4619528"/>
                      <a:gd name="connsiteX59" fmla="*/ 1330499 w 3744201"/>
                      <a:gd name="connsiteY59" fmla="*/ 3968211 h 4619528"/>
                      <a:gd name="connsiteX60" fmla="*/ 1240491 w 3744201"/>
                      <a:gd name="connsiteY60" fmla="*/ 4032738 h 4619528"/>
                      <a:gd name="connsiteX61" fmla="*/ 1099888 w 3744201"/>
                      <a:gd name="connsiteY61" fmla="*/ 3995892 h 4619528"/>
                      <a:gd name="connsiteX62" fmla="*/ 1079541 w 3744201"/>
                      <a:gd name="connsiteY62" fmla="*/ 4002492 h 4619528"/>
                      <a:gd name="connsiteX63" fmla="*/ 989533 w 3744201"/>
                      <a:gd name="connsiteY63" fmla="*/ 4115231 h 4619528"/>
                      <a:gd name="connsiteX64" fmla="*/ 874229 w 3744201"/>
                      <a:gd name="connsiteY64" fmla="*/ 4115231 h 4619528"/>
                      <a:gd name="connsiteX65" fmla="*/ 784221 w 3744201"/>
                      <a:gd name="connsiteY65" fmla="*/ 4002492 h 4619528"/>
                      <a:gd name="connsiteX66" fmla="*/ 763873 w 3744201"/>
                      <a:gd name="connsiteY66" fmla="*/ 3995892 h 4619528"/>
                      <a:gd name="connsiteX67" fmla="*/ 627304 w 3744201"/>
                      <a:gd name="connsiteY67" fmla="*/ 4032738 h 4619528"/>
                      <a:gd name="connsiteX68" fmla="*/ 528314 w 3744201"/>
                      <a:gd name="connsiteY68" fmla="*/ 3960879 h 4619528"/>
                      <a:gd name="connsiteX69" fmla="*/ 521715 w 3744201"/>
                      <a:gd name="connsiteY69" fmla="*/ 3822661 h 4619528"/>
                      <a:gd name="connsiteX70" fmla="*/ 510348 w 3744201"/>
                      <a:gd name="connsiteY70" fmla="*/ 3803779 h 4619528"/>
                      <a:gd name="connsiteX71" fmla="*/ 372130 w 3744201"/>
                      <a:gd name="connsiteY71" fmla="*/ 3750618 h 4619528"/>
                      <a:gd name="connsiteX72" fmla="*/ 337849 w 3744201"/>
                      <a:gd name="connsiteY72" fmla="*/ 3646861 h 4619528"/>
                      <a:gd name="connsiteX73" fmla="*/ 417958 w 3744201"/>
                      <a:gd name="connsiteY73" fmla="*/ 3521840 h 4619528"/>
                      <a:gd name="connsiteX74" fmla="*/ 417958 w 3744201"/>
                      <a:gd name="connsiteY74" fmla="*/ 3496543 h 4619528"/>
                      <a:gd name="connsiteX75" fmla="*/ 339499 w 3744201"/>
                      <a:gd name="connsiteY75" fmla="*/ 3376289 h 4619528"/>
                      <a:gd name="connsiteX76" fmla="*/ 373779 w 3744201"/>
                      <a:gd name="connsiteY76" fmla="*/ 3267584 h 4619528"/>
                      <a:gd name="connsiteX77" fmla="*/ 510348 w 3744201"/>
                      <a:gd name="connsiteY77" fmla="*/ 3214422 h 4619528"/>
                      <a:gd name="connsiteX78" fmla="*/ 521715 w 3744201"/>
                      <a:gd name="connsiteY78" fmla="*/ 3195542 h 4619528"/>
                      <a:gd name="connsiteX79" fmla="*/ 528314 w 3744201"/>
                      <a:gd name="connsiteY79" fmla="*/ 3049989 h 4619528"/>
                      <a:gd name="connsiteX80" fmla="*/ 632069 w 3744201"/>
                      <a:gd name="connsiteY80" fmla="*/ 2987845 h 4619528"/>
                      <a:gd name="connsiteX81" fmla="*/ 756357 w 3744201"/>
                      <a:gd name="connsiteY81" fmla="*/ 3020476 h 4619528"/>
                      <a:gd name="connsiteX82" fmla="*/ 784221 w 3744201"/>
                      <a:gd name="connsiteY82" fmla="*/ 3013877 h 4619528"/>
                      <a:gd name="connsiteX83" fmla="*/ 871662 w 3744201"/>
                      <a:gd name="connsiteY83" fmla="*/ 2902787 h 4619528"/>
                      <a:gd name="connsiteX84" fmla="*/ 929039 w 3744201"/>
                      <a:gd name="connsiteY84" fmla="*/ 2873824 h 4619528"/>
                      <a:gd name="connsiteX85" fmla="*/ 1441036 w 3744201"/>
                      <a:gd name="connsiteY85" fmla="*/ 2418103 h 4619528"/>
                      <a:gd name="connsiteX86" fmla="*/ 2570071 w 3744201"/>
                      <a:gd name="connsiteY86" fmla="*/ 2418103 h 4619528"/>
                      <a:gd name="connsiteX87" fmla="*/ 2633499 w 3744201"/>
                      <a:gd name="connsiteY87" fmla="*/ 2481529 h 4619528"/>
                      <a:gd name="connsiteX88" fmla="*/ 2633499 w 3744201"/>
                      <a:gd name="connsiteY88" fmla="*/ 2495461 h 4619528"/>
                      <a:gd name="connsiteX89" fmla="*/ 2570071 w 3744201"/>
                      <a:gd name="connsiteY89" fmla="*/ 2558889 h 4619528"/>
                      <a:gd name="connsiteX90" fmla="*/ 1441036 w 3744201"/>
                      <a:gd name="connsiteY90" fmla="*/ 2558889 h 4619528"/>
                      <a:gd name="connsiteX91" fmla="*/ 1377610 w 3744201"/>
                      <a:gd name="connsiteY91" fmla="*/ 2495461 h 4619528"/>
                      <a:gd name="connsiteX92" fmla="*/ 1377610 w 3744201"/>
                      <a:gd name="connsiteY92" fmla="*/ 2481529 h 4619528"/>
                      <a:gd name="connsiteX93" fmla="*/ 1441036 w 3744201"/>
                      <a:gd name="connsiteY93" fmla="*/ 2418103 h 4619528"/>
                      <a:gd name="connsiteX94" fmla="*/ 3221824 w 3744201"/>
                      <a:gd name="connsiteY94" fmla="*/ 2382310 h 4619528"/>
                      <a:gd name="connsiteX95" fmla="*/ 3234220 w 3744201"/>
                      <a:gd name="connsiteY95" fmla="*/ 2390788 h 4619528"/>
                      <a:gd name="connsiteX96" fmla="*/ 3688473 w 3744201"/>
                      <a:gd name="connsiteY96" fmla="*/ 3081152 h 4619528"/>
                      <a:gd name="connsiteX97" fmla="*/ 3682790 w 3744201"/>
                      <a:gd name="connsiteY97" fmla="*/ 3108283 h 4619528"/>
                      <a:gd name="connsiteX98" fmla="*/ 3514691 w 3744201"/>
                      <a:gd name="connsiteY98" fmla="*/ 3219005 h 4619528"/>
                      <a:gd name="connsiteX99" fmla="*/ 3487560 w 3744201"/>
                      <a:gd name="connsiteY99" fmla="*/ 3213321 h 4619528"/>
                      <a:gd name="connsiteX100" fmla="*/ 3428166 w 3744201"/>
                      <a:gd name="connsiteY100" fmla="*/ 3123131 h 4619528"/>
                      <a:gd name="connsiteX101" fmla="*/ 3052738 w 3744201"/>
                      <a:gd name="connsiteY101" fmla="*/ 3370056 h 4619528"/>
                      <a:gd name="connsiteX102" fmla="*/ 3744201 w 3744201"/>
                      <a:gd name="connsiteY102" fmla="*/ 4381402 h 4619528"/>
                      <a:gd name="connsiteX103" fmla="*/ 3546589 w 3744201"/>
                      <a:gd name="connsiteY103" fmla="*/ 4511372 h 4619528"/>
                      <a:gd name="connsiteX104" fmla="*/ 2891421 w 3744201"/>
                      <a:gd name="connsiteY104" fmla="*/ 3476194 h 4619528"/>
                      <a:gd name="connsiteX105" fmla="*/ 2515993 w 3744201"/>
                      <a:gd name="connsiteY105" fmla="*/ 3723119 h 4619528"/>
                      <a:gd name="connsiteX106" fmla="*/ 2575387 w 3744201"/>
                      <a:gd name="connsiteY106" fmla="*/ 3813310 h 4619528"/>
                      <a:gd name="connsiteX107" fmla="*/ 2569703 w 3744201"/>
                      <a:gd name="connsiteY107" fmla="*/ 3840440 h 4619528"/>
                      <a:gd name="connsiteX108" fmla="*/ 2401604 w 3744201"/>
                      <a:gd name="connsiteY108" fmla="*/ 3951162 h 4619528"/>
                      <a:gd name="connsiteX109" fmla="*/ 2374474 w 3744201"/>
                      <a:gd name="connsiteY109" fmla="*/ 3945479 h 4619528"/>
                      <a:gd name="connsiteX110" fmla="*/ 1920221 w 3744201"/>
                      <a:gd name="connsiteY110" fmla="*/ 3255117 h 4619528"/>
                      <a:gd name="connsiteX111" fmla="*/ 1926087 w 3744201"/>
                      <a:gd name="connsiteY111" fmla="*/ 3227987 h 4619528"/>
                      <a:gd name="connsiteX112" fmla="*/ 2094186 w 3744201"/>
                      <a:gd name="connsiteY112" fmla="*/ 3117265 h 4619528"/>
                      <a:gd name="connsiteX113" fmla="*/ 2121317 w 3744201"/>
                      <a:gd name="connsiteY113" fmla="*/ 3122948 h 4619528"/>
                      <a:gd name="connsiteX114" fmla="*/ 2180711 w 3744201"/>
                      <a:gd name="connsiteY114" fmla="*/ 3213139 h 4619528"/>
                      <a:gd name="connsiteX115" fmla="*/ 3092702 w 3744201"/>
                      <a:gd name="connsiteY115" fmla="*/ 2613148 h 4619528"/>
                      <a:gd name="connsiteX116" fmla="*/ 3033308 w 3744201"/>
                      <a:gd name="connsiteY116" fmla="*/ 2522957 h 4619528"/>
                      <a:gd name="connsiteX117" fmla="*/ 3038989 w 3744201"/>
                      <a:gd name="connsiteY117" fmla="*/ 2495827 h 4619528"/>
                      <a:gd name="connsiteX118" fmla="*/ 3207090 w 3744201"/>
                      <a:gd name="connsiteY118" fmla="*/ 2385105 h 4619528"/>
                      <a:gd name="connsiteX119" fmla="*/ 3221824 w 3744201"/>
                      <a:gd name="connsiteY119" fmla="*/ 2382310 h 4619528"/>
                      <a:gd name="connsiteX120" fmla="*/ 836464 w 3744201"/>
                      <a:gd name="connsiteY120" fmla="*/ 2068543 h 4619528"/>
                      <a:gd name="connsiteX121" fmla="*/ 822899 w 3744201"/>
                      <a:gd name="connsiteY121" fmla="*/ 2074204 h 4619528"/>
                      <a:gd name="connsiteX122" fmla="*/ 576524 w 3744201"/>
                      <a:gd name="connsiteY122" fmla="*/ 2320394 h 4619528"/>
                      <a:gd name="connsiteX123" fmla="*/ 491099 w 3744201"/>
                      <a:gd name="connsiteY123" fmla="*/ 2234971 h 4619528"/>
                      <a:gd name="connsiteX124" fmla="*/ 463968 w 3744201"/>
                      <a:gd name="connsiteY124" fmla="*/ 2234971 h 4619528"/>
                      <a:gd name="connsiteX125" fmla="*/ 380561 w 3744201"/>
                      <a:gd name="connsiteY125" fmla="*/ 2318379 h 4619528"/>
                      <a:gd name="connsiteX126" fmla="*/ 380561 w 3744201"/>
                      <a:gd name="connsiteY126" fmla="*/ 2345510 h 4619528"/>
                      <a:gd name="connsiteX127" fmla="*/ 562958 w 3744201"/>
                      <a:gd name="connsiteY127" fmla="*/ 2527724 h 4619528"/>
                      <a:gd name="connsiteX128" fmla="*/ 590089 w 3744201"/>
                      <a:gd name="connsiteY128" fmla="*/ 2527724 h 4619528"/>
                      <a:gd name="connsiteX129" fmla="*/ 933438 w 3744201"/>
                      <a:gd name="connsiteY129" fmla="*/ 2184559 h 4619528"/>
                      <a:gd name="connsiteX130" fmla="*/ 933438 w 3744201"/>
                      <a:gd name="connsiteY130" fmla="*/ 2157428 h 4619528"/>
                      <a:gd name="connsiteX131" fmla="*/ 850030 w 3744201"/>
                      <a:gd name="connsiteY131" fmla="*/ 2074020 h 4619528"/>
                      <a:gd name="connsiteX132" fmla="*/ 836464 w 3744201"/>
                      <a:gd name="connsiteY132" fmla="*/ 2068543 h 4619528"/>
                      <a:gd name="connsiteX133" fmla="*/ 1441036 w 3744201"/>
                      <a:gd name="connsiteY133" fmla="*/ 2042858 h 4619528"/>
                      <a:gd name="connsiteX134" fmla="*/ 2787115 w 3744201"/>
                      <a:gd name="connsiteY134" fmla="*/ 2042858 h 4619528"/>
                      <a:gd name="connsiteX135" fmla="*/ 2850543 w 3744201"/>
                      <a:gd name="connsiteY135" fmla="*/ 2106284 h 4619528"/>
                      <a:gd name="connsiteX136" fmla="*/ 2850543 w 3744201"/>
                      <a:gd name="connsiteY136" fmla="*/ 2120216 h 4619528"/>
                      <a:gd name="connsiteX137" fmla="*/ 2787115 w 3744201"/>
                      <a:gd name="connsiteY137" fmla="*/ 2183644 h 4619528"/>
                      <a:gd name="connsiteX138" fmla="*/ 1441036 w 3744201"/>
                      <a:gd name="connsiteY138" fmla="*/ 2183644 h 4619528"/>
                      <a:gd name="connsiteX139" fmla="*/ 1377610 w 3744201"/>
                      <a:gd name="connsiteY139" fmla="*/ 2120216 h 4619528"/>
                      <a:gd name="connsiteX140" fmla="*/ 1377610 w 3744201"/>
                      <a:gd name="connsiteY140" fmla="*/ 2106284 h 4619528"/>
                      <a:gd name="connsiteX141" fmla="*/ 1441036 w 3744201"/>
                      <a:gd name="connsiteY141" fmla="*/ 2042858 h 4619528"/>
                      <a:gd name="connsiteX142" fmla="*/ 355999 w 3744201"/>
                      <a:gd name="connsiteY142" fmla="*/ 1979249 h 4619528"/>
                      <a:gd name="connsiteX143" fmla="*/ 958004 w 3744201"/>
                      <a:gd name="connsiteY143" fmla="*/ 1979249 h 4619528"/>
                      <a:gd name="connsiteX144" fmla="*/ 1012999 w 3744201"/>
                      <a:gd name="connsiteY144" fmla="*/ 2034244 h 4619528"/>
                      <a:gd name="connsiteX145" fmla="*/ 1012999 w 3744201"/>
                      <a:gd name="connsiteY145" fmla="*/ 2567689 h 4619528"/>
                      <a:gd name="connsiteX146" fmla="*/ 958004 w 3744201"/>
                      <a:gd name="connsiteY146" fmla="*/ 2622683 h 4619528"/>
                      <a:gd name="connsiteX147" fmla="*/ 355999 w 3744201"/>
                      <a:gd name="connsiteY147" fmla="*/ 2622683 h 4619528"/>
                      <a:gd name="connsiteX148" fmla="*/ 301004 w 3744201"/>
                      <a:gd name="connsiteY148" fmla="*/ 2567689 h 4619528"/>
                      <a:gd name="connsiteX149" fmla="*/ 301004 w 3744201"/>
                      <a:gd name="connsiteY149" fmla="*/ 2034244 h 4619528"/>
                      <a:gd name="connsiteX150" fmla="*/ 355999 w 3744201"/>
                      <a:gd name="connsiteY150" fmla="*/ 1979249 h 4619528"/>
                      <a:gd name="connsiteX151" fmla="*/ 1441036 w 3744201"/>
                      <a:gd name="connsiteY151" fmla="*/ 1408957 h 4619528"/>
                      <a:gd name="connsiteX152" fmla="*/ 2570071 w 3744201"/>
                      <a:gd name="connsiteY152" fmla="*/ 1408957 h 4619528"/>
                      <a:gd name="connsiteX153" fmla="*/ 2633499 w 3744201"/>
                      <a:gd name="connsiteY153" fmla="*/ 1472383 h 4619528"/>
                      <a:gd name="connsiteX154" fmla="*/ 2633499 w 3744201"/>
                      <a:gd name="connsiteY154" fmla="*/ 1486315 h 4619528"/>
                      <a:gd name="connsiteX155" fmla="*/ 2570071 w 3744201"/>
                      <a:gd name="connsiteY155" fmla="*/ 1549743 h 4619528"/>
                      <a:gd name="connsiteX156" fmla="*/ 1441036 w 3744201"/>
                      <a:gd name="connsiteY156" fmla="*/ 1549743 h 4619528"/>
                      <a:gd name="connsiteX157" fmla="*/ 1377610 w 3744201"/>
                      <a:gd name="connsiteY157" fmla="*/ 1486315 h 4619528"/>
                      <a:gd name="connsiteX158" fmla="*/ 1377610 w 3744201"/>
                      <a:gd name="connsiteY158" fmla="*/ 1472383 h 4619528"/>
                      <a:gd name="connsiteX159" fmla="*/ 1441036 w 3744201"/>
                      <a:gd name="connsiteY159" fmla="*/ 1408957 h 4619528"/>
                      <a:gd name="connsiteX160" fmla="*/ 836464 w 3744201"/>
                      <a:gd name="connsiteY160" fmla="*/ 1059237 h 4619528"/>
                      <a:gd name="connsiteX161" fmla="*/ 822899 w 3744201"/>
                      <a:gd name="connsiteY161" fmla="*/ 1064875 h 4619528"/>
                      <a:gd name="connsiteX162" fmla="*/ 576524 w 3744201"/>
                      <a:gd name="connsiteY162" fmla="*/ 1311250 h 4619528"/>
                      <a:gd name="connsiteX163" fmla="*/ 491099 w 3744201"/>
                      <a:gd name="connsiteY163" fmla="*/ 1225825 h 4619528"/>
                      <a:gd name="connsiteX164" fmla="*/ 463968 w 3744201"/>
                      <a:gd name="connsiteY164" fmla="*/ 1225825 h 4619528"/>
                      <a:gd name="connsiteX165" fmla="*/ 380561 w 3744201"/>
                      <a:gd name="connsiteY165" fmla="*/ 1309233 h 4619528"/>
                      <a:gd name="connsiteX166" fmla="*/ 380561 w 3744201"/>
                      <a:gd name="connsiteY166" fmla="*/ 1336364 h 4619528"/>
                      <a:gd name="connsiteX167" fmla="*/ 562958 w 3744201"/>
                      <a:gd name="connsiteY167" fmla="*/ 1518577 h 4619528"/>
                      <a:gd name="connsiteX168" fmla="*/ 590089 w 3744201"/>
                      <a:gd name="connsiteY168" fmla="*/ 1518577 h 4619528"/>
                      <a:gd name="connsiteX169" fmla="*/ 933438 w 3744201"/>
                      <a:gd name="connsiteY169" fmla="*/ 1175413 h 4619528"/>
                      <a:gd name="connsiteX170" fmla="*/ 933438 w 3744201"/>
                      <a:gd name="connsiteY170" fmla="*/ 1148282 h 4619528"/>
                      <a:gd name="connsiteX171" fmla="*/ 850030 w 3744201"/>
                      <a:gd name="connsiteY171" fmla="*/ 1064875 h 4619528"/>
                      <a:gd name="connsiteX172" fmla="*/ 836464 w 3744201"/>
                      <a:gd name="connsiteY172" fmla="*/ 1059237 h 4619528"/>
                      <a:gd name="connsiteX173" fmla="*/ 1441036 w 3744201"/>
                      <a:gd name="connsiteY173" fmla="*/ 1033711 h 4619528"/>
                      <a:gd name="connsiteX174" fmla="*/ 2787115 w 3744201"/>
                      <a:gd name="connsiteY174" fmla="*/ 1033711 h 4619528"/>
                      <a:gd name="connsiteX175" fmla="*/ 2850543 w 3744201"/>
                      <a:gd name="connsiteY175" fmla="*/ 1097137 h 4619528"/>
                      <a:gd name="connsiteX176" fmla="*/ 2850543 w 3744201"/>
                      <a:gd name="connsiteY176" fmla="*/ 1111069 h 4619528"/>
                      <a:gd name="connsiteX177" fmla="*/ 2787115 w 3744201"/>
                      <a:gd name="connsiteY177" fmla="*/ 1174497 h 4619528"/>
                      <a:gd name="connsiteX178" fmla="*/ 1441036 w 3744201"/>
                      <a:gd name="connsiteY178" fmla="*/ 1174497 h 4619528"/>
                      <a:gd name="connsiteX179" fmla="*/ 1377610 w 3744201"/>
                      <a:gd name="connsiteY179" fmla="*/ 1111069 h 4619528"/>
                      <a:gd name="connsiteX180" fmla="*/ 1377610 w 3744201"/>
                      <a:gd name="connsiteY180" fmla="*/ 1097137 h 4619528"/>
                      <a:gd name="connsiteX181" fmla="*/ 1441036 w 3744201"/>
                      <a:gd name="connsiteY181" fmla="*/ 1033711 h 4619528"/>
                      <a:gd name="connsiteX182" fmla="*/ 355999 w 3744201"/>
                      <a:gd name="connsiteY182" fmla="*/ 970101 h 4619528"/>
                      <a:gd name="connsiteX183" fmla="*/ 958004 w 3744201"/>
                      <a:gd name="connsiteY183" fmla="*/ 970101 h 4619528"/>
                      <a:gd name="connsiteX184" fmla="*/ 1012999 w 3744201"/>
                      <a:gd name="connsiteY184" fmla="*/ 1025096 h 4619528"/>
                      <a:gd name="connsiteX185" fmla="*/ 1012999 w 3744201"/>
                      <a:gd name="connsiteY185" fmla="*/ 1558541 h 4619528"/>
                      <a:gd name="connsiteX186" fmla="*/ 958004 w 3744201"/>
                      <a:gd name="connsiteY186" fmla="*/ 1613535 h 4619528"/>
                      <a:gd name="connsiteX187" fmla="*/ 355999 w 3744201"/>
                      <a:gd name="connsiteY187" fmla="*/ 1613535 h 4619528"/>
                      <a:gd name="connsiteX188" fmla="*/ 301004 w 3744201"/>
                      <a:gd name="connsiteY188" fmla="*/ 1558541 h 4619528"/>
                      <a:gd name="connsiteX189" fmla="*/ 301004 w 3744201"/>
                      <a:gd name="connsiteY189" fmla="*/ 1025096 h 4619528"/>
                      <a:gd name="connsiteX190" fmla="*/ 355999 w 3744201"/>
                      <a:gd name="connsiteY190" fmla="*/ 970101 h 4619528"/>
                      <a:gd name="connsiteX191" fmla="*/ 75343 w 3744201"/>
                      <a:gd name="connsiteY191" fmla="*/ 567910 h 4619528"/>
                      <a:gd name="connsiteX192" fmla="*/ 3076385 w 3744201"/>
                      <a:gd name="connsiteY192" fmla="*/ 567910 h 4619528"/>
                      <a:gd name="connsiteX193" fmla="*/ 3151545 w 3744201"/>
                      <a:gd name="connsiteY193" fmla="*/ 643253 h 4619528"/>
                      <a:gd name="connsiteX194" fmla="*/ 3151545 w 3744201"/>
                      <a:gd name="connsiteY194" fmla="*/ 2342578 h 4619528"/>
                      <a:gd name="connsiteX195" fmla="*/ 3002694 w 3744201"/>
                      <a:gd name="connsiteY195" fmla="*/ 2440652 h 4619528"/>
                      <a:gd name="connsiteX196" fmla="*/ 2987478 w 3744201"/>
                      <a:gd name="connsiteY196" fmla="*/ 2453851 h 4619528"/>
                      <a:gd name="connsiteX197" fmla="*/ 2987478 w 3744201"/>
                      <a:gd name="connsiteY197" fmla="*/ 823817 h 4619528"/>
                      <a:gd name="connsiteX198" fmla="*/ 2912135 w 3744201"/>
                      <a:gd name="connsiteY198" fmla="*/ 748475 h 4619528"/>
                      <a:gd name="connsiteX199" fmla="*/ 239408 w 3744201"/>
                      <a:gd name="connsiteY199" fmla="*/ 748475 h 4619528"/>
                      <a:gd name="connsiteX200" fmla="*/ 164067 w 3744201"/>
                      <a:gd name="connsiteY200" fmla="*/ 823817 h 4619528"/>
                      <a:gd name="connsiteX201" fmla="*/ 164067 w 3744201"/>
                      <a:gd name="connsiteY201" fmla="*/ 3778115 h 4619528"/>
                      <a:gd name="connsiteX202" fmla="*/ 239408 w 3744201"/>
                      <a:gd name="connsiteY202" fmla="*/ 3853458 h 4619528"/>
                      <a:gd name="connsiteX203" fmla="*/ 454986 w 3744201"/>
                      <a:gd name="connsiteY203" fmla="*/ 3853458 h 4619528"/>
                      <a:gd name="connsiteX204" fmla="*/ 457736 w 3744201"/>
                      <a:gd name="connsiteY204" fmla="*/ 3854557 h 4619528"/>
                      <a:gd name="connsiteX205" fmla="*/ 458470 w 3744201"/>
                      <a:gd name="connsiteY205" fmla="*/ 3865923 h 4619528"/>
                      <a:gd name="connsiteX206" fmla="*/ 462504 w 3744201"/>
                      <a:gd name="connsiteY206" fmla="*/ 3961062 h 4619528"/>
                      <a:gd name="connsiteX207" fmla="*/ 472402 w 3744201"/>
                      <a:gd name="connsiteY207" fmla="*/ 4015323 h 4619528"/>
                      <a:gd name="connsiteX208" fmla="*/ 455354 w 3744201"/>
                      <a:gd name="connsiteY208" fmla="*/ 4034205 h 4619528"/>
                      <a:gd name="connsiteX209" fmla="*/ 75343 w 3744201"/>
                      <a:gd name="connsiteY209" fmla="*/ 4034205 h 4619528"/>
                      <a:gd name="connsiteX210" fmla="*/ 0 w 3744201"/>
                      <a:gd name="connsiteY210" fmla="*/ 3958862 h 4619528"/>
                      <a:gd name="connsiteX211" fmla="*/ 0 w 3744201"/>
                      <a:gd name="connsiteY211" fmla="*/ 643253 h 4619528"/>
                      <a:gd name="connsiteX212" fmla="*/ 75343 w 3744201"/>
                      <a:gd name="connsiteY212" fmla="*/ 567910 h 4619528"/>
                      <a:gd name="connsiteX213" fmla="*/ 1208044 w 3744201"/>
                      <a:gd name="connsiteY213" fmla="*/ 0 h 4619528"/>
                      <a:gd name="connsiteX214" fmla="*/ 1944235 w 3744201"/>
                      <a:gd name="connsiteY214" fmla="*/ 0 h 4619528"/>
                      <a:gd name="connsiteX215" fmla="*/ 1944235 w 3744201"/>
                      <a:gd name="connsiteY215" fmla="*/ 146469 h 4619528"/>
                      <a:gd name="connsiteX216" fmla="*/ 2096203 w 3744201"/>
                      <a:gd name="connsiteY216" fmla="*/ 146469 h 4619528"/>
                      <a:gd name="connsiteX217" fmla="*/ 2193543 w 3744201"/>
                      <a:gd name="connsiteY217" fmla="*/ 243992 h 4619528"/>
                      <a:gd name="connsiteX218" fmla="*/ 2193543 w 3744201"/>
                      <a:gd name="connsiteY218" fmla="*/ 494950 h 4619528"/>
                      <a:gd name="connsiteX219" fmla="*/ 958003 w 3744201"/>
                      <a:gd name="connsiteY219" fmla="*/ 494950 h 4619528"/>
                      <a:gd name="connsiteX220" fmla="*/ 958003 w 3744201"/>
                      <a:gd name="connsiteY220" fmla="*/ 243992 h 4619528"/>
                      <a:gd name="connsiteX221" fmla="*/ 1055344 w 3744201"/>
                      <a:gd name="connsiteY221" fmla="*/ 146469 h 4619528"/>
                      <a:gd name="connsiteX222" fmla="*/ 1208044 w 3744201"/>
                      <a:gd name="connsiteY222" fmla="*/ 146469 h 461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Lst>
                    <a:rect l="l" t="t" r="r" b="b"/>
                    <a:pathLst>
                      <a:path w="3744201" h="4619528">
                        <a:moveTo>
                          <a:pt x="751591" y="4067019"/>
                        </a:moveTo>
                        <a:cubicBezTo>
                          <a:pt x="760207" y="4077833"/>
                          <a:pt x="769006" y="4089017"/>
                          <a:pt x="777437" y="4099831"/>
                        </a:cubicBezTo>
                        <a:cubicBezTo>
                          <a:pt x="792287" y="4118713"/>
                          <a:pt x="807686" y="4138511"/>
                          <a:pt x="823267" y="4157393"/>
                        </a:cubicBezTo>
                        <a:cubicBezTo>
                          <a:pt x="829682" y="4165093"/>
                          <a:pt x="836649" y="4172058"/>
                          <a:pt x="843981" y="4178107"/>
                        </a:cubicBezTo>
                        <a:lnTo>
                          <a:pt x="463970" y="4597165"/>
                        </a:lnTo>
                        <a:cubicBezTo>
                          <a:pt x="465069" y="4513940"/>
                          <a:pt x="466170" y="4430533"/>
                          <a:pt x="467269" y="4347307"/>
                        </a:cubicBezTo>
                        <a:cubicBezTo>
                          <a:pt x="387527" y="4359222"/>
                          <a:pt x="307604" y="4371137"/>
                          <a:pt x="227861" y="4383054"/>
                        </a:cubicBezTo>
                        <a:lnTo>
                          <a:pt x="511815" y="4070135"/>
                        </a:lnTo>
                        <a:cubicBezTo>
                          <a:pt x="535830" y="4090301"/>
                          <a:pt x="566992" y="4102216"/>
                          <a:pt x="602006" y="4102216"/>
                        </a:cubicBezTo>
                        <a:cubicBezTo>
                          <a:pt x="615755" y="4102216"/>
                          <a:pt x="629870" y="4100382"/>
                          <a:pt x="644167" y="4096715"/>
                        </a:cubicBezTo>
                        <a:lnTo>
                          <a:pt x="649668" y="4095066"/>
                        </a:lnTo>
                        <a:cubicBezTo>
                          <a:pt x="682299" y="4083517"/>
                          <a:pt x="751040" y="4067202"/>
                          <a:pt x="751591" y="4067019"/>
                        </a:cubicBezTo>
                        <a:close/>
                        <a:moveTo>
                          <a:pt x="1371376" y="4044653"/>
                        </a:moveTo>
                        <a:lnTo>
                          <a:pt x="1633516" y="4444645"/>
                        </a:lnTo>
                        <a:cubicBezTo>
                          <a:pt x="1554690" y="4425397"/>
                          <a:pt x="1475866" y="4405967"/>
                          <a:pt x="1397040" y="4386535"/>
                        </a:cubicBezTo>
                        <a:cubicBezTo>
                          <a:pt x="1386957" y="4464260"/>
                          <a:pt x="1377059" y="4541803"/>
                          <a:pt x="1366976" y="4619528"/>
                        </a:cubicBezTo>
                        <a:lnTo>
                          <a:pt x="1053692" y="4141076"/>
                        </a:lnTo>
                        <a:cubicBezTo>
                          <a:pt x="1064691" y="4127327"/>
                          <a:pt x="1075873" y="4113397"/>
                          <a:pt x="1086506" y="4099831"/>
                        </a:cubicBezTo>
                        <a:cubicBezTo>
                          <a:pt x="1094938" y="4089015"/>
                          <a:pt x="1103554" y="4078016"/>
                          <a:pt x="1112168" y="4067200"/>
                        </a:cubicBezTo>
                        <a:cubicBezTo>
                          <a:pt x="1125552" y="4070683"/>
                          <a:pt x="1138933" y="4074349"/>
                          <a:pt x="1152682" y="4078200"/>
                        </a:cubicBezTo>
                        <a:cubicBezTo>
                          <a:pt x="1175964" y="4084432"/>
                          <a:pt x="1199976" y="4091031"/>
                          <a:pt x="1225275" y="4097080"/>
                        </a:cubicBezTo>
                        <a:cubicBezTo>
                          <a:pt x="1237007" y="4099831"/>
                          <a:pt x="1248922" y="4101297"/>
                          <a:pt x="1260654" y="4101297"/>
                        </a:cubicBezTo>
                        <a:cubicBezTo>
                          <a:pt x="1306849" y="4101297"/>
                          <a:pt x="1346996" y="4079299"/>
                          <a:pt x="1371376" y="4044653"/>
                        </a:cubicBezTo>
                        <a:close/>
                        <a:moveTo>
                          <a:pt x="2987477" y="3750801"/>
                        </a:moveTo>
                        <a:lnTo>
                          <a:pt x="3142195" y="3994791"/>
                        </a:lnTo>
                        <a:cubicBezTo>
                          <a:pt x="3129364" y="4017890"/>
                          <a:pt x="3104982" y="4033839"/>
                          <a:pt x="3076569" y="4033839"/>
                        </a:cubicBezTo>
                        <a:lnTo>
                          <a:pt x="1443418" y="4033839"/>
                        </a:lnTo>
                        <a:lnTo>
                          <a:pt x="1396857" y="3962896"/>
                        </a:lnTo>
                        <a:cubicBezTo>
                          <a:pt x="1398874" y="3926416"/>
                          <a:pt x="1400706" y="3888286"/>
                          <a:pt x="1401990" y="3853823"/>
                        </a:cubicBezTo>
                        <a:cubicBezTo>
                          <a:pt x="1402356" y="3853640"/>
                          <a:pt x="1402906" y="3853457"/>
                          <a:pt x="1403274" y="3853273"/>
                        </a:cubicBezTo>
                        <a:lnTo>
                          <a:pt x="2235522" y="3853273"/>
                        </a:lnTo>
                        <a:lnTo>
                          <a:pt x="2319847" y="3981593"/>
                        </a:lnTo>
                        <a:cubicBezTo>
                          <a:pt x="2335611" y="4005607"/>
                          <a:pt x="2362374" y="4020090"/>
                          <a:pt x="2391338" y="4020090"/>
                        </a:cubicBezTo>
                        <a:cubicBezTo>
                          <a:pt x="2408021" y="4020090"/>
                          <a:pt x="2424335" y="4015140"/>
                          <a:pt x="2438267" y="4005975"/>
                        </a:cubicBezTo>
                        <a:lnTo>
                          <a:pt x="2606366" y="3895436"/>
                        </a:lnTo>
                        <a:cubicBezTo>
                          <a:pt x="2622315" y="3884987"/>
                          <a:pt x="2633314" y="3870138"/>
                          <a:pt x="2639363" y="3853457"/>
                        </a:cubicBezTo>
                        <a:lnTo>
                          <a:pt x="2912135" y="3853457"/>
                        </a:lnTo>
                        <a:cubicBezTo>
                          <a:pt x="2953748" y="3853457"/>
                          <a:pt x="2987477" y="3819728"/>
                          <a:pt x="2987477" y="3778115"/>
                        </a:cubicBezTo>
                        <a:close/>
                        <a:moveTo>
                          <a:pt x="930505" y="3199024"/>
                        </a:moveTo>
                        <a:cubicBezTo>
                          <a:pt x="759104" y="3199024"/>
                          <a:pt x="620154" y="3337974"/>
                          <a:pt x="620154" y="3509375"/>
                        </a:cubicBezTo>
                        <a:cubicBezTo>
                          <a:pt x="620154" y="3680777"/>
                          <a:pt x="759104" y="3819726"/>
                          <a:pt x="930505" y="3819726"/>
                        </a:cubicBezTo>
                        <a:cubicBezTo>
                          <a:pt x="1101909" y="3819726"/>
                          <a:pt x="1240856" y="3680777"/>
                          <a:pt x="1240856" y="3509375"/>
                        </a:cubicBezTo>
                        <a:cubicBezTo>
                          <a:pt x="1240856" y="3337974"/>
                          <a:pt x="1101909" y="3199024"/>
                          <a:pt x="930505" y="3199024"/>
                        </a:cubicBezTo>
                        <a:close/>
                        <a:moveTo>
                          <a:pt x="929039" y="2873824"/>
                        </a:moveTo>
                        <a:cubicBezTo>
                          <a:pt x="949755" y="2873824"/>
                          <a:pt x="970652" y="2883722"/>
                          <a:pt x="986966" y="2903337"/>
                        </a:cubicBezTo>
                        <a:cubicBezTo>
                          <a:pt x="1017214" y="2940916"/>
                          <a:pt x="1046728" y="2977762"/>
                          <a:pt x="1076974" y="3014425"/>
                        </a:cubicBezTo>
                        <a:cubicBezTo>
                          <a:pt x="1083573" y="3021024"/>
                          <a:pt x="1090906" y="3023409"/>
                          <a:pt x="1099888" y="3021024"/>
                        </a:cubicBezTo>
                        <a:cubicBezTo>
                          <a:pt x="1145718" y="3009660"/>
                          <a:pt x="1192278" y="2995728"/>
                          <a:pt x="1238108" y="2984179"/>
                        </a:cubicBezTo>
                        <a:cubicBezTo>
                          <a:pt x="1286320" y="2970247"/>
                          <a:pt x="1328116" y="3000493"/>
                          <a:pt x="1330499" y="3051273"/>
                        </a:cubicBezTo>
                        <a:cubicBezTo>
                          <a:pt x="1332148" y="3097101"/>
                          <a:pt x="1334531" y="3146046"/>
                          <a:pt x="1337098" y="3194258"/>
                        </a:cubicBezTo>
                        <a:cubicBezTo>
                          <a:pt x="1337098" y="3206539"/>
                          <a:pt x="1339481" y="3210573"/>
                          <a:pt x="1348463" y="3213138"/>
                        </a:cubicBezTo>
                        <a:cubicBezTo>
                          <a:pt x="1392643" y="3231104"/>
                          <a:pt x="1434254" y="3247418"/>
                          <a:pt x="1480083" y="3263733"/>
                        </a:cubicBezTo>
                        <a:cubicBezTo>
                          <a:pt x="1533244" y="3282615"/>
                          <a:pt x="1547175" y="3326610"/>
                          <a:pt x="1516929" y="3374823"/>
                        </a:cubicBezTo>
                        <a:cubicBezTo>
                          <a:pt x="1491632" y="3414053"/>
                          <a:pt x="1466334" y="3453281"/>
                          <a:pt x="1440853" y="3497460"/>
                        </a:cubicBezTo>
                        <a:cubicBezTo>
                          <a:pt x="1435905" y="3506441"/>
                          <a:pt x="1435905" y="3513774"/>
                          <a:pt x="1440853" y="3522758"/>
                        </a:cubicBezTo>
                        <a:cubicBezTo>
                          <a:pt x="1468717" y="3561986"/>
                          <a:pt x="1496398" y="3603599"/>
                          <a:pt x="1521696" y="3643012"/>
                        </a:cubicBezTo>
                        <a:cubicBezTo>
                          <a:pt x="1549560" y="3687191"/>
                          <a:pt x="1535628" y="3733018"/>
                          <a:pt x="1487416" y="3751717"/>
                        </a:cubicBezTo>
                        <a:cubicBezTo>
                          <a:pt x="1440853" y="3768032"/>
                          <a:pt x="1399057" y="3783613"/>
                          <a:pt x="1353412" y="3802312"/>
                        </a:cubicBezTo>
                        <a:cubicBezTo>
                          <a:pt x="1342048" y="3806344"/>
                          <a:pt x="1337098" y="3811294"/>
                          <a:pt x="1337098" y="3822661"/>
                        </a:cubicBezTo>
                        <a:cubicBezTo>
                          <a:pt x="1335449" y="3869221"/>
                          <a:pt x="1333064" y="3922384"/>
                          <a:pt x="1330499" y="3968211"/>
                        </a:cubicBezTo>
                        <a:cubicBezTo>
                          <a:pt x="1328116" y="4014041"/>
                          <a:pt x="1288886" y="4044287"/>
                          <a:pt x="1240491" y="4032738"/>
                        </a:cubicBezTo>
                        <a:cubicBezTo>
                          <a:pt x="1192278" y="4021373"/>
                          <a:pt x="1148100" y="4007442"/>
                          <a:pt x="1099888" y="3995892"/>
                        </a:cubicBezTo>
                        <a:cubicBezTo>
                          <a:pt x="1088523" y="3993510"/>
                          <a:pt x="1084307" y="3995892"/>
                          <a:pt x="1079541" y="4002492"/>
                        </a:cubicBezTo>
                        <a:cubicBezTo>
                          <a:pt x="1049293" y="4039337"/>
                          <a:pt x="1019780" y="4078568"/>
                          <a:pt x="989533" y="4115231"/>
                        </a:cubicBezTo>
                        <a:cubicBezTo>
                          <a:pt x="955253" y="4154459"/>
                          <a:pt x="907041" y="4154459"/>
                          <a:pt x="874229" y="4115231"/>
                        </a:cubicBezTo>
                        <a:cubicBezTo>
                          <a:pt x="843981" y="4078383"/>
                          <a:pt x="814468" y="4039155"/>
                          <a:pt x="784221" y="4002492"/>
                        </a:cubicBezTo>
                        <a:cubicBezTo>
                          <a:pt x="780187" y="3995892"/>
                          <a:pt x="772855" y="3993510"/>
                          <a:pt x="763873" y="3995892"/>
                        </a:cubicBezTo>
                        <a:cubicBezTo>
                          <a:pt x="717312" y="4007259"/>
                          <a:pt x="673131" y="4016241"/>
                          <a:pt x="627304" y="4032738"/>
                        </a:cubicBezTo>
                        <a:cubicBezTo>
                          <a:pt x="567542" y="4048319"/>
                          <a:pt x="528314" y="4009091"/>
                          <a:pt x="528314" y="3960879"/>
                        </a:cubicBezTo>
                        <a:cubicBezTo>
                          <a:pt x="528314" y="3915051"/>
                          <a:pt x="524280" y="3868488"/>
                          <a:pt x="521715" y="3822661"/>
                        </a:cubicBezTo>
                        <a:cubicBezTo>
                          <a:pt x="521715" y="3810378"/>
                          <a:pt x="519332" y="3806344"/>
                          <a:pt x="510348" y="3803779"/>
                        </a:cubicBezTo>
                        <a:cubicBezTo>
                          <a:pt x="462138" y="3784897"/>
                          <a:pt x="417958" y="3769498"/>
                          <a:pt x="372130" y="3750618"/>
                        </a:cubicBezTo>
                        <a:cubicBezTo>
                          <a:pt x="328868" y="3731736"/>
                          <a:pt x="312368" y="3686090"/>
                          <a:pt x="337849" y="3646861"/>
                        </a:cubicBezTo>
                        <a:cubicBezTo>
                          <a:pt x="365713" y="3605248"/>
                          <a:pt x="391012" y="3561070"/>
                          <a:pt x="417958" y="3521840"/>
                        </a:cubicBezTo>
                        <a:cubicBezTo>
                          <a:pt x="422907" y="3512858"/>
                          <a:pt x="422907" y="3505525"/>
                          <a:pt x="417958" y="3496543"/>
                        </a:cubicBezTo>
                        <a:cubicBezTo>
                          <a:pt x="392661" y="3457315"/>
                          <a:pt x="364797" y="3415702"/>
                          <a:pt x="339499" y="3376289"/>
                        </a:cubicBezTo>
                        <a:cubicBezTo>
                          <a:pt x="311635" y="3332111"/>
                          <a:pt x="325567" y="3286281"/>
                          <a:pt x="373779" y="3267584"/>
                        </a:cubicBezTo>
                        <a:cubicBezTo>
                          <a:pt x="420342" y="3248702"/>
                          <a:pt x="464520" y="3233304"/>
                          <a:pt x="510348" y="3214422"/>
                        </a:cubicBezTo>
                        <a:cubicBezTo>
                          <a:pt x="516947" y="3212039"/>
                          <a:pt x="521715" y="3204524"/>
                          <a:pt x="521715" y="3195542"/>
                        </a:cubicBezTo>
                        <a:cubicBezTo>
                          <a:pt x="523364" y="3148979"/>
                          <a:pt x="525747" y="3098201"/>
                          <a:pt x="528314" y="3049989"/>
                        </a:cubicBezTo>
                        <a:cubicBezTo>
                          <a:pt x="530696" y="2996827"/>
                          <a:pt x="569927" y="2971531"/>
                          <a:pt x="632069" y="2987845"/>
                        </a:cubicBezTo>
                        <a:cubicBezTo>
                          <a:pt x="666349" y="2995178"/>
                          <a:pt x="710528" y="3009110"/>
                          <a:pt x="756357" y="3020476"/>
                        </a:cubicBezTo>
                        <a:cubicBezTo>
                          <a:pt x="767722" y="3025424"/>
                          <a:pt x="777622" y="3022859"/>
                          <a:pt x="784221" y="3013877"/>
                        </a:cubicBezTo>
                        <a:cubicBezTo>
                          <a:pt x="812085" y="2976296"/>
                          <a:pt x="841415" y="2939450"/>
                          <a:pt x="871662" y="2902787"/>
                        </a:cubicBezTo>
                        <a:cubicBezTo>
                          <a:pt x="887611" y="2883540"/>
                          <a:pt x="908325" y="2873824"/>
                          <a:pt x="929039" y="2873824"/>
                        </a:cubicBezTo>
                        <a:close/>
                        <a:moveTo>
                          <a:pt x="1441036" y="2418103"/>
                        </a:moveTo>
                        <a:lnTo>
                          <a:pt x="2570071" y="2418103"/>
                        </a:lnTo>
                        <a:cubicBezTo>
                          <a:pt x="2604902" y="2418103"/>
                          <a:pt x="2633499" y="2446700"/>
                          <a:pt x="2633499" y="2481529"/>
                        </a:cubicBezTo>
                        <a:lnTo>
                          <a:pt x="2633499" y="2495461"/>
                        </a:lnTo>
                        <a:cubicBezTo>
                          <a:pt x="2633499" y="2530292"/>
                          <a:pt x="2604902" y="2558889"/>
                          <a:pt x="2570071" y="2558889"/>
                        </a:cubicBezTo>
                        <a:lnTo>
                          <a:pt x="1441036" y="2558889"/>
                        </a:lnTo>
                        <a:cubicBezTo>
                          <a:pt x="1406207" y="2558889"/>
                          <a:pt x="1377610" y="2530292"/>
                          <a:pt x="1377610" y="2495461"/>
                        </a:cubicBezTo>
                        <a:lnTo>
                          <a:pt x="1377610" y="2481529"/>
                        </a:lnTo>
                        <a:cubicBezTo>
                          <a:pt x="1377610" y="2446700"/>
                          <a:pt x="1406207" y="2418103"/>
                          <a:pt x="1441036" y="2418103"/>
                        </a:cubicBezTo>
                        <a:close/>
                        <a:moveTo>
                          <a:pt x="3221824" y="2382310"/>
                        </a:moveTo>
                        <a:cubicBezTo>
                          <a:pt x="3226750" y="2383318"/>
                          <a:pt x="3231287" y="2386206"/>
                          <a:pt x="3234220" y="2390788"/>
                        </a:cubicBezTo>
                        <a:lnTo>
                          <a:pt x="3688473" y="3081152"/>
                        </a:lnTo>
                        <a:cubicBezTo>
                          <a:pt x="3694339" y="3090134"/>
                          <a:pt x="3691957" y="3102417"/>
                          <a:pt x="3682790" y="3108283"/>
                        </a:cubicBezTo>
                        <a:lnTo>
                          <a:pt x="3514691" y="3219005"/>
                        </a:lnTo>
                        <a:cubicBezTo>
                          <a:pt x="3505709" y="3224871"/>
                          <a:pt x="3493426" y="3222486"/>
                          <a:pt x="3487560" y="3213321"/>
                        </a:cubicBezTo>
                        <a:lnTo>
                          <a:pt x="3428166" y="3123131"/>
                        </a:lnTo>
                        <a:lnTo>
                          <a:pt x="3052738" y="3370056"/>
                        </a:lnTo>
                        <a:lnTo>
                          <a:pt x="3744201" y="4381402"/>
                        </a:lnTo>
                        <a:lnTo>
                          <a:pt x="3546589" y="4511372"/>
                        </a:lnTo>
                        <a:lnTo>
                          <a:pt x="2891421" y="3476194"/>
                        </a:lnTo>
                        <a:lnTo>
                          <a:pt x="2515993" y="3723119"/>
                        </a:lnTo>
                        <a:lnTo>
                          <a:pt x="2575387" y="3813310"/>
                        </a:lnTo>
                        <a:cubicBezTo>
                          <a:pt x="2581253" y="3822292"/>
                          <a:pt x="2578870" y="3834574"/>
                          <a:pt x="2569703" y="3840440"/>
                        </a:cubicBezTo>
                        <a:lnTo>
                          <a:pt x="2401604" y="3951162"/>
                        </a:lnTo>
                        <a:cubicBezTo>
                          <a:pt x="2392622" y="3957028"/>
                          <a:pt x="2380340" y="3954646"/>
                          <a:pt x="2374474" y="3945479"/>
                        </a:cubicBezTo>
                        <a:lnTo>
                          <a:pt x="1920221" y="3255117"/>
                        </a:lnTo>
                        <a:cubicBezTo>
                          <a:pt x="1914721" y="3245950"/>
                          <a:pt x="1917103" y="3233853"/>
                          <a:pt x="1926087" y="3227987"/>
                        </a:cubicBezTo>
                        <a:lnTo>
                          <a:pt x="2094186" y="3117265"/>
                        </a:lnTo>
                        <a:cubicBezTo>
                          <a:pt x="2103168" y="3111398"/>
                          <a:pt x="2115451" y="3113781"/>
                          <a:pt x="2121317" y="3122948"/>
                        </a:cubicBezTo>
                        <a:lnTo>
                          <a:pt x="2180711" y="3213139"/>
                        </a:lnTo>
                        <a:lnTo>
                          <a:pt x="3092702" y="2613148"/>
                        </a:lnTo>
                        <a:lnTo>
                          <a:pt x="3033308" y="2522957"/>
                        </a:lnTo>
                        <a:cubicBezTo>
                          <a:pt x="3027442" y="2513976"/>
                          <a:pt x="3029824" y="2501693"/>
                          <a:pt x="3038989" y="2495827"/>
                        </a:cubicBezTo>
                        <a:lnTo>
                          <a:pt x="3207090" y="2385105"/>
                        </a:lnTo>
                        <a:cubicBezTo>
                          <a:pt x="3211581" y="2382172"/>
                          <a:pt x="3216897" y="2381302"/>
                          <a:pt x="3221824" y="2382310"/>
                        </a:cubicBezTo>
                        <a:close/>
                        <a:moveTo>
                          <a:pt x="836464" y="2068543"/>
                        </a:moveTo>
                        <a:cubicBezTo>
                          <a:pt x="831561" y="2068566"/>
                          <a:pt x="826657" y="2070445"/>
                          <a:pt x="822899" y="2074204"/>
                        </a:cubicBezTo>
                        <a:lnTo>
                          <a:pt x="576524" y="2320394"/>
                        </a:lnTo>
                        <a:lnTo>
                          <a:pt x="491099" y="2234971"/>
                        </a:lnTo>
                        <a:cubicBezTo>
                          <a:pt x="483583" y="2227455"/>
                          <a:pt x="471485" y="2227455"/>
                          <a:pt x="463968" y="2234971"/>
                        </a:cubicBezTo>
                        <a:lnTo>
                          <a:pt x="380561" y="2318379"/>
                        </a:lnTo>
                        <a:cubicBezTo>
                          <a:pt x="373044" y="2325895"/>
                          <a:pt x="373044" y="2337993"/>
                          <a:pt x="380561" y="2345510"/>
                        </a:cubicBezTo>
                        <a:lnTo>
                          <a:pt x="562958" y="2527724"/>
                        </a:lnTo>
                        <a:cubicBezTo>
                          <a:pt x="570475" y="2535241"/>
                          <a:pt x="582573" y="2535241"/>
                          <a:pt x="590089" y="2527724"/>
                        </a:cubicBezTo>
                        <a:lnTo>
                          <a:pt x="933438" y="2184559"/>
                        </a:lnTo>
                        <a:cubicBezTo>
                          <a:pt x="940954" y="2177043"/>
                          <a:pt x="940954" y="2164944"/>
                          <a:pt x="933438" y="2157428"/>
                        </a:cubicBezTo>
                        <a:lnTo>
                          <a:pt x="850030" y="2074020"/>
                        </a:lnTo>
                        <a:cubicBezTo>
                          <a:pt x="846272" y="2070353"/>
                          <a:pt x="841368" y="2068520"/>
                          <a:pt x="836464" y="2068543"/>
                        </a:cubicBezTo>
                        <a:close/>
                        <a:moveTo>
                          <a:pt x="1441036" y="2042858"/>
                        </a:moveTo>
                        <a:lnTo>
                          <a:pt x="2787115" y="2042858"/>
                        </a:lnTo>
                        <a:cubicBezTo>
                          <a:pt x="2821946" y="2042858"/>
                          <a:pt x="2850543" y="2071455"/>
                          <a:pt x="2850543" y="2106284"/>
                        </a:cubicBezTo>
                        <a:lnTo>
                          <a:pt x="2850543" y="2120216"/>
                        </a:lnTo>
                        <a:cubicBezTo>
                          <a:pt x="2850543" y="2155229"/>
                          <a:pt x="2822129" y="2183644"/>
                          <a:pt x="2787115" y="2183644"/>
                        </a:cubicBezTo>
                        <a:lnTo>
                          <a:pt x="1441036" y="2183644"/>
                        </a:lnTo>
                        <a:cubicBezTo>
                          <a:pt x="1406207" y="2183644"/>
                          <a:pt x="1377610" y="2155047"/>
                          <a:pt x="1377610" y="2120216"/>
                        </a:cubicBezTo>
                        <a:lnTo>
                          <a:pt x="1377610" y="2106284"/>
                        </a:lnTo>
                        <a:cubicBezTo>
                          <a:pt x="1377610" y="2071455"/>
                          <a:pt x="1406207" y="2042858"/>
                          <a:pt x="1441036" y="2042858"/>
                        </a:cubicBezTo>
                        <a:close/>
                        <a:moveTo>
                          <a:pt x="355999" y="1979249"/>
                        </a:moveTo>
                        <a:lnTo>
                          <a:pt x="958004" y="1979249"/>
                        </a:lnTo>
                        <a:cubicBezTo>
                          <a:pt x="988251" y="1979249"/>
                          <a:pt x="1012999" y="2003995"/>
                          <a:pt x="1012999" y="2034244"/>
                        </a:cubicBezTo>
                        <a:lnTo>
                          <a:pt x="1012999" y="2567689"/>
                        </a:lnTo>
                        <a:cubicBezTo>
                          <a:pt x="1012999" y="2597937"/>
                          <a:pt x="988251" y="2622683"/>
                          <a:pt x="958004" y="2622683"/>
                        </a:cubicBezTo>
                        <a:lnTo>
                          <a:pt x="355999" y="2622683"/>
                        </a:lnTo>
                        <a:cubicBezTo>
                          <a:pt x="325752" y="2622683"/>
                          <a:pt x="301004" y="2597937"/>
                          <a:pt x="301004" y="2567689"/>
                        </a:cubicBezTo>
                        <a:lnTo>
                          <a:pt x="301004" y="2034244"/>
                        </a:lnTo>
                        <a:cubicBezTo>
                          <a:pt x="301004" y="2003995"/>
                          <a:pt x="325752" y="1979249"/>
                          <a:pt x="355999" y="1979249"/>
                        </a:cubicBezTo>
                        <a:close/>
                        <a:moveTo>
                          <a:pt x="1441036" y="1408957"/>
                        </a:moveTo>
                        <a:lnTo>
                          <a:pt x="2570071" y="1408957"/>
                        </a:lnTo>
                        <a:cubicBezTo>
                          <a:pt x="2604902" y="1408957"/>
                          <a:pt x="2633499" y="1437554"/>
                          <a:pt x="2633499" y="1472383"/>
                        </a:cubicBezTo>
                        <a:lnTo>
                          <a:pt x="2633499" y="1486315"/>
                        </a:lnTo>
                        <a:cubicBezTo>
                          <a:pt x="2633499" y="1521146"/>
                          <a:pt x="2604902" y="1549743"/>
                          <a:pt x="2570071" y="1549743"/>
                        </a:cubicBezTo>
                        <a:lnTo>
                          <a:pt x="1441036" y="1549743"/>
                        </a:lnTo>
                        <a:cubicBezTo>
                          <a:pt x="1406207" y="1549743"/>
                          <a:pt x="1377610" y="1521146"/>
                          <a:pt x="1377610" y="1486315"/>
                        </a:cubicBezTo>
                        <a:lnTo>
                          <a:pt x="1377610" y="1472383"/>
                        </a:lnTo>
                        <a:cubicBezTo>
                          <a:pt x="1377610" y="1437554"/>
                          <a:pt x="1406207" y="1408957"/>
                          <a:pt x="1441036" y="1408957"/>
                        </a:cubicBezTo>
                        <a:close/>
                        <a:moveTo>
                          <a:pt x="836464" y="1059237"/>
                        </a:moveTo>
                        <a:cubicBezTo>
                          <a:pt x="831561" y="1059237"/>
                          <a:pt x="826657" y="1061116"/>
                          <a:pt x="822899" y="1064875"/>
                        </a:cubicBezTo>
                        <a:lnTo>
                          <a:pt x="576524" y="1311250"/>
                        </a:lnTo>
                        <a:lnTo>
                          <a:pt x="491099" y="1225825"/>
                        </a:lnTo>
                        <a:cubicBezTo>
                          <a:pt x="483583" y="1218309"/>
                          <a:pt x="471485" y="1218309"/>
                          <a:pt x="463968" y="1225825"/>
                        </a:cubicBezTo>
                        <a:lnTo>
                          <a:pt x="380561" y="1309233"/>
                        </a:lnTo>
                        <a:cubicBezTo>
                          <a:pt x="373044" y="1316749"/>
                          <a:pt x="373044" y="1328848"/>
                          <a:pt x="380561" y="1336364"/>
                        </a:cubicBezTo>
                        <a:lnTo>
                          <a:pt x="562958" y="1518577"/>
                        </a:lnTo>
                        <a:cubicBezTo>
                          <a:pt x="570475" y="1526095"/>
                          <a:pt x="582573" y="1526095"/>
                          <a:pt x="590089" y="1518577"/>
                        </a:cubicBezTo>
                        <a:lnTo>
                          <a:pt x="933438" y="1175413"/>
                        </a:lnTo>
                        <a:cubicBezTo>
                          <a:pt x="940954" y="1167897"/>
                          <a:pt x="940954" y="1155799"/>
                          <a:pt x="933438" y="1148282"/>
                        </a:cubicBezTo>
                        <a:lnTo>
                          <a:pt x="850030" y="1064875"/>
                        </a:lnTo>
                        <a:cubicBezTo>
                          <a:pt x="846272" y="1061116"/>
                          <a:pt x="841368" y="1059237"/>
                          <a:pt x="836464" y="1059237"/>
                        </a:cubicBezTo>
                        <a:close/>
                        <a:moveTo>
                          <a:pt x="1441036" y="1033711"/>
                        </a:moveTo>
                        <a:lnTo>
                          <a:pt x="2787115" y="1033711"/>
                        </a:lnTo>
                        <a:cubicBezTo>
                          <a:pt x="2821946" y="1033711"/>
                          <a:pt x="2850543" y="1062308"/>
                          <a:pt x="2850543" y="1097137"/>
                        </a:cubicBezTo>
                        <a:lnTo>
                          <a:pt x="2850543" y="1111069"/>
                        </a:lnTo>
                        <a:cubicBezTo>
                          <a:pt x="2850543" y="1146082"/>
                          <a:pt x="2822129" y="1174497"/>
                          <a:pt x="2787115" y="1174497"/>
                        </a:cubicBezTo>
                        <a:lnTo>
                          <a:pt x="1441036" y="1174497"/>
                        </a:lnTo>
                        <a:cubicBezTo>
                          <a:pt x="1406207" y="1174497"/>
                          <a:pt x="1377610" y="1145900"/>
                          <a:pt x="1377610" y="1111069"/>
                        </a:cubicBezTo>
                        <a:lnTo>
                          <a:pt x="1377610" y="1097137"/>
                        </a:lnTo>
                        <a:cubicBezTo>
                          <a:pt x="1377610" y="1062308"/>
                          <a:pt x="1406207" y="1033711"/>
                          <a:pt x="1441036" y="1033711"/>
                        </a:cubicBezTo>
                        <a:close/>
                        <a:moveTo>
                          <a:pt x="355999" y="970101"/>
                        </a:moveTo>
                        <a:lnTo>
                          <a:pt x="958004" y="970101"/>
                        </a:lnTo>
                        <a:cubicBezTo>
                          <a:pt x="988251" y="970101"/>
                          <a:pt x="1012999" y="994849"/>
                          <a:pt x="1012999" y="1025096"/>
                        </a:cubicBezTo>
                        <a:lnTo>
                          <a:pt x="1012999" y="1558541"/>
                        </a:lnTo>
                        <a:cubicBezTo>
                          <a:pt x="1012999" y="1588789"/>
                          <a:pt x="988251" y="1613535"/>
                          <a:pt x="958004" y="1613535"/>
                        </a:cubicBezTo>
                        <a:lnTo>
                          <a:pt x="355999" y="1613535"/>
                        </a:lnTo>
                        <a:cubicBezTo>
                          <a:pt x="325752" y="1613535"/>
                          <a:pt x="301004" y="1588789"/>
                          <a:pt x="301004" y="1558541"/>
                        </a:cubicBezTo>
                        <a:lnTo>
                          <a:pt x="301004" y="1025096"/>
                        </a:lnTo>
                        <a:cubicBezTo>
                          <a:pt x="301004" y="994849"/>
                          <a:pt x="325752" y="970101"/>
                          <a:pt x="355999" y="970101"/>
                        </a:cubicBezTo>
                        <a:close/>
                        <a:moveTo>
                          <a:pt x="75343" y="567910"/>
                        </a:moveTo>
                        <a:lnTo>
                          <a:pt x="3076385" y="567910"/>
                        </a:lnTo>
                        <a:cubicBezTo>
                          <a:pt x="3117998" y="567910"/>
                          <a:pt x="3151728" y="601640"/>
                          <a:pt x="3151545" y="643253"/>
                        </a:cubicBezTo>
                        <a:lnTo>
                          <a:pt x="3151545" y="2342578"/>
                        </a:lnTo>
                        <a:lnTo>
                          <a:pt x="3002694" y="2440652"/>
                        </a:lnTo>
                        <a:cubicBezTo>
                          <a:pt x="2997010" y="2444501"/>
                          <a:pt x="2992060" y="2448901"/>
                          <a:pt x="2987478" y="2453851"/>
                        </a:cubicBezTo>
                        <a:lnTo>
                          <a:pt x="2987478" y="823817"/>
                        </a:lnTo>
                        <a:cubicBezTo>
                          <a:pt x="2987478" y="782204"/>
                          <a:pt x="2953748" y="748475"/>
                          <a:pt x="2912135" y="748475"/>
                        </a:cubicBezTo>
                        <a:lnTo>
                          <a:pt x="239408" y="748475"/>
                        </a:lnTo>
                        <a:cubicBezTo>
                          <a:pt x="197797" y="748475"/>
                          <a:pt x="164067" y="782204"/>
                          <a:pt x="164067" y="823817"/>
                        </a:cubicBezTo>
                        <a:lnTo>
                          <a:pt x="164067" y="3778115"/>
                        </a:lnTo>
                        <a:cubicBezTo>
                          <a:pt x="164067" y="3819728"/>
                          <a:pt x="197797" y="3853458"/>
                          <a:pt x="239408" y="3853458"/>
                        </a:cubicBezTo>
                        <a:lnTo>
                          <a:pt x="454986" y="3853458"/>
                        </a:lnTo>
                        <a:cubicBezTo>
                          <a:pt x="455904" y="3853824"/>
                          <a:pt x="456820" y="3854191"/>
                          <a:pt x="457736" y="3854557"/>
                        </a:cubicBezTo>
                        <a:cubicBezTo>
                          <a:pt x="457919" y="3858406"/>
                          <a:pt x="458287" y="3862072"/>
                          <a:pt x="458470" y="3865923"/>
                        </a:cubicBezTo>
                        <a:cubicBezTo>
                          <a:pt x="460487" y="3898920"/>
                          <a:pt x="462504" y="3930265"/>
                          <a:pt x="462504" y="3961062"/>
                        </a:cubicBezTo>
                        <a:cubicBezTo>
                          <a:pt x="462504" y="3980494"/>
                          <a:pt x="465985" y="3998826"/>
                          <a:pt x="472402" y="4015323"/>
                        </a:cubicBezTo>
                        <a:lnTo>
                          <a:pt x="455354" y="4034205"/>
                        </a:lnTo>
                        <a:lnTo>
                          <a:pt x="75343" y="4034205"/>
                        </a:lnTo>
                        <a:cubicBezTo>
                          <a:pt x="33730" y="4034205"/>
                          <a:pt x="0" y="4000475"/>
                          <a:pt x="0" y="3958862"/>
                        </a:cubicBezTo>
                        <a:lnTo>
                          <a:pt x="0" y="643253"/>
                        </a:lnTo>
                        <a:cubicBezTo>
                          <a:pt x="0" y="601640"/>
                          <a:pt x="33730" y="567910"/>
                          <a:pt x="75343" y="567910"/>
                        </a:cubicBezTo>
                        <a:close/>
                        <a:moveTo>
                          <a:pt x="1208044" y="0"/>
                        </a:moveTo>
                        <a:lnTo>
                          <a:pt x="1944235" y="0"/>
                        </a:lnTo>
                        <a:lnTo>
                          <a:pt x="1944235" y="146469"/>
                        </a:lnTo>
                        <a:lnTo>
                          <a:pt x="2096203" y="146469"/>
                        </a:lnTo>
                        <a:cubicBezTo>
                          <a:pt x="2150098" y="146469"/>
                          <a:pt x="2193543" y="190097"/>
                          <a:pt x="2193543" y="243992"/>
                        </a:cubicBezTo>
                        <a:lnTo>
                          <a:pt x="2193543" y="494950"/>
                        </a:lnTo>
                        <a:lnTo>
                          <a:pt x="958003" y="494950"/>
                        </a:lnTo>
                        <a:lnTo>
                          <a:pt x="958003" y="243992"/>
                        </a:lnTo>
                        <a:cubicBezTo>
                          <a:pt x="958003" y="189914"/>
                          <a:pt x="1001448" y="146469"/>
                          <a:pt x="1055344" y="146469"/>
                        </a:cubicBezTo>
                        <a:lnTo>
                          <a:pt x="1208044" y="146469"/>
                        </a:lnTo>
                        <a:close/>
                      </a:path>
                    </a:pathLst>
                  </a:custGeom>
                  <a:solidFill>
                    <a:schemeClr val="bg2"/>
                  </a:solidFill>
                  <a:ln w="9525" cap="flat">
                    <a:noFill/>
                    <a:prstDash val="solid"/>
                    <a:miter/>
                  </a:ln>
                </p:spPr>
                <p:txBody>
                  <a:bodyPr wrap="square" rtlCol="0" anchor="ctr">
                    <a:noAutofit/>
                  </a:bodyPr>
                  <a:lstStyle/>
                  <a:p>
                    <a:pPr defTabSz="685800">
                      <a:defRPr/>
                    </a:pPr>
                    <a:endParaRPr lang="en-US" sz="1350">
                      <a:solidFill>
                        <a:prstClr val="black"/>
                      </a:solidFill>
                      <a:latin typeface="Calibri" panose="020F0502020204030204"/>
                    </a:endParaRPr>
                  </a:p>
                </p:txBody>
              </p:sp>
            </p:grpSp>
          </p:grpSp>
        </p:grpSp>
        <p:grpSp>
          <p:nvGrpSpPr>
            <p:cNvPr id="52" name="Group 51">
              <a:extLst>
                <a:ext uri="{FF2B5EF4-FFF2-40B4-BE49-F238E27FC236}">
                  <a16:creationId xmlns:a16="http://schemas.microsoft.com/office/drawing/2014/main" id="{2032CD72-E6A6-AF2D-0FB9-CA89720B1730}"/>
                </a:ext>
              </a:extLst>
            </p:cNvPr>
            <p:cNvGrpSpPr/>
            <p:nvPr/>
          </p:nvGrpSpPr>
          <p:grpSpPr>
            <a:xfrm>
              <a:off x="5484432" y="4942276"/>
              <a:ext cx="1223135" cy="1167546"/>
              <a:chOff x="5484432" y="4942276"/>
              <a:chExt cx="1223135" cy="1167546"/>
            </a:xfrm>
          </p:grpSpPr>
          <p:sp>
            <p:nvSpPr>
              <p:cNvPr id="53" name="Rectangle 52">
                <a:extLst>
                  <a:ext uri="{FF2B5EF4-FFF2-40B4-BE49-F238E27FC236}">
                    <a16:creationId xmlns:a16="http://schemas.microsoft.com/office/drawing/2014/main" id="{9CF71059-A587-C4CB-AE39-9AB98CA6CC88}"/>
                  </a:ext>
                </a:extLst>
              </p:cNvPr>
              <p:cNvSpPr/>
              <p:nvPr/>
            </p:nvSpPr>
            <p:spPr>
              <a:xfrm>
                <a:off x="5484432" y="5629682"/>
                <a:ext cx="1223135" cy="480140"/>
              </a:xfrm>
              <a:prstGeom prst="rect">
                <a:avLst/>
              </a:prstGeom>
            </p:spPr>
            <p:txBody>
              <a:bodyPr wrap="square" anchor="ctr">
                <a:spAutoFit/>
              </a:bodyPr>
              <a:lstStyle/>
              <a:p>
                <a:pPr algn="ctr" defTabSz="342900">
                  <a:defRPr/>
                </a:pPr>
                <a:r>
                  <a:rPr lang="en-US" sz="900" b="1">
                    <a:solidFill>
                      <a:srgbClr val="000000">
                        <a:lumMod val="75000"/>
                        <a:lumOff val="25000"/>
                      </a:srgbClr>
                    </a:solidFill>
                    <a:latin typeface="Times New Roman" panose="02020603050405020304" pitchFamily="18" charset="0"/>
                    <a:cs typeface="Times New Roman" panose="02020603050405020304" pitchFamily="18" charset="0"/>
                  </a:rPr>
                  <a:t>OPNAV/ASN/RDT&amp;E</a:t>
                </a:r>
              </a:p>
            </p:txBody>
          </p:sp>
          <p:grpSp>
            <p:nvGrpSpPr>
              <p:cNvPr id="54" name="Group 53">
                <a:extLst>
                  <a:ext uri="{FF2B5EF4-FFF2-40B4-BE49-F238E27FC236}">
                    <a16:creationId xmlns:a16="http://schemas.microsoft.com/office/drawing/2014/main" id="{04EF5162-101D-C424-C81A-70F036A8C638}"/>
                  </a:ext>
                </a:extLst>
              </p:cNvPr>
              <p:cNvGrpSpPr/>
              <p:nvPr/>
            </p:nvGrpSpPr>
            <p:grpSpPr>
              <a:xfrm>
                <a:off x="5763066" y="4942276"/>
                <a:ext cx="665870" cy="665870"/>
                <a:chOff x="5763066" y="4942276"/>
                <a:chExt cx="665870" cy="665870"/>
              </a:xfrm>
            </p:grpSpPr>
            <p:sp>
              <p:nvSpPr>
                <p:cNvPr id="55" name="Oval 54">
                  <a:extLst>
                    <a:ext uri="{FF2B5EF4-FFF2-40B4-BE49-F238E27FC236}">
                      <a16:creationId xmlns:a16="http://schemas.microsoft.com/office/drawing/2014/main" id="{7D426F8B-7094-5460-ED0D-D4988247B23B}"/>
                    </a:ext>
                  </a:extLst>
                </p:cNvPr>
                <p:cNvSpPr/>
                <p:nvPr/>
              </p:nvSpPr>
              <p:spPr>
                <a:xfrm>
                  <a:off x="5763066" y="4942276"/>
                  <a:ext cx="665870" cy="665870"/>
                </a:xfrm>
                <a:prstGeom prst="ellipse">
                  <a:avLst/>
                </a:prstGeom>
                <a:solidFill>
                  <a:schemeClr val="bg2"/>
                </a:solidFill>
                <a:ln w="63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nvGrpSpPr>
                <p:cNvPr id="56" name="Group 55">
                  <a:extLst>
                    <a:ext uri="{FF2B5EF4-FFF2-40B4-BE49-F238E27FC236}">
                      <a16:creationId xmlns:a16="http://schemas.microsoft.com/office/drawing/2014/main" id="{466CC86C-17F4-7A77-C39E-C467AD3169C9}"/>
                    </a:ext>
                  </a:extLst>
                </p:cNvPr>
                <p:cNvGrpSpPr/>
                <p:nvPr/>
              </p:nvGrpSpPr>
              <p:grpSpPr>
                <a:xfrm>
                  <a:off x="5812632" y="4991842"/>
                  <a:ext cx="566738" cy="566738"/>
                  <a:chOff x="5811036" y="4991842"/>
                  <a:chExt cx="566738" cy="566738"/>
                </a:xfrm>
              </p:grpSpPr>
              <p:sp>
                <p:nvSpPr>
                  <p:cNvPr id="57" name="Oval 56">
                    <a:extLst>
                      <a:ext uri="{FF2B5EF4-FFF2-40B4-BE49-F238E27FC236}">
                        <a16:creationId xmlns:a16="http://schemas.microsoft.com/office/drawing/2014/main" id="{CD31CF86-8871-7337-9467-EAFE29B88F69}"/>
                      </a:ext>
                    </a:extLst>
                  </p:cNvPr>
                  <p:cNvSpPr/>
                  <p:nvPr/>
                </p:nvSpPr>
                <p:spPr>
                  <a:xfrm>
                    <a:off x="5811036" y="4991842"/>
                    <a:ext cx="566738" cy="56673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58" name="Freeform: Shape 57">
                    <a:extLst>
                      <a:ext uri="{FF2B5EF4-FFF2-40B4-BE49-F238E27FC236}">
                        <a16:creationId xmlns:a16="http://schemas.microsoft.com/office/drawing/2014/main" id="{E6681CE0-C2FB-70C9-B08A-8CBC5ADA25B3}"/>
                      </a:ext>
                    </a:extLst>
                  </p:cNvPr>
                  <p:cNvSpPr/>
                  <p:nvPr/>
                </p:nvSpPr>
                <p:spPr>
                  <a:xfrm>
                    <a:off x="5937233" y="5126387"/>
                    <a:ext cx="314342" cy="297648"/>
                  </a:xfrm>
                  <a:custGeom>
                    <a:avLst/>
                    <a:gdLst>
                      <a:gd name="connsiteX0" fmla="*/ 2714467 w 4619867"/>
                      <a:gd name="connsiteY0" fmla="*/ 1570166 h 4374528"/>
                      <a:gd name="connsiteX1" fmla="*/ 2714467 w 4619867"/>
                      <a:gd name="connsiteY1" fmla="*/ 1681300 h 4374528"/>
                      <a:gd name="connsiteX2" fmla="*/ 2538885 w 4619867"/>
                      <a:gd name="connsiteY2" fmla="*/ 1894598 h 4374528"/>
                      <a:gd name="connsiteX3" fmla="*/ 2538885 w 4619867"/>
                      <a:gd name="connsiteY3" fmla="*/ 3371571 h 4374528"/>
                      <a:gd name="connsiteX4" fmla="*/ 2714467 w 4619867"/>
                      <a:gd name="connsiteY4" fmla="*/ 3584869 h 4374528"/>
                      <a:gd name="connsiteX5" fmla="*/ 2714467 w 4619867"/>
                      <a:gd name="connsiteY5" fmla="*/ 3684469 h 4374528"/>
                      <a:gd name="connsiteX6" fmla="*/ 3342093 w 4619867"/>
                      <a:gd name="connsiteY6" fmla="*/ 3684469 h 4374528"/>
                      <a:gd name="connsiteX7" fmla="*/ 3342093 w 4619867"/>
                      <a:gd name="connsiteY7" fmla="*/ 3584869 h 4374528"/>
                      <a:gd name="connsiteX8" fmla="*/ 3517675 w 4619867"/>
                      <a:gd name="connsiteY8" fmla="*/ 3371571 h 4374528"/>
                      <a:gd name="connsiteX9" fmla="*/ 3517675 w 4619867"/>
                      <a:gd name="connsiteY9" fmla="*/ 1894598 h 4374528"/>
                      <a:gd name="connsiteX10" fmla="*/ 3342093 w 4619867"/>
                      <a:gd name="connsiteY10" fmla="*/ 1681300 h 4374528"/>
                      <a:gd name="connsiteX11" fmla="*/ 3342093 w 4619867"/>
                      <a:gd name="connsiteY11" fmla="*/ 1570166 h 4374528"/>
                      <a:gd name="connsiteX12" fmla="*/ 1276309 w 4619867"/>
                      <a:gd name="connsiteY12" fmla="*/ 1570166 h 4374528"/>
                      <a:gd name="connsiteX13" fmla="*/ 1276309 w 4619867"/>
                      <a:gd name="connsiteY13" fmla="*/ 1681300 h 4374528"/>
                      <a:gd name="connsiteX14" fmla="*/ 1100727 w 4619867"/>
                      <a:gd name="connsiteY14" fmla="*/ 1894598 h 4374528"/>
                      <a:gd name="connsiteX15" fmla="*/ 1100727 w 4619867"/>
                      <a:gd name="connsiteY15" fmla="*/ 3371571 h 4374528"/>
                      <a:gd name="connsiteX16" fmla="*/ 1276309 w 4619867"/>
                      <a:gd name="connsiteY16" fmla="*/ 3584869 h 4374528"/>
                      <a:gd name="connsiteX17" fmla="*/ 1276309 w 4619867"/>
                      <a:gd name="connsiteY17" fmla="*/ 3684469 h 4374528"/>
                      <a:gd name="connsiteX18" fmla="*/ 1903935 w 4619867"/>
                      <a:gd name="connsiteY18" fmla="*/ 3684469 h 4374528"/>
                      <a:gd name="connsiteX19" fmla="*/ 1903935 w 4619867"/>
                      <a:gd name="connsiteY19" fmla="*/ 3584869 h 4374528"/>
                      <a:gd name="connsiteX20" fmla="*/ 2079517 w 4619867"/>
                      <a:gd name="connsiteY20" fmla="*/ 3371571 h 4374528"/>
                      <a:gd name="connsiteX21" fmla="*/ 2079517 w 4619867"/>
                      <a:gd name="connsiteY21" fmla="*/ 1894598 h 4374528"/>
                      <a:gd name="connsiteX22" fmla="*/ 1903935 w 4619867"/>
                      <a:gd name="connsiteY22" fmla="*/ 1681300 h 4374528"/>
                      <a:gd name="connsiteX23" fmla="*/ 1903935 w 4619867"/>
                      <a:gd name="connsiteY23" fmla="*/ 1570166 h 4374528"/>
                      <a:gd name="connsiteX24" fmla="*/ 2299040 w 4619867"/>
                      <a:gd name="connsiteY24" fmla="*/ 320771 h 4374528"/>
                      <a:gd name="connsiteX25" fmla="*/ 2271577 w 4619867"/>
                      <a:gd name="connsiteY25" fmla="*/ 338714 h 4374528"/>
                      <a:gd name="connsiteX26" fmla="*/ 2266816 w 4619867"/>
                      <a:gd name="connsiteY26" fmla="*/ 346769 h 4374528"/>
                      <a:gd name="connsiteX27" fmla="*/ 2250888 w 4619867"/>
                      <a:gd name="connsiteY27" fmla="*/ 415244 h 4374528"/>
                      <a:gd name="connsiteX28" fmla="*/ 2109727 w 4619867"/>
                      <a:gd name="connsiteY28" fmla="*/ 511915 h 4374528"/>
                      <a:gd name="connsiteX29" fmla="*/ 2180216 w 4619867"/>
                      <a:gd name="connsiteY29" fmla="*/ 779590 h 4374528"/>
                      <a:gd name="connsiteX30" fmla="*/ 2452651 w 4619867"/>
                      <a:gd name="connsiteY30" fmla="*/ 924779 h 4374528"/>
                      <a:gd name="connsiteX31" fmla="*/ 2225438 w 4619867"/>
                      <a:gd name="connsiteY31" fmla="*/ 1052941 h 4374528"/>
                      <a:gd name="connsiteX32" fmla="*/ 2116684 w 4619867"/>
                      <a:gd name="connsiteY32" fmla="*/ 927525 h 4374528"/>
                      <a:gd name="connsiteX33" fmla="*/ 2087939 w 4619867"/>
                      <a:gd name="connsiteY33" fmla="*/ 1006253 h 4374528"/>
                      <a:gd name="connsiteX34" fmla="*/ 2203285 w 4619867"/>
                      <a:gd name="connsiteY34" fmla="*/ 1134232 h 4374528"/>
                      <a:gd name="connsiteX35" fmla="*/ 2262971 w 4619867"/>
                      <a:gd name="connsiteY35" fmla="*/ 1160780 h 4374528"/>
                      <a:gd name="connsiteX36" fmla="*/ 2306913 w 4619867"/>
                      <a:gd name="connsiteY36" fmla="*/ 1249028 h 4374528"/>
                      <a:gd name="connsiteX37" fmla="*/ 2312954 w 4619867"/>
                      <a:gd name="connsiteY37" fmla="*/ 1249028 h 4374528"/>
                      <a:gd name="connsiteX38" fmla="*/ 2358177 w 4619867"/>
                      <a:gd name="connsiteY38" fmla="*/ 1172497 h 4374528"/>
                      <a:gd name="connsiteX39" fmla="*/ 2370810 w 4619867"/>
                      <a:gd name="connsiteY39" fmla="*/ 1151625 h 4374528"/>
                      <a:gd name="connsiteX40" fmla="*/ 2535590 w 4619867"/>
                      <a:gd name="connsiteY40" fmla="*/ 984832 h 4374528"/>
                      <a:gd name="connsiteX41" fmla="*/ 2432145 w 4619867"/>
                      <a:gd name="connsiteY41" fmla="*/ 776478 h 4374528"/>
                      <a:gd name="connsiteX42" fmla="*/ 2169047 w 4619867"/>
                      <a:gd name="connsiteY42" fmla="*/ 636232 h 4374528"/>
                      <a:gd name="connsiteX43" fmla="*/ 2391316 w 4619867"/>
                      <a:gd name="connsiteY43" fmla="*/ 505507 h 4374528"/>
                      <a:gd name="connsiteX44" fmla="*/ 2453566 w 4619867"/>
                      <a:gd name="connsiteY44" fmla="*/ 603642 h 4374528"/>
                      <a:gd name="connsiteX45" fmla="*/ 2531379 w 4619867"/>
                      <a:gd name="connsiteY45" fmla="*/ 589361 h 4374528"/>
                      <a:gd name="connsiteX46" fmla="*/ 2530829 w 4619867"/>
                      <a:gd name="connsiteY46" fmla="*/ 586249 h 4374528"/>
                      <a:gd name="connsiteX47" fmla="*/ 2350121 w 4619867"/>
                      <a:gd name="connsiteY47" fmla="*/ 411217 h 4374528"/>
                      <a:gd name="connsiteX48" fmla="*/ 2299040 w 4619867"/>
                      <a:gd name="connsiteY48" fmla="*/ 320771 h 4374528"/>
                      <a:gd name="connsiteX49" fmla="*/ 2307462 w 4619867"/>
                      <a:gd name="connsiteY49" fmla="*/ 0 h 4374528"/>
                      <a:gd name="connsiteX50" fmla="*/ 4420850 w 4619867"/>
                      <a:gd name="connsiteY50" fmla="*/ 1255619 h 4374528"/>
                      <a:gd name="connsiteX51" fmla="*/ 4492071 w 4619867"/>
                      <a:gd name="connsiteY51" fmla="*/ 1327756 h 4374528"/>
                      <a:gd name="connsiteX52" fmla="*/ 4317954 w 4619867"/>
                      <a:gd name="connsiteY52" fmla="*/ 1570166 h 4374528"/>
                      <a:gd name="connsiteX53" fmla="*/ 4152625 w 4619867"/>
                      <a:gd name="connsiteY53" fmla="*/ 1570166 h 4374528"/>
                      <a:gd name="connsiteX54" fmla="*/ 4152625 w 4619867"/>
                      <a:gd name="connsiteY54" fmla="*/ 1681300 h 4374528"/>
                      <a:gd name="connsiteX55" fmla="*/ 3977044 w 4619867"/>
                      <a:gd name="connsiteY55" fmla="*/ 1894598 h 4374528"/>
                      <a:gd name="connsiteX56" fmla="*/ 3977044 w 4619867"/>
                      <a:gd name="connsiteY56" fmla="*/ 3371571 h 4374528"/>
                      <a:gd name="connsiteX57" fmla="*/ 4152625 w 4619867"/>
                      <a:gd name="connsiteY57" fmla="*/ 3584869 h 4374528"/>
                      <a:gd name="connsiteX58" fmla="*/ 4152625 w 4619867"/>
                      <a:gd name="connsiteY58" fmla="*/ 3684469 h 4374528"/>
                      <a:gd name="connsiteX59" fmla="*/ 4251493 w 4619867"/>
                      <a:gd name="connsiteY59" fmla="*/ 3684469 h 4374528"/>
                      <a:gd name="connsiteX60" fmla="*/ 4393753 w 4619867"/>
                      <a:gd name="connsiteY60" fmla="*/ 3826728 h 4374528"/>
                      <a:gd name="connsiteX61" fmla="*/ 4393753 w 4619867"/>
                      <a:gd name="connsiteY61" fmla="*/ 3910766 h 4374528"/>
                      <a:gd name="connsiteX62" fmla="*/ 4504521 w 4619867"/>
                      <a:gd name="connsiteY62" fmla="*/ 4049363 h 4374528"/>
                      <a:gd name="connsiteX63" fmla="*/ 4504521 w 4619867"/>
                      <a:gd name="connsiteY63" fmla="*/ 4129922 h 4374528"/>
                      <a:gd name="connsiteX64" fmla="*/ 4505803 w 4619867"/>
                      <a:gd name="connsiteY64" fmla="*/ 4129922 h 4374528"/>
                      <a:gd name="connsiteX65" fmla="*/ 4589657 w 4619867"/>
                      <a:gd name="connsiteY65" fmla="*/ 4219818 h 4374528"/>
                      <a:gd name="connsiteX66" fmla="*/ 4619867 w 4619867"/>
                      <a:gd name="connsiteY66" fmla="*/ 4296349 h 4374528"/>
                      <a:gd name="connsiteX67" fmla="*/ 4619867 w 4619867"/>
                      <a:gd name="connsiteY67" fmla="*/ 4374528 h 4374528"/>
                      <a:gd name="connsiteX68" fmla="*/ 0 w 4619867"/>
                      <a:gd name="connsiteY68" fmla="*/ 4374528 h 4374528"/>
                      <a:gd name="connsiteX69" fmla="*/ 0 w 4619867"/>
                      <a:gd name="connsiteY69" fmla="*/ 4298729 h 4374528"/>
                      <a:gd name="connsiteX70" fmla="*/ 32590 w 4619867"/>
                      <a:gd name="connsiteY70" fmla="*/ 4219086 h 4374528"/>
                      <a:gd name="connsiteX71" fmla="*/ 114980 w 4619867"/>
                      <a:gd name="connsiteY71" fmla="*/ 4136696 h 4374528"/>
                      <a:gd name="connsiteX72" fmla="*/ 114980 w 4619867"/>
                      <a:gd name="connsiteY72" fmla="*/ 4049180 h 4374528"/>
                      <a:gd name="connsiteX73" fmla="*/ 225748 w 4619867"/>
                      <a:gd name="connsiteY73" fmla="*/ 3910582 h 4374528"/>
                      <a:gd name="connsiteX74" fmla="*/ 225748 w 4619867"/>
                      <a:gd name="connsiteY74" fmla="*/ 3826545 h 4374528"/>
                      <a:gd name="connsiteX75" fmla="*/ 368008 w 4619867"/>
                      <a:gd name="connsiteY75" fmla="*/ 3684285 h 4374528"/>
                      <a:gd name="connsiteX76" fmla="*/ 465594 w 4619867"/>
                      <a:gd name="connsiteY76" fmla="*/ 3684285 h 4374528"/>
                      <a:gd name="connsiteX77" fmla="*/ 465594 w 4619867"/>
                      <a:gd name="connsiteY77" fmla="*/ 3584685 h 4374528"/>
                      <a:gd name="connsiteX78" fmla="*/ 641176 w 4619867"/>
                      <a:gd name="connsiteY78" fmla="*/ 3371388 h 4374528"/>
                      <a:gd name="connsiteX79" fmla="*/ 641176 w 4619867"/>
                      <a:gd name="connsiteY79" fmla="*/ 1894415 h 4374528"/>
                      <a:gd name="connsiteX80" fmla="*/ 465594 w 4619867"/>
                      <a:gd name="connsiteY80" fmla="*/ 1681117 h 4374528"/>
                      <a:gd name="connsiteX81" fmla="*/ 465594 w 4619867"/>
                      <a:gd name="connsiteY81" fmla="*/ 1569983 h 4374528"/>
                      <a:gd name="connsiteX82" fmla="*/ 294956 w 4619867"/>
                      <a:gd name="connsiteY82" fmla="*/ 1569983 h 4374528"/>
                      <a:gd name="connsiteX83" fmla="*/ 127064 w 4619867"/>
                      <a:gd name="connsiteY83" fmla="*/ 1307800 h 4374528"/>
                      <a:gd name="connsiteX84" fmla="*/ 2307462 w 4619867"/>
                      <a:gd name="connsiteY84" fmla="*/ 0 h 4374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619867" h="4374528">
                        <a:moveTo>
                          <a:pt x="2714467" y="1570166"/>
                        </a:moveTo>
                        <a:lnTo>
                          <a:pt x="2714467" y="1681300"/>
                        </a:lnTo>
                        <a:cubicBezTo>
                          <a:pt x="2714467" y="1786942"/>
                          <a:pt x="2638852" y="1875008"/>
                          <a:pt x="2538885" y="1894598"/>
                        </a:cubicBezTo>
                        <a:lnTo>
                          <a:pt x="2538885" y="3371571"/>
                        </a:lnTo>
                        <a:cubicBezTo>
                          <a:pt x="2639035" y="3390978"/>
                          <a:pt x="2714467" y="3479044"/>
                          <a:pt x="2714467" y="3584869"/>
                        </a:cubicBezTo>
                        <a:lnTo>
                          <a:pt x="2714467" y="3684469"/>
                        </a:lnTo>
                        <a:lnTo>
                          <a:pt x="3342093" y="3684469"/>
                        </a:lnTo>
                        <a:lnTo>
                          <a:pt x="3342093" y="3584869"/>
                        </a:lnTo>
                        <a:cubicBezTo>
                          <a:pt x="3342093" y="3479227"/>
                          <a:pt x="3417709" y="3391161"/>
                          <a:pt x="3517675" y="3371571"/>
                        </a:cubicBezTo>
                        <a:lnTo>
                          <a:pt x="3517675" y="1894598"/>
                        </a:lnTo>
                        <a:cubicBezTo>
                          <a:pt x="3417526" y="1875191"/>
                          <a:pt x="3342093" y="1787125"/>
                          <a:pt x="3342093" y="1681300"/>
                        </a:cubicBezTo>
                        <a:lnTo>
                          <a:pt x="3342093" y="1570166"/>
                        </a:lnTo>
                        <a:close/>
                        <a:moveTo>
                          <a:pt x="1276309" y="1570166"/>
                        </a:moveTo>
                        <a:lnTo>
                          <a:pt x="1276309" y="1681300"/>
                        </a:lnTo>
                        <a:cubicBezTo>
                          <a:pt x="1276309" y="1786942"/>
                          <a:pt x="1200693" y="1875008"/>
                          <a:pt x="1100727" y="1894598"/>
                        </a:cubicBezTo>
                        <a:lnTo>
                          <a:pt x="1100727" y="3371571"/>
                        </a:lnTo>
                        <a:cubicBezTo>
                          <a:pt x="1200876" y="3390978"/>
                          <a:pt x="1276309" y="3479044"/>
                          <a:pt x="1276309" y="3584869"/>
                        </a:cubicBezTo>
                        <a:lnTo>
                          <a:pt x="1276309" y="3684469"/>
                        </a:lnTo>
                        <a:lnTo>
                          <a:pt x="1903935" y="3684469"/>
                        </a:lnTo>
                        <a:lnTo>
                          <a:pt x="1903935" y="3584869"/>
                        </a:lnTo>
                        <a:cubicBezTo>
                          <a:pt x="1903935" y="3479227"/>
                          <a:pt x="1979551" y="3391161"/>
                          <a:pt x="2079517" y="3371571"/>
                        </a:cubicBezTo>
                        <a:lnTo>
                          <a:pt x="2079517" y="1894598"/>
                        </a:lnTo>
                        <a:cubicBezTo>
                          <a:pt x="1979368" y="1875191"/>
                          <a:pt x="1903935" y="1787125"/>
                          <a:pt x="1903935" y="1681300"/>
                        </a:cubicBezTo>
                        <a:lnTo>
                          <a:pt x="1903935" y="1570166"/>
                        </a:lnTo>
                        <a:close/>
                        <a:moveTo>
                          <a:pt x="2299040" y="320771"/>
                        </a:moveTo>
                        <a:cubicBezTo>
                          <a:pt x="2286407" y="323517"/>
                          <a:pt x="2278900" y="327545"/>
                          <a:pt x="2271577" y="338714"/>
                        </a:cubicBezTo>
                        <a:lnTo>
                          <a:pt x="2266816" y="346769"/>
                        </a:lnTo>
                        <a:cubicBezTo>
                          <a:pt x="2250704" y="374416"/>
                          <a:pt x="2270112" y="409752"/>
                          <a:pt x="2250888" y="415244"/>
                        </a:cubicBezTo>
                        <a:cubicBezTo>
                          <a:pt x="2192666" y="431722"/>
                          <a:pt x="2142682" y="458636"/>
                          <a:pt x="2109727" y="511915"/>
                        </a:cubicBezTo>
                        <a:cubicBezTo>
                          <a:pt x="2049307" y="609867"/>
                          <a:pt x="2083362" y="721002"/>
                          <a:pt x="2180216" y="779590"/>
                        </a:cubicBezTo>
                        <a:cubicBezTo>
                          <a:pt x="2263521" y="829939"/>
                          <a:pt x="2425554" y="815658"/>
                          <a:pt x="2452651" y="924779"/>
                        </a:cubicBezTo>
                        <a:cubicBezTo>
                          <a:pt x="2483227" y="1047997"/>
                          <a:pt x="2318996" y="1112994"/>
                          <a:pt x="2225438" y="1052941"/>
                        </a:cubicBezTo>
                        <a:cubicBezTo>
                          <a:pt x="2159893" y="1010830"/>
                          <a:pt x="2169413" y="915991"/>
                          <a:pt x="2116684" y="927525"/>
                        </a:cubicBezTo>
                        <a:cubicBezTo>
                          <a:pt x="2081165" y="935215"/>
                          <a:pt x="2080249" y="978424"/>
                          <a:pt x="2087939" y="1006253"/>
                        </a:cubicBezTo>
                        <a:cubicBezTo>
                          <a:pt x="2103685" y="1063377"/>
                          <a:pt x="2153118" y="1106586"/>
                          <a:pt x="2203285" y="1134232"/>
                        </a:cubicBezTo>
                        <a:lnTo>
                          <a:pt x="2262971" y="1160780"/>
                        </a:lnTo>
                        <a:cubicBezTo>
                          <a:pt x="2259127" y="1197397"/>
                          <a:pt x="2259127" y="1245000"/>
                          <a:pt x="2306913" y="1249028"/>
                        </a:cubicBezTo>
                        <a:lnTo>
                          <a:pt x="2312954" y="1249028"/>
                        </a:lnTo>
                        <a:cubicBezTo>
                          <a:pt x="2347741" y="1239691"/>
                          <a:pt x="2358360" y="1205270"/>
                          <a:pt x="2358177" y="1172497"/>
                        </a:cubicBezTo>
                        <a:cubicBezTo>
                          <a:pt x="2358177" y="1155287"/>
                          <a:pt x="2354149" y="1158766"/>
                          <a:pt x="2370810" y="1151625"/>
                        </a:cubicBezTo>
                        <a:cubicBezTo>
                          <a:pt x="2446426" y="1119402"/>
                          <a:pt x="2519295" y="1072348"/>
                          <a:pt x="2535590" y="984832"/>
                        </a:cubicBezTo>
                        <a:cubicBezTo>
                          <a:pt x="2551885" y="897133"/>
                          <a:pt x="2508493" y="820419"/>
                          <a:pt x="2432145" y="776478"/>
                        </a:cubicBezTo>
                        <a:cubicBezTo>
                          <a:pt x="2354149" y="732353"/>
                          <a:pt x="2194680" y="731804"/>
                          <a:pt x="2169047" y="636232"/>
                        </a:cubicBezTo>
                        <a:cubicBezTo>
                          <a:pt x="2139021" y="524548"/>
                          <a:pt x="2283660" y="439595"/>
                          <a:pt x="2391316" y="505507"/>
                        </a:cubicBezTo>
                        <a:cubicBezTo>
                          <a:pt x="2429765" y="529125"/>
                          <a:pt x="2438553" y="564095"/>
                          <a:pt x="2453566" y="603642"/>
                        </a:cubicBezTo>
                        <a:cubicBezTo>
                          <a:pt x="2479382" y="671568"/>
                          <a:pt x="2536322" y="620669"/>
                          <a:pt x="2531379" y="589361"/>
                        </a:cubicBezTo>
                        <a:lnTo>
                          <a:pt x="2530829" y="586249"/>
                        </a:lnTo>
                        <a:cubicBezTo>
                          <a:pt x="2516549" y="494705"/>
                          <a:pt x="2441849" y="423667"/>
                          <a:pt x="2350121" y="411217"/>
                        </a:cubicBezTo>
                        <a:cubicBezTo>
                          <a:pt x="2350671" y="367825"/>
                          <a:pt x="2351952" y="324433"/>
                          <a:pt x="2299040" y="320771"/>
                        </a:cubicBezTo>
                        <a:close/>
                        <a:moveTo>
                          <a:pt x="2307462" y="0"/>
                        </a:moveTo>
                        <a:lnTo>
                          <a:pt x="4420850" y="1255619"/>
                        </a:lnTo>
                        <a:cubicBezTo>
                          <a:pt x="4450327" y="1273379"/>
                          <a:pt x="4491705" y="1288575"/>
                          <a:pt x="4492071" y="1327756"/>
                        </a:cubicBezTo>
                        <a:cubicBezTo>
                          <a:pt x="4493170" y="1442004"/>
                          <a:pt x="4433849" y="1538858"/>
                          <a:pt x="4317954" y="1570166"/>
                        </a:cubicBezTo>
                        <a:lnTo>
                          <a:pt x="4152625" y="1570166"/>
                        </a:lnTo>
                        <a:lnTo>
                          <a:pt x="4152625" y="1681300"/>
                        </a:lnTo>
                        <a:cubicBezTo>
                          <a:pt x="4152625" y="1786942"/>
                          <a:pt x="4077010" y="1875008"/>
                          <a:pt x="3977044" y="1894598"/>
                        </a:cubicBezTo>
                        <a:lnTo>
                          <a:pt x="3977044" y="3371571"/>
                        </a:lnTo>
                        <a:cubicBezTo>
                          <a:pt x="4077193" y="3390978"/>
                          <a:pt x="4152625" y="3479044"/>
                          <a:pt x="4152625" y="3584869"/>
                        </a:cubicBezTo>
                        <a:lnTo>
                          <a:pt x="4152625" y="3684469"/>
                        </a:lnTo>
                        <a:lnTo>
                          <a:pt x="4251493" y="3684469"/>
                        </a:lnTo>
                        <a:cubicBezTo>
                          <a:pt x="4330038" y="3684469"/>
                          <a:pt x="4393753" y="3748183"/>
                          <a:pt x="4393753" y="3826728"/>
                        </a:cubicBezTo>
                        <a:lnTo>
                          <a:pt x="4393753" y="3910766"/>
                        </a:lnTo>
                        <a:cubicBezTo>
                          <a:pt x="4457101" y="3925046"/>
                          <a:pt x="4504521" y="3981621"/>
                          <a:pt x="4504521" y="4049363"/>
                        </a:cubicBezTo>
                        <a:lnTo>
                          <a:pt x="4504521" y="4129922"/>
                        </a:lnTo>
                        <a:lnTo>
                          <a:pt x="4505803" y="4129922"/>
                        </a:lnTo>
                        <a:lnTo>
                          <a:pt x="4589657" y="4219818"/>
                        </a:lnTo>
                        <a:cubicBezTo>
                          <a:pt x="4609064" y="4240690"/>
                          <a:pt x="4619867" y="4267971"/>
                          <a:pt x="4619867" y="4296349"/>
                        </a:cubicBezTo>
                        <a:lnTo>
                          <a:pt x="4619867" y="4374528"/>
                        </a:lnTo>
                        <a:lnTo>
                          <a:pt x="0" y="4374528"/>
                        </a:lnTo>
                        <a:lnTo>
                          <a:pt x="0" y="4298729"/>
                        </a:lnTo>
                        <a:cubicBezTo>
                          <a:pt x="0" y="4268886"/>
                          <a:pt x="11901" y="4240325"/>
                          <a:pt x="32590" y="4219086"/>
                        </a:cubicBezTo>
                        <a:lnTo>
                          <a:pt x="114980" y="4136696"/>
                        </a:lnTo>
                        <a:lnTo>
                          <a:pt x="114980" y="4049180"/>
                        </a:lnTo>
                        <a:cubicBezTo>
                          <a:pt x="114980" y="3981438"/>
                          <a:pt x="162400" y="3924863"/>
                          <a:pt x="225748" y="3910582"/>
                        </a:cubicBezTo>
                        <a:lnTo>
                          <a:pt x="225748" y="3826545"/>
                        </a:lnTo>
                        <a:cubicBezTo>
                          <a:pt x="225748" y="3748000"/>
                          <a:pt x="289463" y="3684285"/>
                          <a:pt x="368008" y="3684285"/>
                        </a:cubicBezTo>
                        <a:lnTo>
                          <a:pt x="465594" y="3684285"/>
                        </a:lnTo>
                        <a:lnTo>
                          <a:pt x="465594" y="3584685"/>
                        </a:lnTo>
                        <a:cubicBezTo>
                          <a:pt x="465594" y="3479044"/>
                          <a:pt x="541209" y="3390978"/>
                          <a:pt x="641176" y="3371388"/>
                        </a:cubicBezTo>
                        <a:lnTo>
                          <a:pt x="641176" y="1894415"/>
                        </a:lnTo>
                        <a:cubicBezTo>
                          <a:pt x="541026" y="1875008"/>
                          <a:pt x="465594" y="1786942"/>
                          <a:pt x="465594" y="1681117"/>
                        </a:cubicBezTo>
                        <a:lnTo>
                          <a:pt x="465594" y="1569983"/>
                        </a:lnTo>
                        <a:lnTo>
                          <a:pt x="294956" y="1569983"/>
                        </a:lnTo>
                        <a:cubicBezTo>
                          <a:pt x="185286" y="1539773"/>
                          <a:pt x="118275" y="1423146"/>
                          <a:pt x="127064" y="1307800"/>
                        </a:cubicBezTo>
                        <a:cubicBezTo>
                          <a:pt x="148302" y="1281069"/>
                          <a:pt x="2286956" y="8422"/>
                          <a:pt x="2307462" y="0"/>
                        </a:cubicBezTo>
                        <a:close/>
                      </a:path>
                    </a:pathLst>
                  </a:custGeom>
                  <a:solidFill>
                    <a:schemeClr val="bg2"/>
                  </a:solidFill>
                  <a:ln w="18294" cap="flat">
                    <a:noFill/>
                    <a:prstDash val="solid"/>
                    <a:miter/>
                  </a:ln>
                </p:spPr>
                <p:txBody>
                  <a:bodyPr rtlCol="0" anchor="ctr"/>
                  <a:lstStyle/>
                  <a:p>
                    <a:pPr defTabSz="685800">
                      <a:defRPr/>
                    </a:pPr>
                    <a:endParaRPr lang="en-US" sz="1350">
                      <a:solidFill>
                        <a:prstClr val="black"/>
                      </a:solidFill>
                      <a:latin typeface="Calibri" panose="020F0502020204030204"/>
                    </a:endParaRPr>
                  </a:p>
                </p:txBody>
              </p:sp>
            </p:grpSp>
          </p:grpSp>
        </p:grpSp>
      </p:grpSp>
      <p:sp>
        <p:nvSpPr>
          <p:cNvPr id="161" name="Rectangle 160">
            <a:extLst>
              <a:ext uri="{FF2B5EF4-FFF2-40B4-BE49-F238E27FC236}">
                <a16:creationId xmlns:a16="http://schemas.microsoft.com/office/drawing/2014/main" id="{AF8FD759-78CD-FD2B-6D8B-E43DE9CC1902}"/>
              </a:ext>
            </a:extLst>
          </p:cNvPr>
          <p:cNvSpPr/>
          <p:nvPr/>
        </p:nvSpPr>
        <p:spPr>
          <a:xfrm>
            <a:off x="5794600" y="1614565"/>
            <a:ext cx="1384497" cy="507831"/>
          </a:xfrm>
          <a:prstGeom prst="rect">
            <a:avLst/>
          </a:prstGeom>
        </p:spPr>
        <p:txBody>
          <a:bodyPr wrap="square" anchor="ctr">
            <a:spAutoFit/>
          </a:bodyPr>
          <a:lstStyle/>
          <a:p>
            <a:pPr algn="ctr" defTabSz="342900">
              <a:defRPr/>
            </a:pPr>
            <a:r>
              <a:rPr lang="en-US" sz="900" b="1" i="1">
                <a:solidFill>
                  <a:srgbClr val="FF0000"/>
                </a:solidFill>
                <a:latin typeface="Arial" panose="020B0604020202020204" pitchFamily="34" charset="0"/>
                <a:cs typeface="Arial" panose="020B0604020202020204" pitchFamily="34" charset="0"/>
              </a:rPr>
              <a:t>Installation &amp; Engineering Processes</a:t>
            </a:r>
          </a:p>
        </p:txBody>
      </p:sp>
      <p:sp>
        <p:nvSpPr>
          <p:cNvPr id="162" name="Rectangle 161">
            <a:extLst>
              <a:ext uri="{FF2B5EF4-FFF2-40B4-BE49-F238E27FC236}">
                <a16:creationId xmlns:a16="http://schemas.microsoft.com/office/drawing/2014/main" id="{F5C5E725-C705-AB40-F762-BC0CC29F88B2}"/>
              </a:ext>
            </a:extLst>
          </p:cNvPr>
          <p:cNvSpPr/>
          <p:nvPr/>
        </p:nvSpPr>
        <p:spPr>
          <a:xfrm>
            <a:off x="173236" y="1546367"/>
            <a:ext cx="1625363" cy="369332"/>
          </a:xfrm>
          <a:prstGeom prst="rect">
            <a:avLst/>
          </a:prstGeom>
        </p:spPr>
        <p:txBody>
          <a:bodyPr wrap="square" anchor="ctr">
            <a:spAutoFit/>
          </a:bodyPr>
          <a:lstStyle/>
          <a:p>
            <a:pPr algn="ctr" defTabSz="342900">
              <a:defRPr/>
            </a:pPr>
            <a:r>
              <a:rPr lang="en-US" sz="900" b="1" i="1">
                <a:solidFill>
                  <a:srgbClr val="FF0000"/>
                </a:solidFill>
                <a:latin typeface="Arial" panose="020B0604020202020204" pitchFamily="34" charset="0"/>
                <a:cs typeface="Arial" panose="020B0604020202020204" pitchFamily="34" charset="0"/>
              </a:rPr>
              <a:t>Operations</a:t>
            </a:r>
          </a:p>
          <a:p>
            <a:pPr algn="ctr" defTabSz="342900">
              <a:defRPr/>
            </a:pPr>
            <a:r>
              <a:rPr lang="en-US" sz="900" b="1" i="1">
                <a:solidFill>
                  <a:srgbClr val="FF0000"/>
                </a:solidFill>
                <a:latin typeface="Arial" panose="020B0604020202020204" pitchFamily="34" charset="0"/>
                <a:cs typeface="Arial" panose="020B0604020202020204" pitchFamily="34" charset="0"/>
              </a:rPr>
              <a:t>Air/Waterspace</a:t>
            </a:r>
          </a:p>
        </p:txBody>
      </p:sp>
      <p:grpSp>
        <p:nvGrpSpPr>
          <p:cNvPr id="163" name="Group 162">
            <a:extLst>
              <a:ext uri="{FF2B5EF4-FFF2-40B4-BE49-F238E27FC236}">
                <a16:creationId xmlns:a16="http://schemas.microsoft.com/office/drawing/2014/main" id="{3F05401B-374E-3865-2A77-00A308E7E267}"/>
              </a:ext>
            </a:extLst>
          </p:cNvPr>
          <p:cNvGrpSpPr/>
          <p:nvPr/>
        </p:nvGrpSpPr>
        <p:grpSpPr>
          <a:xfrm>
            <a:off x="7752078" y="2041188"/>
            <a:ext cx="1329597" cy="4180423"/>
            <a:chOff x="10320482" y="2883410"/>
            <a:chExt cx="1471081" cy="3240113"/>
          </a:xfrm>
        </p:grpSpPr>
        <p:sp>
          <p:nvSpPr>
            <p:cNvPr id="164" name="Rectangle: Rounded Corners 163">
              <a:extLst>
                <a:ext uri="{FF2B5EF4-FFF2-40B4-BE49-F238E27FC236}">
                  <a16:creationId xmlns:a16="http://schemas.microsoft.com/office/drawing/2014/main" id="{2FE9429D-9F9E-8BA9-76A7-81C11B80FFEA}"/>
                </a:ext>
              </a:extLst>
            </p:cNvPr>
            <p:cNvSpPr/>
            <p:nvPr/>
          </p:nvSpPr>
          <p:spPr>
            <a:xfrm>
              <a:off x="10343496" y="2883410"/>
              <a:ext cx="1448064" cy="3236666"/>
            </a:xfrm>
            <a:prstGeom prst="roundRect">
              <a:avLst>
                <a:gd name="adj" fmla="val 5429"/>
              </a:avLst>
            </a:prstGeom>
            <a:solidFill>
              <a:schemeClr val="bg2"/>
            </a:solidFill>
            <a:ln w="6350">
              <a:solidFill>
                <a:schemeClr val="bg2">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200">
                <a:solidFill>
                  <a:prstClr val="white"/>
                </a:solidFill>
                <a:latin typeface="Calibri" panose="020F0502020204030204"/>
              </a:endParaRPr>
            </a:p>
          </p:txBody>
        </p:sp>
        <p:grpSp>
          <p:nvGrpSpPr>
            <p:cNvPr id="165" name="Group 164">
              <a:extLst>
                <a:ext uri="{FF2B5EF4-FFF2-40B4-BE49-F238E27FC236}">
                  <a16:creationId xmlns:a16="http://schemas.microsoft.com/office/drawing/2014/main" id="{2AEAAAFF-0736-22F3-F054-476AC493B3C5}"/>
                </a:ext>
              </a:extLst>
            </p:cNvPr>
            <p:cNvGrpSpPr/>
            <p:nvPr/>
          </p:nvGrpSpPr>
          <p:grpSpPr>
            <a:xfrm>
              <a:off x="10320482" y="2942837"/>
              <a:ext cx="1471081" cy="3180686"/>
              <a:chOff x="10320482" y="2942837"/>
              <a:chExt cx="1471081" cy="3180686"/>
            </a:xfrm>
          </p:grpSpPr>
          <p:grpSp>
            <p:nvGrpSpPr>
              <p:cNvPr id="166" name="Group 165">
                <a:extLst>
                  <a:ext uri="{FF2B5EF4-FFF2-40B4-BE49-F238E27FC236}">
                    <a16:creationId xmlns:a16="http://schemas.microsoft.com/office/drawing/2014/main" id="{00D28955-AAE1-8539-ED87-F0B77CAB9EB9}"/>
                  </a:ext>
                </a:extLst>
              </p:cNvPr>
              <p:cNvGrpSpPr/>
              <p:nvPr/>
            </p:nvGrpSpPr>
            <p:grpSpPr>
              <a:xfrm>
                <a:off x="10343499" y="2942837"/>
                <a:ext cx="1448064" cy="192106"/>
                <a:chOff x="10343499" y="2942837"/>
                <a:chExt cx="1448064" cy="192106"/>
              </a:xfrm>
            </p:grpSpPr>
            <p:sp>
              <p:nvSpPr>
                <p:cNvPr id="168" name="Rectangle 167">
                  <a:extLst>
                    <a:ext uri="{FF2B5EF4-FFF2-40B4-BE49-F238E27FC236}">
                      <a16:creationId xmlns:a16="http://schemas.microsoft.com/office/drawing/2014/main" id="{D6AC5446-3388-3C77-8555-A15FFA500B9E}"/>
                    </a:ext>
                  </a:extLst>
                </p:cNvPr>
                <p:cNvSpPr/>
                <p:nvPr/>
              </p:nvSpPr>
              <p:spPr>
                <a:xfrm>
                  <a:off x="10343499" y="2942837"/>
                  <a:ext cx="1448064" cy="1921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69" name="Rectangle 168">
                  <a:extLst>
                    <a:ext uri="{FF2B5EF4-FFF2-40B4-BE49-F238E27FC236}">
                      <a16:creationId xmlns:a16="http://schemas.microsoft.com/office/drawing/2014/main" id="{673EED76-3DDA-B637-878A-9A1590510493}"/>
                    </a:ext>
                  </a:extLst>
                </p:cNvPr>
                <p:cNvSpPr/>
                <p:nvPr/>
              </p:nvSpPr>
              <p:spPr>
                <a:xfrm>
                  <a:off x="10585723" y="2944357"/>
                  <a:ext cx="963614" cy="189067"/>
                </a:xfrm>
                <a:prstGeom prst="rect">
                  <a:avLst/>
                </a:prstGeom>
              </p:spPr>
              <p:txBody>
                <a:bodyPr wrap="square" anchor="ctr">
                  <a:spAutoFit/>
                </a:bodyPr>
                <a:lstStyle/>
                <a:p>
                  <a:pPr algn="ctr" defTabSz="342900">
                    <a:defRPr/>
                  </a:pPr>
                  <a:r>
                    <a:rPr lang="en-US" sz="825" b="1">
                      <a:solidFill>
                        <a:srgbClr val="FFFFFF"/>
                      </a:solidFill>
                      <a:latin typeface="Arial" panose="020B0604020202020204" pitchFamily="34" charset="0"/>
                      <a:cs typeface="Arial" panose="020B0604020202020204" pitchFamily="34" charset="0"/>
                    </a:rPr>
                    <a:t>Acronyms</a:t>
                  </a:r>
                </a:p>
              </p:txBody>
            </p:sp>
          </p:grpSp>
          <p:sp>
            <p:nvSpPr>
              <p:cNvPr id="167" name="Rectangle 166">
                <a:extLst>
                  <a:ext uri="{FF2B5EF4-FFF2-40B4-BE49-F238E27FC236}">
                    <a16:creationId xmlns:a16="http://schemas.microsoft.com/office/drawing/2014/main" id="{065CB419-2045-700B-7372-3EF40C0CAEFA}"/>
                  </a:ext>
                </a:extLst>
              </p:cNvPr>
              <p:cNvSpPr/>
              <p:nvPr/>
            </p:nvSpPr>
            <p:spPr>
              <a:xfrm>
                <a:off x="10320482" y="3141675"/>
                <a:ext cx="1448063" cy="2981848"/>
              </a:xfrm>
              <a:prstGeom prst="rect">
                <a:avLst/>
              </a:prstGeom>
            </p:spPr>
            <p:txBody>
              <a:bodyPr wrap="square" anchor="ctr">
                <a:spAutoFit/>
              </a:bodyPr>
              <a:lstStyle/>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AI</a:t>
                </a:r>
                <a:r>
                  <a:rPr lang="en-US" sz="700">
                    <a:latin typeface="Arial" panose="020B0604020202020204" pitchFamily="34" charset="0"/>
                    <a:cs typeface="Arial" panose="020B0604020202020204" pitchFamily="34" charset="0"/>
                  </a:rPr>
                  <a:t> Artificial Intelligence</a:t>
                </a: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ASN</a:t>
                </a:r>
                <a:r>
                  <a:rPr lang="en-US" sz="700">
                    <a:latin typeface="Arial" panose="020B0604020202020204" pitchFamily="34" charset="0"/>
                    <a:cs typeface="Arial" panose="020B0604020202020204" pitchFamily="34" charset="0"/>
                  </a:rPr>
                  <a:t> Assistant Secretary of the Navy</a:t>
                </a: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BOS </a:t>
                </a:r>
                <a:r>
                  <a:rPr lang="en-US" sz="700">
                    <a:latin typeface="Arial" panose="020B0604020202020204" pitchFamily="34" charset="0"/>
                    <a:cs typeface="Arial" panose="020B0604020202020204" pitchFamily="34" charset="0"/>
                  </a:rPr>
                  <a:t>Beyond Line of Sight</a:t>
                </a: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C4I </a:t>
                </a:r>
                <a:r>
                  <a:rPr lang="en-US" sz="700">
                    <a:latin typeface="Arial" panose="020B0604020202020204" pitchFamily="34" charset="0"/>
                    <a:cs typeface="Arial" panose="020B0604020202020204" pitchFamily="34" charset="0"/>
                  </a:rPr>
                  <a:t>Command, Control, Communications, Computers and Intelligence</a:t>
                </a: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COLREGS</a:t>
                </a:r>
                <a:r>
                  <a:rPr lang="en-US" sz="700">
                    <a:latin typeface="Arial" panose="020B0604020202020204" pitchFamily="34" charset="0"/>
                    <a:cs typeface="Arial" panose="020B0604020202020204" pitchFamily="34" charset="0"/>
                  </a:rPr>
                  <a:t> Convention on the International Regulations for Preventing Collisions at Sea</a:t>
                </a:r>
              </a:p>
              <a:p>
                <a:pPr marL="128588" indent="-128588" defTabSz="342900">
                  <a:buFont typeface="Arial" panose="020B0604020202020204" pitchFamily="34" charset="0"/>
                  <a:buChar char="•"/>
                  <a:defRPr/>
                </a:pPr>
                <a:r>
                  <a:rPr lang="en-US" sz="700" b="1">
                    <a:latin typeface="Roboto" panose="02000000000000000000" pitchFamily="2" charset="0"/>
                  </a:rPr>
                  <a:t>FASFAC </a:t>
                </a:r>
                <a:r>
                  <a:rPr lang="en-US" sz="700">
                    <a:latin typeface="Roboto" panose="02000000000000000000" pitchFamily="2" charset="0"/>
                  </a:rPr>
                  <a:t>Fleet Area Control and Surveillance Facility</a:t>
                </a:r>
                <a:endParaRPr lang="en-US" sz="700">
                  <a:latin typeface="Arial" panose="020B0604020202020204" pitchFamily="34" charset="0"/>
                  <a:cs typeface="Arial" panose="020B0604020202020204" pitchFamily="34" charset="0"/>
                </a:endParaRP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IFC</a:t>
                </a:r>
                <a:r>
                  <a:rPr lang="en-US" sz="700">
                    <a:latin typeface="Arial" panose="020B0604020202020204" pitchFamily="34" charset="0"/>
                    <a:cs typeface="Arial" panose="020B0604020202020204" pitchFamily="34" charset="0"/>
                  </a:rPr>
                  <a:t> Interim Flight Clearance</a:t>
                </a: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ISR</a:t>
                </a:r>
                <a:r>
                  <a:rPr lang="en-US" sz="700">
                    <a:latin typeface="Arial" panose="020B0604020202020204" pitchFamily="34" charset="0"/>
                    <a:cs typeface="Arial" panose="020B0604020202020204" pitchFamily="34" charset="0"/>
                  </a:rPr>
                  <a:t> Intelligence, Surveillance, and Reconnaissance</a:t>
                </a: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NMP</a:t>
                </a:r>
                <a:r>
                  <a:rPr lang="en-US" sz="700">
                    <a:latin typeface="Arial" panose="020B0604020202020204" pitchFamily="34" charset="0"/>
                    <a:cs typeface="Arial" panose="020B0604020202020204" pitchFamily="34" charset="0"/>
                  </a:rPr>
                  <a:t> Navy Modernization Program</a:t>
                </a: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RMF</a:t>
                </a:r>
                <a:r>
                  <a:rPr lang="en-US" sz="700">
                    <a:latin typeface="Arial" panose="020B0604020202020204" pitchFamily="34" charset="0"/>
                    <a:cs typeface="Arial" panose="020B0604020202020204" pitchFamily="34" charset="0"/>
                  </a:rPr>
                  <a:t> Risk Management Framework</a:t>
                </a: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SME</a:t>
                </a:r>
                <a:r>
                  <a:rPr lang="en-US" sz="700">
                    <a:latin typeface="Arial" panose="020B0604020202020204" pitchFamily="34" charset="0"/>
                    <a:cs typeface="Arial" panose="020B0604020202020204" pitchFamily="34" charset="0"/>
                  </a:rPr>
                  <a:t> Subject Matter Expert</a:t>
                </a: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UAS</a:t>
                </a:r>
                <a:r>
                  <a:rPr lang="en-US" sz="700">
                    <a:latin typeface="Arial" panose="020B0604020202020204" pitchFamily="34" charset="0"/>
                    <a:cs typeface="Arial" panose="020B0604020202020204" pitchFamily="34" charset="0"/>
                  </a:rPr>
                  <a:t> Unmanned Aerial Systems</a:t>
                </a: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USV </a:t>
                </a:r>
                <a:r>
                  <a:rPr lang="en-US" sz="700">
                    <a:latin typeface="Arial" panose="020B0604020202020204" pitchFamily="34" charset="0"/>
                  </a:rPr>
                  <a:t>Unmanned Surface Vessel</a:t>
                </a:r>
                <a:endParaRPr lang="en-US" sz="700">
                  <a:latin typeface="Arial" panose="020B0604020202020204" pitchFamily="34" charset="0"/>
                  <a:cs typeface="Arial" panose="020B0604020202020204" pitchFamily="34" charset="0"/>
                </a:endParaRPr>
              </a:p>
              <a:p>
                <a:pPr marL="128588" indent="-128588" defTabSz="342900">
                  <a:buFont typeface="Arial" panose="020B0604020202020204" pitchFamily="34" charset="0"/>
                  <a:buChar char="•"/>
                  <a:defRPr/>
                </a:pPr>
                <a:r>
                  <a:rPr lang="en-US" sz="700" b="1">
                    <a:latin typeface="Arial" panose="020B0604020202020204" pitchFamily="34" charset="0"/>
                    <a:cs typeface="Arial" panose="020B0604020202020204" pitchFamily="34" charset="0"/>
                  </a:rPr>
                  <a:t>UUV</a:t>
                </a:r>
                <a:r>
                  <a:rPr lang="en-US" sz="700">
                    <a:latin typeface="Arial" panose="020B0604020202020204" pitchFamily="34" charset="0"/>
                    <a:cs typeface="Arial" panose="020B0604020202020204" pitchFamily="34" charset="0"/>
                  </a:rPr>
                  <a:t> Unmanned underwater vehicle</a:t>
                </a:r>
              </a:p>
              <a:p>
                <a:pPr defTabSz="342900">
                  <a:defRPr/>
                </a:pPr>
                <a:endParaRPr lang="en-US" sz="600">
                  <a:solidFill>
                    <a:srgbClr val="000000">
                      <a:lumMod val="75000"/>
                      <a:lumOff val="25000"/>
                    </a:srgbClr>
                  </a:solidFill>
                  <a:latin typeface="Arial" panose="020B0604020202020204" pitchFamily="34" charset="0"/>
                  <a:cs typeface="Arial" panose="020B0604020202020204" pitchFamily="34" charset="0"/>
                </a:endParaRPr>
              </a:p>
            </p:txBody>
          </p:sp>
        </p:grpSp>
      </p:grpSp>
      <p:cxnSp>
        <p:nvCxnSpPr>
          <p:cNvPr id="170" name="Straight Connector 169">
            <a:extLst>
              <a:ext uri="{FF2B5EF4-FFF2-40B4-BE49-F238E27FC236}">
                <a16:creationId xmlns:a16="http://schemas.microsoft.com/office/drawing/2014/main" id="{BDD58F05-9DE7-3F11-1B9E-E3582660CB28}"/>
              </a:ext>
            </a:extLst>
          </p:cNvPr>
          <p:cNvCxnSpPr>
            <a:cxnSpLocks/>
            <a:endCxn id="137" idx="0"/>
          </p:cNvCxnSpPr>
          <p:nvPr/>
        </p:nvCxnSpPr>
        <p:spPr>
          <a:xfrm>
            <a:off x="2319832" y="1694481"/>
            <a:ext cx="0" cy="144400"/>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pic>
        <p:nvPicPr>
          <p:cNvPr id="171" name="Graphic 170">
            <a:extLst>
              <a:ext uri="{FF2B5EF4-FFF2-40B4-BE49-F238E27FC236}">
                <a16:creationId xmlns:a16="http://schemas.microsoft.com/office/drawing/2014/main" id="{A5752B7F-B93E-FE43-FB87-2B1A875166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15386" y="1870015"/>
            <a:ext cx="210678" cy="184343"/>
          </a:xfrm>
          <a:prstGeom prst="rect">
            <a:avLst/>
          </a:prstGeom>
        </p:spPr>
      </p:pic>
      <p:grpSp>
        <p:nvGrpSpPr>
          <p:cNvPr id="172" name="Group 171">
            <a:extLst>
              <a:ext uri="{FF2B5EF4-FFF2-40B4-BE49-F238E27FC236}">
                <a16:creationId xmlns:a16="http://schemas.microsoft.com/office/drawing/2014/main" id="{BF7CB41E-9C30-0CC9-43D6-775011CBDA73}"/>
              </a:ext>
            </a:extLst>
          </p:cNvPr>
          <p:cNvGrpSpPr/>
          <p:nvPr/>
        </p:nvGrpSpPr>
        <p:grpSpPr>
          <a:xfrm>
            <a:off x="2123129" y="1445091"/>
            <a:ext cx="753504" cy="422921"/>
            <a:chOff x="3421389" y="1075887"/>
            <a:chExt cx="1004672" cy="563894"/>
          </a:xfrm>
        </p:grpSpPr>
        <p:sp>
          <p:nvSpPr>
            <p:cNvPr id="173" name="Oval 172">
              <a:extLst>
                <a:ext uri="{FF2B5EF4-FFF2-40B4-BE49-F238E27FC236}">
                  <a16:creationId xmlns:a16="http://schemas.microsoft.com/office/drawing/2014/main" id="{65C4FA8C-BDAD-117A-BC64-9F65FBE620AE}"/>
                </a:ext>
              </a:extLst>
            </p:cNvPr>
            <p:cNvSpPr/>
            <p:nvPr/>
          </p:nvSpPr>
          <p:spPr>
            <a:xfrm>
              <a:off x="3556877" y="1075887"/>
              <a:ext cx="280904" cy="288071"/>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174" name="Picture 173" descr="A black and white map pointer with a white circle and text&#10;&#10;Description automatically generated">
              <a:extLst>
                <a:ext uri="{FF2B5EF4-FFF2-40B4-BE49-F238E27FC236}">
                  <a16:creationId xmlns:a16="http://schemas.microsoft.com/office/drawing/2014/main" id="{E8AD7D48-1FFA-8E37-9E39-68B5C5DE1ACC}"/>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3618743" y="1131394"/>
              <a:ext cx="157172" cy="157172"/>
            </a:xfrm>
            <a:prstGeom prst="rect">
              <a:avLst/>
            </a:prstGeom>
          </p:spPr>
        </p:pic>
        <p:sp>
          <p:nvSpPr>
            <p:cNvPr id="175" name="Rectangle 174">
              <a:extLst>
                <a:ext uri="{FF2B5EF4-FFF2-40B4-BE49-F238E27FC236}">
                  <a16:creationId xmlns:a16="http://schemas.microsoft.com/office/drawing/2014/main" id="{5DABFB59-5C85-BD44-0EF2-8924C3641A5C}"/>
                </a:ext>
              </a:extLst>
            </p:cNvPr>
            <p:cNvSpPr/>
            <p:nvPr/>
          </p:nvSpPr>
          <p:spPr>
            <a:xfrm>
              <a:off x="3421389" y="1362782"/>
              <a:ext cx="1004672" cy="276999"/>
            </a:xfrm>
            <a:prstGeom prst="rect">
              <a:avLst/>
            </a:prstGeom>
          </p:spPr>
          <p:txBody>
            <a:bodyPr wrap="square" anchor="ctr">
              <a:spAutoFit/>
            </a:bodyPr>
            <a:lstStyle/>
            <a:p>
              <a:pPr algn="ctr" defTabSz="342900">
                <a:defRPr/>
              </a:pPr>
              <a:r>
                <a:rPr lang="en-US" sz="750">
                  <a:latin typeface="Times New Roman" panose="02020603050405020304" pitchFamily="18" charset="0"/>
                  <a:cs typeface="Times New Roman" panose="02020603050405020304" pitchFamily="18" charset="0"/>
                </a:rPr>
                <a:t>GPS EA</a:t>
              </a:r>
            </a:p>
          </p:txBody>
        </p:sp>
      </p:grpSp>
      <p:grpSp>
        <p:nvGrpSpPr>
          <p:cNvPr id="176" name="Group 175">
            <a:extLst>
              <a:ext uri="{FF2B5EF4-FFF2-40B4-BE49-F238E27FC236}">
                <a16:creationId xmlns:a16="http://schemas.microsoft.com/office/drawing/2014/main" id="{C2088725-A738-E10C-D03F-2579E77B36A8}"/>
              </a:ext>
            </a:extLst>
          </p:cNvPr>
          <p:cNvGrpSpPr/>
          <p:nvPr/>
        </p:nvGrpSpPr>
        <p:grpSpPr>
          <a:xfrm>
            <a:off x="1518292" y="1613125"/>
            <a:ext cx="753504" cy="450147"/>
            <a:chOff x="2024389" y="963384"/>
            <a:chExt cx="1004672" cy="600197"/>
          </a:xfrm>
        </p:grpSpPr>
        <p:sp>
          <p:nvSpPr>
            <p:cNvPr id="177" name="Oval 176">
              <a:extLst>
                <a:ext uri="{FF2B5EF4-FFF2-40B4-BE49-F238E27FC236}">
                  <a16:creationId xmlns:a16="http://schemas.microsoft.com/office/drawing/2014/main" id="{488F335C-7436-4873-C602-ACDAEA4C4945}"/>
                </a:ext>
              </a:extLst>
            </p:cNvPr>
            <p:cNvSpPr/>
            <p:nvPr/>
          </p:nvSpPr>
          <p:spPr>
            <a:xfrm>
              <a:off x="2401177" y="999687"/>
              <a:ext cx="280904" cy="288071"/>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78" name="Rectangle 177">
              <a:extLst>
                <a:ext uri="{FF2B5EF4-FFF2-40B4-BE49-F238E27FC236}">
                  <a16:creationId xmlns:a16="http://schemas.microsoft.com/office/drawing/2014/main" id="{B9C7A5BB-AA7C-1A64-A2EA-5EDF784C3035}"/>
                </a:ext>
              </a:extLst>
            </p:cNvPr>
            <p:cNvSpPr/>
            <p:nvPr/>
          </p:nvSpPr>
          <p:spPr>
            <a:xfrm>
              <a:off x="2024389" y="1286582"/>
              <a:ext cx="1004672" cy="276999"/>
            </a:xfrm>
            <a:prstGeom prst="rect">
              <a:avLst/>
            </a:prstGeom>
          </p:spPr>
          <p:txBody>
            <a:bodyPr wrap="square" anchor="ctr">
              <a:spAutoFit/>
            </a:bodyPr>
            <a:lstStyle/>
            <a:p>
              <a:pPr algn="ctr" defTabSz="342900">
                <a:defRPr/>
              </a:pPr>
              <a:r>
                <a:rPr lang="en-US" sz="750">
                  <a:latin typeface="Times New Roman" panose="02020603050405020304" pitchFamily="18" charset="0"/>
                  <a:cs typeface="Times New Roman" panose="02020603050405020304" pitchFamily="18" charset="0"/>
                </a:rPr>
                <a:t>RF EA</a:t>
              </a:r>
            </a:p>
          </p:txBody>
        </p:sp>
        <p:pic>
          <p:nvPicPr>
            <p:cNvPr id="179" name="Picture 178" descr="A black background with a black square&#10;&#10;Description automatically generated with medium confidence">
              <a:extLst>
                <a:ext uri="{FF2B5EF4-FFF2-40B4-BE49-F238E27FC236}">
                  <a16:creationId xmlns:a16="http://schemas.microsoft.com/office/drawing/2014/main" id="{3667408C-A938-DFAD-7A60-6C4B791F8AB7}"/>
                </a:ext>
              </a:extLst>
            </p:cNvPr>
            <p:cNvPicPr>
              <a:picLocks noChangeAspect="1"/>
            </p:cNvPicPr>
            <p:nvPr/>
          </p:nvPicPr>
          <p:blipFill>
            <a:blip r:embed="rId6">
              <a:extLst>
                <a:ext uri="{28A0092B-C50C-407E-A947-70E740481C1C}">
                  <a14:useLocalDpi xmlns:a14="http://schemas.microsoft.com/office/drawing/2010/main" val="0"/>
                </a:ext>
              </a:extLst>
            </a:blip>
            <a:srcRect r="53272"/>
            <a:stretch/>
          </p:blipFill>
          <p:spPr>
            <a:xfrm>
              <a:off x="2444501" y="963384"/>
              <a:ext cx="215900" cy="370136"/>
            </a:xfrm>
            <a:prstGeom prst="rect">
              <a:avLst/>
            </a:prstGeom>
          </p:spPr>
        </p:pic>
      </p:grpSp>
      <p:cxnSp>
        <p:nvCxnSpPr>
          <p:cNvPr id="180" name="Straight Connector 179">
            <a:extLst>
              <a:ext uri="{FF2B5EF4-FFF2-40B4-BE49-F238E27FC236}">
                <a16:creationId xmlns:a16="http://schemas.microsoft.com/office/drawing/2014/main" id="{63BB5DD1-F179-4B13-630A-B67F88A349DC}"/>
              </a:ext>
            </a:extLst>
          </p:cNvPr>
          <p:cNvCxnSpPr>
            <a:cxnSpLocks/>
            <a:endCxn id="137" idx="1"/>
          </p:cNvCxnSpPr>
          <p:nvPr/>
        </p:nvCxnSpPr>
        <p:spPr>
          <a:xfrm>
            <a:off x="2011561" y="1833728"/>
            <a:ext cx="209554" cy="47091"/>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181" name="Rectangle 180">
            <a:extLst>
              <a:ext uri="{FF2B5EF4-FFF2-40B4-BE49-F238E27FC236}">
                <a16:creationId xmlns:a16="http://schemas.microsoft.com/office/drawing/2014/main" id="{2737A89E-C0D3-8413-1CA3-23A95A5B90F4}"/>
              </a:ext>
            </a:extLst>
          </p:cNvPr>
          <p:cNvSpPr/>
          <p:nvPr/>
        </p:nvSpPr>
        <p:spPr>
          <a:xfrm>
            <a:off x="1361129" y="2412179"/>
            <a:ext cx="753504" cy="323165"/>
          </a:xfrm>
          <a:prstGeom prst="rect">
            <a:avLst/>
          </a:prstGeom>
        </p:spPr>
        <p:txBody>
          <a:bodyPr wrap="square" anchor="ctr">
            <a:spAutoFit/>
          </a:bodyPr>
          <a:lstStyle/>
          <a:p>
            <a:pPr algn="ctr" defTabSz="342900">
              <a:defRPr/>
            </a:pPr>
            <a:r>
              <a:rPr lang="en-US" sz="750">
                <a:latin typeface="Times New Roman" panose="02020603050405020304" pitchFamily="18" charset="0"/>
                <a:cs typeface="Times New Roman" panose="02020603050405020304" pitchFamily="18" charset="0"/>
              </a:rPr>
              <a:t>FAA </a:t>
            </a:r>
          </a:p>
          <a:p>
            <a:pPr algn="ctr" defTabSz="342900">
              <a:defRPr/>
            </a:pPr>
            <a:r>
              <a:rPr lang="en-US" sz="750">
                <a:latin typeface="Times New Roman" panose="02020603050405020304" pitchFamily="18" charset="0"/>
                <a:cs typeface="Times New Roman" panose="02020603050405020304" pitchFamily="18" charset="0"/>
              </a:rPr>
              <a:t>COA</a:t>
            </a:r>
          </a:p>
        </p:txBody>
      </p:sp>
      <p:grpSp>
        <p:nvGrpSpPr>
          <p:cNvPr id="182" name="Group 181">
            <a:extLst>
              <a:ext uri="{FF2B5EF4-FFF2-40B4-BE49-F238E27FC236}">
                <a16:creationId xmlns:a16="http://schemas.microsoft.com/office/drawing/2014/main" id="{B81CDE95-3FA9-9E2B-3205-D3CE399CFA59}"/>
              </a:ext>
            </a:extLst>
          </p:cNvPr>
          <p:cNvGrpSpPr/>
          <p:nvPr/>
        </p:nvGrpSpPr>
        <p:grpSpPr>
          <a:xfrm>
            <a:off x="1581179" y="2253096"/>
            <a:ext cx="312294" cy="216053"/>
            <a:chOff x="1616962" y="2415737"/>
            <a:chExt cx="416392" cy="288071"/>
          </a:xfrm>
        </p:grpSpPr>
        <p:sp>
          <p:nvSpPr>
            <p:cNvPr id="183" name="Oval 182">
              <a:extLst>
                <a:ext uri="{FF2B5EF4-FFF2-40B4-BE49-F238E27FC236}">
                  <a16:creationId xmlns:a16="http://schemas.microsoft.com/office/drawing/2014/main" id="{60018CA1-C146-43DC-7ED9-EFA66B9AACAA}"/>
                </a:ext>
              </a:extLst>
            </p:cNvPr>
            <p:cNvSpPr/>
            <p:nvPr/>
          </p:nvSpPr>
          <p:spPr>
            <a:xfrm>
              <a:off x="1683627" y="2415737"/>
              <a:ext cx="280904" cy="288071"/>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184" name="Picture 183" descr="A logo of a federal aviation administration">
              <a:extLst>
                <a:ext uri="{FF2B5EF4-FFF2-40B4-BE49-F238E27FC236}">
                  <a16:creationId xmlns:a16="http://schemas.microsoft.com/office/drawing/2014/main" id="{AF2A1689-711E-B5B5-6B9B-91A30E5A0BAB}"/>
                </a:ext>
              </a:extLst>
            </p:cNvPr>
            <p:cNvPicPr>
              <a:picLocks noChangeAspect="1"/>
            </p:cNvPicPr>
            <p:nvPr/>
          </p:nvPicPr>
          <p:blipFill>
            <a:blip r:embed="rId7">
              <a:clrChange>
                <a:clrFrom>
                  <a:srgbClr val="FFFFFF"/>
                </a:clrFrom>
                <a:clrTo>
                  <a:srgbClr val="FFFFFF">
                    <a:alpha val="0"/>
                  </a:srgbClr>
                </a:clrTo>
              </a:clrChange>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16962" y="2436010"/>
              <a:ext cx="416392" cy="249835"/>
            </a:xfrm>
            <a:prstGeom prst="rect">
              <a:avLst/>
            </a:prstGeom>
          </p:spPr>
        </p:pic>
      </p:grpSp>
      <p:cxnSp>
        <p:nvCxnSpPr>
          <p:cNvPr id="185" name="Straight Connector 184">
            <a:extLst>
              <a:ext uri="{FF2B5EF4-FFF2-40B4-BE49-F238E27FC236}">
                <a16:creationId xmlns:a16="http://schemas.microsoft.com/office/drawing/2014/main" id="{7B285B6B-085E-E7BE-47F8-844C2A427DA0}"/>
              </a:ext>
            </a:extLst>
          </p:cNvPr>
          <p:cNvCxnSpPr>
            <a:cxnSpLocks/>
            <a:endCxn id="135" idx="1"/>
          </p:cNvCxnSpPr>
          <p:nvPr/>
        </p:nvCxnSpPr>
        <p:spPr>
          <a:xfrm>
            <a:off x="1864201" y="2446246"/>
            <a:ext cx="118462" cy="72537"/>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grpSp>
        <p:nvGrpSpPr>
          <p:cNvPr id="186" name="Group 185">
            <a:extLst>
              <a:ext uri="{FF2B5EF4-FFF2-40B4-BE49-F238E27FC236}">
                <a16:creationId xmlns:a16="http://schemas.microsoft.com/office/drawing/2014/main" id="{F8BF004E-E8F1-227E-DF7F-8BCDBB08D374}"/>
              </a:ext>
            </a:extLst>
          </p:cNvPr>
          <p:cNvGrpSpPr/>
          <p:nvPr/>
        </p:nvGrpSpPr>
        <p:grpSpPr>
          <a:xfrm>
            <a:off x="1496042" y="2738871"/>
            <a:ext cx="210678" cy="216053"/>
            <a:chOff x="2073304" y="2508827"/>
            <a:chExt cx="280904" cy="288071"/>
          </a:xfrm>
        </p:grpSpPr>
        <p:sp>
          <p:nvSpPr>
            <p:cNvPr id="187" name="Oval 186">
              <a:extLst>
                <a:ext uri="{FF2B5EF4-FFF2-40B4-BE49-F238E27FC236}">
                  <a16:creationId xmlns:a16="http://schemas.microsoft.com/office/drawing/2014/main" id="{CB0E8302-5297-178B-069F-935A1852C328}"/>
                </a:ext>
              </a:extLst>
            </p:cNvPr>
            <p:cNvSpPr/>
            <p:nvPr/>
          </p:nvSpPr>
          <p:spPr>
            <a:xfrm>
              <a:off x="2073304" y="2508827"/>
              <a:ext cx="280904" cy="288071"/>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188" name="Picture 187" descr="A black background with white text&#10;&#10;Description automatically generated">
              <a:extLst>
                <a:ext uri="{FF2B5EF4-FFF2-40B4-BE49-F238E27FC236}">
                  <a16:creationId xmlns:a16="http://schemas.microsoft.com/office/drawing/2014/main" id="{3EC9BBDC-9E40-7AAF-4E6D-BB35ECFA828F}"/>
                </a:ext>
              </a:extLst>
            </p:cNvPr>
            <p:cNvPicPr>
              <a:picLocks noChangeAspect="1"/>
            </p:cNvPicPr>
            <p:nvPr/>
          </p:nvPicPr>
          <p:blipFill>
            <a:blip r:embed="rId9">
              <a:extLst>
                <a:ext uri="{28A0092B-C50C-407E-A947-70E740481C1C}">
                  <a14:useLocalDpi xmlns:a14="http://schemas.microsoft.com/office/drawing/2010/main" val="0"/>
                </a:ext>
              </a:extLst>
            </a:blip>
            <a:srcRect l="1910" t="-11658" r="75024" b="-11660"/>
            <a:stretch/>
          </p:blipFill>
          <p:spPr>
            <a:xfrm>
              <a:off x="2108239" y="2545577"/>
              <a:ext cx="213285" cy="240504"/>
            </a:xfrm>
            <a:prstGeom prst="rect">
              <a:avLst/>
            </a:prstGeom>
          </p:spPr>
        </p:pic>
      </p:grpSp>
      <p:sp>
        <p:nvSpPr>
          <p:cNvPr id="189" name="Rectangle 188">
            <a:extLst>
              <a:ext uri="{FF2B5EF4-FFF2-40B4-BE49-F238E27FC236}">
                <a16:creationId xmlns:a16="http://schemas.microsoft.com/office/drawing/2014/main" id="{3A394293-6609-16AB-DB05-B18E5B8A9DB0}"/>
              </a:ext>
            </a:extLst>
          </p:cNvPr>
          <p:cNvSpPr/>
          <p:nvPr/>
        </p:nvSpPr>
        <p:spPr>
          <a:xfrm>
            <a:off x="1171815" y="2937804"/>
            <a:ext cx="753504" cy="207749"/>
          </a:xfrm>
          <a:prstGeom prst="rect">
            <a:avLst/>
          </a:prstGeom>
        </p:spPr>
        <p:txBody>
          <a:bodyPr wrap="square" anchor="ctr">
            <a:spAutoFit/>
          </a:bodyPr>
          <a:lstStyle/>
          <a:p>
            <a:pPr algn="ctr" defTabSz="342900">
              <a:defRPr/>
            </a:pPr>
            <a:r>
              <a:rPr lang="en-US" sz="750">
                <a:latin typeface="Times New Roman" panose="02020603050405020304" pitchFamily="18" charset="0"/>
                <a:cs typeface="Times New Roman" panose="02020603050405020304" pitchFamily="18" charset="0"/>
              </a:rPr>
              <a:t>FASFAC</a:t>
            </a:r>
          </a:p>
        </p:txBody>
      </p:sp>
      <p:cxnSp>
        <p:nvCxnSpPr>
          <p:cNvPr id="190" name="Straight Connector 189">
            <a:extLst>
              <a:ext uri="{FF2B5EF4-FFF2-40B4-BE49-F238E27FC236}">
                <a16:creationId xmlns:a16="http://schemas.microsoft.com/office/drawing/2014/main" id="{42AEE428-B54C-72AE-67D2-B6A5A18F7781}"/>
              </a:ext>
            </a:extLst>
          </p:cNvPr>
          <p:cNvCxnSpPr>
            <a:cxnSpLocks/>
          </p:cNvCxnSpPr>
          <p:nvPr/>
        </p:nvCxnSpPr>
        <p:spPr>
          <a:xfrm flipV="1">
            <a:off x="1741612" y="2697930"/>
            <a:ext cx="217007" cy="117640"/>
          </a:xfrm>
          <a:prstGeom prst="line">
            <a:avLst/>
          </a:prstGeom>
          <a:ln>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pic>
        <p:nvPicPr>
          <p:cNvPr id="191" name="Picture 190" descr="A yellow triangle with a black exclamation mark&#10;&#10;Description automatically generated">
            <a:extLst>
              <a:ext uri="{FF2B5EF4-FFF2-40B4-BE49-F238E27FC236}">
                <a16:creationId xmlns:a16="http://schemas.microsoft.com/office/drawing/2014/main" id="{B59D69B8-8EF3-622C-63E6-3D20CEABF310}"/>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58619" y="2483449"/>
            <a:ext cx="265314" cy="265314"/>
          </a:xfrm>
          <a:prstGeom prst="rect">
            <a:avLst/>
          </a:prstGeom>
        </p:spPr>
      </p:pic>
      <p:sp>
        <p:nvSpPr>
          <p:cNvPr id="192" name="Rectangle 191">
            <a:extLst>
              <a:ext uri="{FF2B5EF4-FFF2-40B4-BE49-F238E27FC236}">
                <a16:creationId xmlns:a16="http://schemas.microsoft.com/office/drawing/2014/main" id="{3A4B58AC-6B82-67B0-3623-22E2B032C3B3}"/>
              </a:ext>
            </a:extLst>
          </p:cNvPr>
          <p:cNvSpPr/>
          <p:nvPr/>
        </p:nvSpPr>
        <p:spPr>
          <a:xfrm>
            <a:off x="985917" y="3491931"/>
            <a:ext cx="1184529" cy="369332"/>
          </a:xfrm>
          <a:prstGeom prst="rect">
            <a:avLst/>
          </a:prstGeom>
        </p:spPr>
        <p:txBody>
          <a:bodyPr wrap="square" anchor="ctr">
            <a:spAutoFit/>
          </a:bodyPr>
          <a:lstStyle/>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NAVWAR </a:t>
            </a:r>
          </a:p>
          <a:p>
            <a:pPr algn="ctr" defTabSz="342900">
              <a:defRPr/>
            </a:pPr>
            <a:r>
              <a:rPr lang="en-US" sz="900">
                <a:solidFill>
                  <a:srgbClr val="000000">
                    <a:lumMod val="75000"/>
                    <a:lumOff val="25000"/>
                  </a:srgbClr>
                </a:solidFill>
                <a:latin typeface="Times New Roman" panose="02020603050405020304" pitchFamily="18" charset="0"/>
                <a:cs typeface="Times New Roman" panose="02020603050405020304" pitchFamily="18" charset="0"/>
              </a:rPr>
              <a:t>(TEMPEST/OPSEC)</a:t>
            </a:r>
          </a:p>
        </p:txBody>
      </p:sp>
      <p:sp>
        <p:nvSpPr>
          <p:cNvPr id="193" name="Rectangle 192">
            <a:extLst>
              <a:ext uri="{FF2B5EF4-FFF2-40B4-BE49-F238E27FC236}">
                <a16:creationId xmlns:a16="http://schemas.microsoft.com/office/drawing/2014/main" id="{F7214A2F-BF0B-F03B-8340-2DCE862F2E49}"/>
              </a:ext>
            </a:extLst>
          </p:cNvPr>
          <p:cNvSpPr/>
          <p:nvPr/>
        </p:nvSpPr>
        <p:spPr>
          <a:xfrm>
            <a:off x="146023" y="3965330"/>
            <a:ext cx="1473982" cy="646331"/>
          </a:xfrm>
          <a:prstGeom prst="rect">
            <a:avLst/>
          </a:prstGeom>
        </p:spPr>
        <p:txBody>
          <a:bodyPr wrap="square" anchor="ctr">
            <a:spAutoFit/>
          </a:bodyPr>
          <a:lstStyle/>
          <a:p>
            <a:pPr algn="ctr" defTabSz="342900">
              <a:defRPr/>
            </a:pPr>
            <a:r>
              <a:rPr lang="en-US" sz="900" b="1" i="1">
                <a:solidFill>
                  <a:srgbClr val="FF0000"/>
                </a:solidFill>
                <a:latin typeface="Arial" panose="020B0604020202020204" pitchFamily="34" charset="0"/>
                <a:cs typeface="Arial" panose="020B0604020202020204" pitchFamily="34" charset="0"/>
              </a:rPr>
              <a:t>Authorities to Experiment </a:t>
            </a:r>
            <a:r>
              <a:rPr lang="en-US" sz="900" b="1" i="1" err="1">
                <a:solidFill>
                  <a:srgbClr val="FF0000"/>
                </a:solidFill>
                <a:latin typeface="Arial" panose="020B0604020202020204" pitchFamily="34" charset="0"/>
                <a:cs typeface="Arial" panose="020B0604020202020204" pitchFamily="34" charset="0"/>
              </a:rPr>
              <a:t>IAW</a:t>
            </a:r>
            <a:r>
              <a:rPr lang="en-US" sz="900" b="1" i="1">
                <a:solidFill>
                  <a:srgbClr val="FF0000"/>
                </a:solidFill>
                <a:latin typeface="Arial" panose="020B0604020202020204" pitchFamily="34" charset="0"/>
                <a:cs typeface="Arial" panose="020B0604020202020204" pitchFamily="34" charset="0"/>
              </a:rPr>
              <a:t> International &amp; National Law/DoD Ranges</a:t>
            </a:r>
          </a:p>
        </p:txBody>
      </p:sp>
      <p:sp>
        <p:nvSpPr>
          <p:cNvPr id="194" name="Rectangle 193">
            <a:extLst>
              <a:ext uri="{FF2B5EF4-FFF2-40B4-BE49-F238E27FC236}">
                <a16:creationId xmlns:a16="http://schemas.microsoft.com/office/drawing/2014/main" id="{551530D6-2666-51F8-C311-05D261A89EB2}"/>
              </a:ext>
            </a:extLst>
          </p:cNvPr>
          <p:cNvSpPr/>
          <p:nvPr/>
        </p:nvSpPr>
        <p:spPr>
          <a:xfrm>
            <a:off x="6346798" y="4586836"/>
            <a:ext cx="1388096" cy="646331"/>
          </a:xfrm>
          <a:prstGeom prst="rect">
            <a:avLst/>
          </a:prstGeom>
        </p:spPr>
        <p:txBody>
          <a:bodyPr wrap="square" anchor="ctr">
            <a:spAutoFit/>
          </a:bodyPr>
          <a:lstStyle/>
          <a:p>
            <a:pPr algn="ctr" defTabSz="342900">
              <a:defRPr/>
            </a:pPr>
            <a:r>
              <a:rPr lang="en-US" sz="900" b="1" i="1">
                <a:solidFill>
                  <a:srgbClr val="FF0000"/>
                </a:solidFill>
                <a:latin typeface="Arial" panose="020B0604020202020204" pitchFamily="34" charset="0"/>
                <a:cs typeface="Arial" panose="020B0604020202020204" pitchFamily="34" charset="0"/>
              </a:rPr>
              <a:t>Interoperability and Integration with FLEET and Joint Forces</a:t>
            </a:r>
          </a:p>
        </p:txBody>
      </p:sp>
    </p:spTree>
    <p:extLst>
      <p:ext uri="{BB962C8B-B14F-4D97-AF65-F5344CB8AC3E}">
        <p14:creationId xmlns:p14="http://schemas.microsoft.com/office/powerpoint/2010/main" val="1213758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Rectangle: Rounded Corners 331">
            <a:extLst>
              <a:ext uri="{FF2B5EF4-FFF2-40B4-BE49-F238E27FC236}">
                <a16:creationId xmlns:a16="http://schemas.microsoft.com/office/drawing/2014/main" id="{B6D13F34-30B4-3C4D-8226-00E213C29596}"/>
              </a:ext>
            </a:extLst>
          </p:cNvPr>
          <p:cNvSpPr/>
          <p:nvPr/>
        </p:nvSpPr>
        <p:spPr>
          <a:xfrm>
            <a:off x="48590" y="4510196"/>
            <a:ext cx="5565754" cy="152800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b="1">
                <a:solidFill>
                  <a:schemeClr val="tx1"/>
                </a:solidFill>
              </a:rPr>
              <a:t>Performance</a:t>
            </a:r>
          </a:p>
        </p:txBody>
      </p:sp>
      <p:sp>
        <p:nvSpPr>
          <p:cNvPr id="331" name="Rectangle: Rounded Corners 330">
            <a:extLst>
              <a:ext uri="{FF2B5EF4-FFF2-40B4-BE49-F238E27FC236}">
                <a16:creationId xmlns:a16="http://schemas.microsoft.com/office/drawing/2014/main" id="{09CF39EE-C6D1-AC78-FD61-C584583CEA40}"/>
              </a:ext>
            </a:extLst>
          </p:cNvPr>
          <p:cNvSpPr/>
          <p:nvPr/>
        </p:nvSpPr>
        <p:spPr>
          <a:xfrm>
            <a:off x="44554" y="2800358"/>
            <a:ext cx="5155562" cy="165267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b="1">
                <a:solidFill>
                  <a:schemeClr val="tx1"/>
                </a:solidFill>
              </a:rPr>
              <a:t>Schedules</a:t>
            </a:r>
          </a:p>
        </p:txBody>
      </p:sp>
      <p:sp>
        <p:nvSpPr>
          <p:cNvPr id="320" name="Rectangle: Rounded Corners 319">
            <a:extLst>
              <a:ext uri="{FF2B5EF4-FFF2-40B4-BE49-F238E27FC236}">
                <a16:creationId xmlns:a16="http://schemas.microsoft.com/office/drawing/2014/main" id="{F63CE232-2249-2B9F-BA10-E1D191F458CE}"/>
              </a:ext>
            </a:extLst>
          </p:cNvPr>
          <p:cNvSpPr/>
          <p:nvPr/>
        </p:nvSpPr>
        <p:spPr>
          <a:xfrm>
            <a:off x="82302" y="1348068"/>
            <a:ext cx="3464560" cy="139277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b="1">
                <a:solidFill>
                  <a:schemeClr val="tx1"/>
                </a:solidFill>
              </a:rPr>
              <a:t>Cost</a:t>
            </a:r>
          </a:p>
        </p:txBody>
      </p:sp>
      <p:sp>
        <p:nvSpPr>
          <p:cNvPr id="8" name="Footer Placeholder 7">
            <a:extLst>
              <a:ext uri="{FF2B5EF4-FFF2-40B4-BE49-F238E27FC236}">
                <a16:creationId xmlns:a16="http://schemas.microsoft.com/office/drawing/2014/main" id="{BF69C133-CCA5-4D5F-91EC-53C491458D75}"/>
              </a:ext>
            </a:extLst>
          </p:cNvPr>
          <p:cNvSpPr>
            <a:spLocks noGrp="1"/>
          </p:cNvSpPr>
          <p:nvPr>
            <p:ph type="ftr" sz="quarter" idx="11"/>
          </p:nvPr>
        </p:nvSpPr>
        <p:spPr/>
        <p:txBody>
          <a:bodyPr/>
          <a:lstStyle/>
          <a:p>
            <a:r>
              <a:rPr lang="en-US"/>
              <a:t>Distribution Statement A</a:t>
            </a:r>
          </a:p>
        </p:txBody>
      </p:sp>
      <p:sp>
        <p:nvSpPr>
          <p:cNvPr id="9" name="Slide Number Placeholder 8">
            <a:extLst>
              <a:ext uri="{FF2B5EF4-FFF2-40B4-BE49-F238E27FC236}">
                <a16:creationId xmlns:a16="http://schemas.microsoft.com/office/drawing/2014/main" id="{42AF6DA0-26A4-4D27-A628-805E2572C9CC}"/>
              </a:ext>
            </a:extLst>
          </p:cNvPr>
          <p:cNvSpPr>
            <a:spLocks noGrp="1"/>
          </p:cNvSpPr>
          <p:nvPr>
            <p:ph type="sldNum" sz="quarter" idx="12"/>
          </p:nvPr>
        </p:nvSpPr>
        <p:spPr/>
        <p:txBody>
          <a:bodyPr/>
          <a:lstStyle/>
          <a:p>
            <a:fld id="{A7DC75CF-7D68-4A0C-850D-6E33D1D84A08}" type="slidenum">
              <a:rPr lang="en-US" smtClean="0"/>
              <a:t>10</a:t>
            </a:fld>
            <a:endParaRPr lang="en-US"/>
          </a:p>
        </p:txBody>
      </p:sp>
      <p:sp>
        <p:nvSpPr>
          <p:cNvPr id="2" name="Title 1">
            <a:extLst>
              <a:ext uri="{FF2B5EF4-FFF2-40B4-BE49-F238E27FC236}">
                <a16:creationId xmlns:a16="http://schemas.microsoft.com/office/drawing/2014/main" id="{B4D17522-E6DD-44E8-84B8-F47FD03ECDE8}"/>
              </a:ext>
            </a:extLst>
          </p:cNvPr>
          <p:cNvSpPr>
            <a:spLocks noGrp="1"/>
          </p:cNvSpPr>
          <p:nvPr>
            <p:ph type="title"/>
          </p:nvPr>
        </p:nvSpPr>
        <p:spPr>
          <a:xfrm>
            <a:off x="625979" y="514338"/>
            <a:ext cx="7860239" cy="768096"/>
          </a:xfrm>
        </p:spPr>
        <p:txBody>
          <a:bodyPr/>
          <a:lstStyle/>
          <a:p>
            <a:r>
              <a:rPr lang="en-US" b="0">
                <a:cs typeface="Calibri Light"/>
              </a:rPr>
              <a:t>Navigating Naval Experimentation</a:t>
            </a:r>
            <a:br>
              <a:rPr lang="en-US" b="0">
                <a:cs typeface="Calibri Light"/>
              </a:rPr>
            </a:br>
            <a:r>
              <a:rPr lang="en-US" sz="2000" b="0">
                <a:cs typeface="Calibri Light"/>
              </a:rPr>
              <a:t>Connections | Processes | Venues</a:t>
            </a:r>
            <a:br>
              <a:rPr lang="en-US" b="0">
                <a:cs typeface="Calibri Light"/>
              </a:rPr>
            </a:br>
            <a:endParaRPr lang="en-US" b="0">
              <a:cs typeface="Calibri Light"/>
            </a:endParaRPr>
          </a:p>
        </p:txBody>
      </p:sp>
      <p:grpSp>
        <p:nvGrpSpPr>
          <p:cNvPr id="13" name="Group 12">
            <a:extLst>
              <a:ext uri="{FF2B5EF4-FFF2-40B4-BE49-F238E27FC236}">
                <a16:creationId xmlns:a16="http://schemas.microsoft.com/office/drawing/2014/main" id="{FCB04E31-D98D-1811-B40D-AF61C3E1A06E}"/>
              </a:ext>
            </a:extLst>
          </p:cNvPr>
          <p:cNvGrpSpPr/>
          <p:nvPr/>
        </p:nvGrpSpPr>
        <p:grpSpPr>
          <a:xfrm>
            <a:off x="4019054" y="1363960"/>
            <a:ext cx="4941980" cy="3705201"/>
            <a:chOff x="107214" y="912228"/>
            <a:chExt cx="7798567" cy="5854331"/>
          </a:xfrm>
        </p:grpSpPr>
        <p:grpSp>
          <p:nvGrpSpPr>
            <p:cNvPr id="15" name="Group 14">
              <a:extLst>
                <a:ext uri="{FF2B5EF4-FFF2-40B4-BE49-F238E27FC236}">
                  <a16:creationId xmlns:a16="http://schemas.microsoft.com/office/drawing/2014/main" id="{65F2A696-FFAB-340D-93FD-75E8C8BBB7B5}"/>
                </a:ext>
              </a:extLst>
            </p:cNvPr>
            <p:cNvGrpSpPr/>
            <p:nvPr/>
          </p:nvGrpSpPr>
          <p:grpSpPr>
            <a:xfrm>
              <a:off x="107214" y="912228"/>
              <a:ext cx="1995698" cy="2078952"/>
              <a:chOff x="356278" y="1376772"/>
              <a:chExt cx="4836284" cy="5038036"/>
            </a:xfrm>
          </p:grpSpPr>
          <p:sp>
            <p:nvSpPr>
              <p:cNvPr id="239" name="Rectangle 9">
                <a:extLst>
                  <a:ext uri="{FF2B5EF4-FFF2-40B4-BE49-F238E27FC236}">
                    <a16:creationId xmlns:a16="http://schemas.microsoft.com/office/drawing/2014/main" id="{A71A8E0B-0EC0-8FA9-B075-1D799E82F540}"/>
                  </a:ext>
                </a:extLst>
              </p:cNvPr>
              <p:cNvSpPr/>
              <p:nvPr/>
            </p:nvSpPr>
            <p:spPr>
              <a:xfrm>
                <a:off x="356278" y="1376772"/>
                <a:ext cx="4836284" cy="5038036"/>
              </a:xfrm>
              <a:custGeom>
                <a:avLst/>
                <a:gdLst>
                  <a:gd name="connsiteX0" fmla="*/ 0 w 5865963"/>
                  <a:gd name="connsiteY0" fmla="*/ 0 h 5630174"/>
                  <a:gd name="connsiteX1" fmla="*/ 5865963 w 5865963"/>
                  <a:gd name="connsiteY1" fmla="*/ 0 h 5630174"/>
                  <a:gd name="connsiteX2" fmla="*/ 5865963 w 5865963"/>
                  <a:gd name="connsiteY2" fmla="*/ 5630174 h 5630174"/>
                  <a:gd name="connsiteX3" fmla="*/ 0 w 5865963"/>
                  <a:gd name="connsiteY3" fmla="*/ 5630174 h 5630174"/>
                  <a:gd name="connsiteX4" fmla="*/ 0 w 5865963"/>
                  <a:gd name="connsiteY4" fmla="*/ 0 h 5630174"/>
                  <a:gd name="connsiteX0" fmla="*/ 57509 w 5865963"/>
                  <a:gd name="connsiteY0" fmla="*/ 0 h 5635925"/>
                  <a:gd name="connsiteX1" fmla="*/ 5865963 w 5865963"/>
                  <a:gd name="connsiteY1" fmla="*/ 5751 h 5635925"/>
                  <a:gd name="connsiteX2" fmla="*/ 5865963 w 5865963"/>
                  <a:gd name="connsiteY2" fmla="*/ 5635925 h 5635925"/>
                  <a:gd name="connsiteX3" fmla="*/ 0 w 5865963"/>
                  <a:gd name="connsiteY3" fmla="*/ 5635925 h 5635925"/>
                  <a:gd name="connsiteX4" fmla="*/ 57509 w 5865963"/>
                  <a:gd name="connsiteY4" fmla="*/ 0 h 5635925"/>
                  <a:gd name="connsiteX0" fmla="*/ 57509 w 5865963"/>
                  <a:gd name="connsiteY0" fmla="*/ 0 h 5635925"/>
                  <a:gd name="connsiteX1" fmla="*/ 5865963 w 5865963"/>
                  <a:gd name="connsiteY1" fmla="*/ 5751 h 5635925"/>
                  <a:gd name="connsiteX2" fmla="*/ 5865963 w 5865963"/>
                  <a:gd name="connsiteY2" fmla="*/ 5635925 h 5635925"/>
                  <a:gd name="connsiteX3" fmla="*/ 0 w 5865963"/>
                  <a:gd name="connsiteY3" fmla="*/ 5635925 h 5635925"/>
                  <a:gd name="connsiteX4" fmla="*/ 51760 w 5865963"/>
                  <a:gd name="connsiteY4" fmla="*/ 184032 h 5635925"/>
                  <a:gd name="connsiteX5" fmla="*/ 57509 w 5865963"/>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57508 w 5923471"/>
                  <a:gd name="connsiteY3" fmla="*/ 5635925 h 5635925"/>
                  <a:gd name="connsiteX4" fmla="*/ 0 w 5923471"/>
                  <a:gd name="connsiteY4" fmla="*/ 161028 h 5635925"/>
                  <a:gd name="connsiteX5" fmla="*/ 115017 w 5923471"/>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276043 w 5923471"/>
                  <a:gd name="connsiteY3" fmla="*/ 3525329 h 5635925"/>
                  <a:gd name="connsiteX4" fmla="*/ 0 w 5923471"/>
                  <a:gd name="connsiteY4" fmla="*/ 161028 h 5635925"/>
                  <a:gd name="connsiteX5" fmla="*/ 115017 w 5923471"/>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2248619 w 5923471"/>
                  <a:gd name="connsiteY3" fmla="*/ 4255700 h 5635925"/>
                  <a:gd name="connsiteX4" fmla="*/ 276043 w 5923471"/>
                  <a:gd name="connsiteY4" fmla="*/ 3525329 h 5635925"/>
                  <a:gd name="connsiteX5" fmla="*/ 0 w 5923471"/>
                  <a:gd name="connsiteY5" fmla="*/ 161028 h 5635925"/>
                  <a:gd name="connsiteX6" fmla="*/ 115017 w 5923471"/>
                  <a:gd name="connsiteY6"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1811547 w 5923471"/>
                  <a:gd name="connsiteY3" fmla="*/ 5555413 h 5635925"/>
                  <a:gd name="connsiteX4" fmla="*/ 276043 w 5923471"/>
                  <a:gd name="connsiteY4" fmla="*/ 3525329 h 5635925"/>
                  <a:gd name="connsiteX5" fmla="*/ 0 w 5923471"/>
                  <a:gd name="connsiteY5" fmla="*/ 161028 h 5635925"/>
                  <a:gd name="connsiteX6" fmla="*/ 115017 w 5923471"/>
                  <a:gd name="connsiteY6"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1984076 w 5923471"/>
                  <a:gd name="connsiteY3" fmla="*/ 5566915 h 5635925"/>
                  <a:gd name="connsiteX4" fmla="*/ 1811547 w 5923471"/>
                  <a:gd name="connsiteY4" fmla="*/ 5555413 h 5635925"/>
                  <a:gd name="connsiteX5" fmla="*/ 276043 w 5923471"/>
                  <a:gd name="connsiteY5" fmla="*/ 3525329 h 5635925"/>
                  <a:gd name="connsiteX6" fmla="*/ 0 w 5923471"/>
                  <a:gd name="connsiteY6" fmla="*/ 161028 h 5635925"/>
                  <a:gd name="connsiteX7" fmla="*/ 115017 w 5923471"/>
                  <a:gd name="connsiteY7" fmla="*/ 0 h 5635925"/>
                  <a:gd name="connsiteX0" fmla="*/ 115017 w 5923471"/>
                  <a:gd name="connsiteY0" fmla="*/ 0 h 5635926"/>
                  <a:gd name="connsiteX1" fmla="*/ 5923471 w 5923471"/>
                  <a:gd name="connsiteY1" fmla="*/ 5751 h 5635926"/>
                  <a:gd name="connsiteX2" fmla="*/ 5923471 w 5923471"/>
                  <a:gd name="connsiteY2" fmla="*/ 5635925 h 5635926"/>
                  <a:gd name="connsiteX3" fmla="*/ 1995577 w 5923471"/>
                  <a:gd name="connsiteY3" fmla="*/ 5635926 h 5635926"/>
                  <a:gd name="connsiteX4" fmla="*/ 1811547 w 5923471"/>
                  <a:gd name="connsiteY4" fmla="*/ 5555413 h 5635926"/>
                  <a:gd name="connsiteX5" fmla="*/ 276043 w 5923471"/>
                  <a:gd name="connsiteY5" fmla="*/ 3525329 h 5635926"/>
                  <a:gd name="connsiteX6" fmla="*/ 0 w 5923471"/>
                  <a:gd name="connsiteY6" fmla="*/ 161028 h 5635926"/>
                  <a:gd name="connsiteX7" fmla="*/ 115017 w 5923471"/>
                  <a:gd name="connsiteY7" fmla="*/ 0 h 5635926"/>
                  <a:gd name="connsiteX0" fmla="*/ 115017 w 5923471"/>
                  <a:gd name="connsiteY0" fmla="*/ 0 h 5635926"/>
                  <a:gd name="connsiteX1" fmla="*/ 5923471 w 5923471"/>
                  <a:gd name="connsiteY1" fmla="*/ 5751 h 5635926"/>
                  <a:gd name="connsiteX2" fmla="*/ 5405886 w 5923471"/>
                  <a:gd name="connsiteY2" fmla="*/ 4347714 h 5635926"/>
                  <a:gd name="connsiteX3" fmla="*/ 1995577 w 5923471"/>
                  <a:gd name="connsiteY3" fmla="*/ 5635926 h 5635926"/>
                  <a:gd name="connsiteX4" fmla="*/ 1811547 w 5923471"/>
                  <a:gd name="connsiteY4" fmla="*/ 5555413 h 5635926"/>
                  <a:gd name="connsiteX5" fmla="*/ 276043 w 5923471"/>
                  <a:gd name="connsiteY5" fmla="*/ 3525329 h 5635926"/>
                  <a:gd name="connsiteX6" fmla="*/ 0 w 5923471"/>
                  <a:gd name="connsiteY6" fmla="*/ 161028 h 5635926"/>
                  <a:gd name="connsiteX7" fmla="*/ 115017 w 5923471"/>
                  <a:gd name="connsiteY7" fmla="*/ 0 h 5635926"/>
                  <a:gd name="connsiteX0" fmla="*/ 115017 w 5877463"/>
                  <a:gd name="connsiteY0" fmla="*/ 0 h 5635926"/>
                  <a:gd name="connsiteX1" fmla="*/ 5877463 w 5877463"/>
                  <a:gd name="connsiteY1" fmla="*/ 598098 h 5635926"/>
                  <a:gd name="connsiteX2" fmla="*/ 5405886 w 5877463"/>
                  <a:gd name="connsiteY2" fmla="*/ 4347714 h 5635926"/>
                  <a:gd name="connsiteX3" fmla="*/ 1995577 w 5877463"/>
                  <a:gd name="connsiteY3" fmla="*/ 5635926 h 5635926"/>
                  <a:gd name="connsiteX4" fmla="*/ 1811547 w 5877463"/>
                  <a:gd name="connsiteY4" fmla="*/ 5555413 h 5635926"/>
                  <a:gd name="connsiteX5" fmla="*/ 276043 w 5877463"/>
                  <a:gd name="connsiteY5" fmla="*/ 3525329 h 5635926"/>
                  <a:gd name="connsiteX6" fmla="*/ 0 w 5877463"/>
                  <a:gd name="connsiteY6" fmla="*/ 161028 h 5635926"/>
                  <a:gd name="connsiteX7" fmla="*/ 115017 w 5877463"/>
                  <a:gd name="connsiteY7" fmla="*/ 0 h 5635926"/>
                  <a:gd name="connsiteX0" fmla="*/ 115017 w 5877463"/>
                  <a:gd name="connsiteY0" fmla="*/ 0 h 5635926"/>
                  <a:gd name="connsiteX1" fmla="*/ 5877463 w 5877463"/>
                  <a:gd name="connsiteY1" fmla="*/ 598098 h 5635926"/>
                  <a:gd name="connsiteX2" fmla="*/ 5848710 w 5877463"/>
                  <a:gd name="connsiteY2" fmla="*/ 787880 h 5635926"/>
                  <a:gd name="connsiteX3" fmla="*/ 5405886 w 5877463"/>
                  <a:gd name="connsiteY3" fmla="*/ 4347714 h 5635926"/>
                  <a:gd name="connsiteX4" fmla="*/ 1995577 w 5877463"/>
                  <a:gd name="connsiteY4" fmla="*/ 5635926 h 5635926"/>
                  <a:gd name="connsiteX5" fmla="*/ 1811547 w 5877463"/>
                  <a:gd name="connsiteY5" fmla="*/ 5555413 h 5635926"/>
                  <a:gd name="connsiteX6" fmla="*/ 276043 w 5877463"/>
                  <a:gd name="connsiteY6" fmla="*/ 3525329 h 5635926"/>
                  <a:gd name="connsiteX7" fmla="*/ 0 w 5877463"/>
                  <a:gd name="connsiteY7" fmla="*/ 161028 h 5635926"/>
                  <a:gd name="connsiteX8" fmla="*/ 115017 w 5877463"/>
                  <a:gd name="connsiteY8" fmla="*/ 0 h 5635926"/>
                  <a:gd name="connsiteX0" fmla="*/ 115017 w 5940725"/>
                  <a:gd name="connsiteY0" fmla="*/ 0 h 5635926"/>
                  <a:gd name="connsiteX1" fmla="*/ 5877463 w 5940725"/>
                  <a:gd name="connsiteY1" fmla="*/ 598098 h 5635926"/>
                  <a:gd name="connsiteX2" fmla="*/ 5940725 w 5940725"/>
                  <a:gd name="connsiteY2" fmla="*/ 759125 h 5635926"/>
                  <a:gd name="connsiteX3" fmla="*/ 5405886 w 5940725"/>
                  <a:gd name="connsiteY3" fmla="*/ 4347714 h 5635926"/>
                  <a:gd name="connsiteX4" fmla="*/ 1995577 w 5940725"/>
                  <a:gd name="connsiteY4" fmla="*/ 5635926 h 5635926"/>
                  <a:gd name="connsiteX5" fmla="*/ 1811547 w 5940725"/>
                  <a:gd name="connsiteY5" fmla="*/ 5555413 h 5635926"/>
                  <a:gd name="connsiteX6" fmla="*/ 276043 w 5940725"/>
                  <a:gd name="connsiteY6" fmla="*/ 3525329 h 5635926"/>
                  <a:gd name="connsiteX7" fmla="*/ 0 w 5940725"/>
                  <a:gd name="connsiteY7" fmla="*/ 161028 h 5635926"/>
                  <a:gd name="connsiteX8" fmla="*/ 115017 w 5940725"/>
                  <a:gd name="connsiteY8" fmla="*/ 0 h 5635926"/>
                  <a:gd name="connsiteX0" fmla="*/ 115017 w 5940725"/>
                  <a:gd name="connsiteY0" fmla="*/ 0 h 5635926"/>
                  <a:gd name="connsiteX1" fmla="*/ 3122762 w 5940725"/>
                  <a:gd name="connsiteY1" fmla="*/ 310551 h 5635926"/>
                  <a:gd name="connsiteX2" fmla="*/ 5877463 w 5940725"/>
                  <a:gd name="connsiteY2" fmla="*/ 598098 h 5635926"/>
                  <a:gd name="connsiteX3" fmla="*/ 5940725 w 5940725"/>
                  <a:gd name="connsiteY3" fmla="*/ 759125 h 5635926"/>
                  <a:gd name="connsiteX4" fmla="*/ 5405886 w 5940725"/>
                  <a:gd name="connsiteY4" fmla="*/ 4347714 h 5635926"/>
                  <a:gd name="connsiteX5" fmla="*/ 1995577 w 5940725"/>
                  <a:gd name="connsiteY5" fmla="*/ 5635926 h 5635926"/>
                  <a:gd name="connsiteX6" fmla="*/ 1811547 w 5940725"/>
                  <a:gd name="connsiteY6" fmla="*/ 5555413 h 5635926"/>
                  <a:gd name="connsiteX7" fmla="*/ 276043 w 5940725"/>
                  <a:gd name="connsiteY7" fmla="*/ 3525329 h 5635926"/>
                  <a:gd name="connsiteX8" fmla="*/ 0 w 5940725"/>
                  <a:gd name="connsiteY8" fmla="*/ 161028 h 5635926"/>
                  <a:gd name="connsiteX9" fmla="*/ 115017 w 5940725"/>
                  <a:gd name="connsiteY9" fmla="*/ 0 h 5635926"/>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6367 w 5942075"/>
                  <a:gd name="connsiteY0" fmla="*/ 540588 h 6176514"/>
                  <a:gd name="connsiteX1" fmla="*/ 3515177 w 5942075"/>
                  <a:gd name="connsiteY1" fmla="*/ 0 h 6176514"/>
                  <a:gd name="connsiteX2" fmla="*/ 5878813 w 5942075"/>
                  <a:gd name="connsiteY2" fmla="*/ 1138686 h 6176514"/>
                  <a:gd name="connsiteX3" fmla="*/ 5942075 w 5942075"/>
                  <a:gd name="connsiteY3" fmla="*/ 1299713 h 6176514"/>
                  <a:gd name="connsiteX4" fmla="*/ 5407236 w 5942075"/>
                  <a:gd name="connsiteY4" fmla="*/ 4888302 h 6176514"/>
                  <a:gd name="connsiteX5" fmla="*/ 1996927 w 5942075"/>
                  <a:gd name="connsiteY5" fmla="*/ 6176514 h 6176514"/>
                  <a:gd name="connsiteX6" fmla="*/ 1812897 w 5942075"/>
                  <a:gd name="connsiteY6" fmla="*/ 6096001 h 6176514"/>
                  <a:gd name="connsiteX7" fmla="*/ 277393 w 5942075"/>
                  <a:gd name="connsiteY7" fmla="*/ 4065917 h 6176514"/>
                  <a:gd name="connsiteX8" fmla="*/ 1350 w 5942075"/>
                  <a:gd name="connsiteY8" fmla="*/ 701616 h 6176514"/>
                  <a:gd name="connsiteX9" fmla="*/ 116367 w 5942075"/>
                  <a:gd name="connsiteY9" fmla="*/ 540588 h 6176514"/>
                  <a:gd name="connsiteX0" fmla="*/ 116748 w 5942456"/>
                  <a:gd name="connsiteY0" fmla="*/ 540588 h 6176514"/>
                  <a:gd name="connsiteX1" fmla="*/ 3515558 w 5942456"/>
                  <a:gd name="connsiteY1" fmla="*/ 0 h 6176514"/>
                  <a:gd name="connsiteX2" fmla="*/ 5879194 w 5942456"/>
                  <a:gd name="connsiteY2" fmla="*/ 1138686 h 6176514"/>
                  <a:gd name="connsiteX3" fmla="*/ 5942456 w 5942456"/>
                  <a:gd name="connsiteY3" fmla="*/ 1299713 h 6176514"/>
                  <a:gd name="connsiteX4" fmla="*/ 5407617 w 5942456"/>
                  <a:gd name="connsiteY4" fmla="*/ 4888302 h 6176514"/>
                  <a:gd name="connsiteX5" fmla="*/ 1997308 w 5942456"/>
                  <a:gd name="connsiteY5" fmla="*/ 6176514 h 6176514"/>
                  <a:gd name="connsiteX6" fmla="*/ 1813278 w 5942456"/>
                  <a:gd name="connsiteY6" fmla="*/ 6096001 h 6176514"/>
                  <a:gd name="connsiteX7" fmla="*/ 277774 w 5942456"/>
                  <a:gd name="connsiteY7" fmla="*/ 4065917 h 6176514"/>
                  <a:gd name="connsiteX8" fmla="*/ 1731 w 5942456"/>
                  <a:gd name="connsiteY8" fmla="*/ 701616 h 6176514"/>
                  <a:gd name="connsiteX9" fmla="*/ 116748 w 5942456"/>
                  <a:gd name="connsiteY9" fmla="*/ 540588 h 6176514"/>
                  <a:gd name="connsiteX0" fmla="*/ 117393 w 5943101"/>
                  <a:gd name="connsiteY0" fmla="*/ 540588 h 6176514"/>
                  <a:gd name="connsiteX1" fmla="*/ 3516203 w 5943101"/>
                  <a:gd name="connsiteY1" fmla="*/ 0 h 6176514"/>
                  <a:gd name="connsiteX2" fmla="*/ 5879839 w 5943101"/>
                  <a:gd name="connsiteY2" fmla="*/ 1138686 h 6176514"/>
                  <a:gd name="connsiteX3" fmla="*/ 5943101 w 5943101"/>
                  <a:gd name="connsiteY3" fmla="*/ 1299713 h 6176514"/>
                  <a:gd name="connsiteX4" fmla="*/ 5408262 w 5943101"/>
                  <a:gd name="connsiteY4" fmla="*/ 4888302 h 6176514"/>
                  <a:gd name="connsiteX5" fmla="*/ 1997953 w 5943101"/>
                  <a:gd name="connsiteY5" fmla="*/ 6176514 h 6176514"/>
                  <a:gd name="connsiteX6" fmla="*/ 1813923 w 5943101"/>
                  <a:gd name="connsiteY6" fmla="*/ 6096001 h 6176514"/>
                  <a:gd name="connsiteX7" fmla="*/ 278419 w 5943101"/>
                  <a:gd name="connsiteY7" fmla="*/ 4065917 h 6176514"/>
                  <a:gd name="connsiteX8" fmla="*/ 2376 w 5943101"/>
                  <a:gd name="connsiteY8" fmla="*/ 701616 h 6176514"/>
                  <a:gd name="connsiteX9" fmla="*/ 117393 w 5943101"/>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89547"/>
                  <a:gd name="connsiteX1" fmla="*/ 3513827 w 5940725"/>
                  <a:gd name="connsiteY1" fmla="*/ 0 h 6189547"/>
                  <a:gd name="connsiteX2" fmla="*/ 5877463 w 5940725"/>
                  <a:gd name="connsiteY2" fmla="*/ 1138686 h 6189547"/>
                  <a:gd name="connsiteX3" fmla="*/ 5940725 w 5940725"/>
                  <a:gd name="connsiteY3" fmla="*/ 1299713 h 6189547"/>
                  <a:gd name="connsiteX4" fmla="*/ 5405886 w 5940725"/>
                  <a:gd name="connsiteY4" fmla="*/ 4888302 h 6189547"/>
                  <a:gd name="connsiteX5" fmla="*/ 1995577 w 5940725"/>
                  <a:gd name="connsiteY5" fmla="*/ 6176514 h 6189547"/>
                  <a:gd name="connsiteX6" fmla="*/ 1811547 w 5940725"/>
                  <a:gd name="connsiteY6" fmla="*/ 6096001 h 6189547"/>
                  <a:gd name="connsiteX7" fmla="*/ 276043 w 5940725"/>
                  <a:gd name="connsiteY7" fmla="*/ 4065917 h 6189547"/>
                  <a:gd name="connsiteX8" fmla="*/ 0 w 5940725"/>
                  <a:gd name="connsiteY8" fmla="*/ 701616 h 6189547"/>
                  <a:gd name="connsiteX9" fmla="*/ 115017 w 5940725"/>
                  <a:gd name="connsiteY9" fmla="*/ 540588 h 6189547"/>
                  <a:gd name="connsiteX0" fmla="*/ 115017 w 5940725"/>
                  <a:gd name="connsiteY0" fmla="*/ 540588 h 6191509"/>
                  <a:gd name="connsiteX1" fmla="*/ 3513827 w 5940725"/>
                  <a:gd name="connsiteY1" fmla="*/ 0 h 6191509"/>
                  <a:gd name="connsiteX2" fmla="*/ 5877463 w 5940725"/>
                  <a:gd name="connsiteY2" fmla="*/ 1138686 h 6191509"/>
                  <a:gd name="connsiteX3" fmla="*/ 5940725 w 5940725"/>
                  <a:gd name="connsiteY3" fmla="*/ 1299713 h 6191509"/>
                  <a:gd name="connsiteX4" fmla="*/ 5405886 w 5940725"/>
                  <a:gd name="connsiteY4" fmla="*/ 4888302 h 6191509"/>
                  <a:gd name="connsiteX5" fmla="*/ 1995577 w 5940725"/>
                  <a:gd name="connsiteY5" fmla="*/ 6176514 h 6191509"/>
                  <a:gd name="connsiteX6" fmla="*/ 1834551 w 5940725"/>
                  <a:gd name="connsiteY6" fmla="*/ 6107503 h 6191509"/>
                  <a:gd name="connsiteX7" fmla="*/ 276043 w 5940725"/>
                  <a:gd name="connsiteY7" fmla="*/ 4065917 h 6191509"/>
                  <a:gd name="connsiteX8" fmla="*/ 0 w 5940725"/>
                  <a:gd name="connsiteY8" fmla="*/ 701616 h 6191509"/>
                  <a:gd name="connsiteX9" fmla="*/ 115017 w 5940725"/>
                  <a:gd name="connsiteY9" fmla="*/ 540588 h 6191509"/>
                  <a:gd name="connsiteX0" fmla="*/ 115017 w 5940725"/>
                  <a:gd name="connsiteY0" fmla="*/ 540588 h 6201587"/>
                  <a:gd name="connsiteX1" fmla="*/ 3513827 w 5940725"/>
                  <a:gd name="connsiteY1" fmla="*/ 0 h 6201587"/>
                  <a:gd name="connsiteX2" fmla="*/ 5877463 w 5940725"/>
                  <a:gd name="connsiteY2" fmla="*/ 1138686 h 6201587"/>
                  <a:gd name="connsiteX3" fmla="*/ 5940725 w 5940725"/>
                  <a:gd name="connsiteY3" fmla="*/ 1299713 h 6201587"/>
                  <a:gd name="connsiteX4" fmla="*/ 5405886 w 5940725"/>
                  <a:gd name="connsiteY4" fmla="*/ 4888302 h 6201587"/>
                  <a:gd name="connsiteX5" fmla="*/ 1995577 w 5940725"/>
                  <a:gd name="connsiteY5" fmla="*/ 6176514 h 6201587"/>
                  <a:gd name="connsiteX6" fmla="*/ 1834551 w 5940725"/>
                  <a:gd name="connsiteY6" fmla="*/ 6107503 h 6201587"/>
                  <a:gd name="connsiteX7" fmla="*/ 276043 w 5940725"/>
                  <a:gd name="connsiteY7" fmla="*/ 4065917 h 6201587"/>
                  <a:gd name="connsiteX8" fmla="*/ 0 w 5940725"/>
                  <a:gd name="connsiteY8" fmla="*/ 701616 h 6201587"/>
                  <a:gd name="connsiteX9" fmla="*/ 115017 w 5940725"/>
                  <a:gd name="connsiteY9" fmla="*/ 540588 h 6201587"/>
                  <a:gd name="connsiteX0" fmla="*/ 115017 w 5940725"/>
                  <a:gd name="connsiteY0" fmla="*/ 540588 h 6201587"/>
                  <a:gd name="connsiteX1" fmla="*/ 3513827 w 5940725"/>
                  <a:gd name="connsiteY1" fmla="*/ 0 h 6201587"/>
                  <a:gd name="connsiteX2" fmla="*/ 5877463 w 5940725"/>
                  <a:gd name="connsiteY2" fmla="*/ 1138686 h 6201587"/>
                  <a:gd name="connsiteX3" fmla="*/ 5940725 w 5940725"/>
                  <a:gd name="connsiteY3" fmla="*/ 1299713 h 6201587"/>
                  <a:gd name="connsiteX4" fmla="*/ 5405886 w 5940725"/>
                  <a:gd name="connsiteY4" fmla="*/ 4888302 h 6201587"/>
                  <a:gd name="connsiteX5" fmla="*/ 1995577 w 5940725"/>
                  <a:gd name="connsiteY5" fmla="*/ 6176514 h 6201587"/>
                  <a:gd name="connsiteX6" fmla="*/ 1834551 w 5940725"/>
                  <a:gd name="connsiteY6" fmla="*/ 6107503 h 6201587"/>
                  <a:gd name="connsiteX7" fmla="*/ 276043 w 5940725"/>
                  <a:gd name="connsiteY7" fmla="*/ 4065917 h 6201587"/>
                  <a:gd name="connsiteX8" fmla="*/ 0 w 5940725"/>
                  <a:gd name="connsiteY8" fmla="*/ 701616 h 6201587"/>
                  <a:gd name="connsiteX9" fmla="*/ 115017 w 5940725"/>
                  <a:gd name="connsiteY9" fmla="*/ 540588 h 6201587"/>
                  <a:gd name="connsiteX0" fmla="*/ 115017 w 5940725"/>
                  <a:gd name="connsiteY0" fmla="*/ 540588 h 6191509"/>
                  <a:gd name="connsiteX1" fmla="*/ 3513827 w 5940725"/>
                  <a:gd name="connsiteY1" fmla="*/ 0 h 6191509"/>
                  <a:gd name="connsiteX2" fmla="*/ 5877463 w 5940725"/>
                  <a:gd name="connsiteY2" fmla="*/ 1138686 h 6191509"/>
                  <a:gd name="connsiteX3" fmla="*/ 5940725 w 5940725"/>
                  <a:gd name="connsiteY3" fmla="*/ 1299713 h 6191509"/>
                  <a:gd name="connsiteX4" fmla="*/ 5405886 w 5940725"/>
                  <a:gd name="connsiteY4" fmla="*/ 4888302 h 6191509"/>
                  <a:gd name="connsiteX5" fmla="*/ 1995577 w 5940725"/>
                  <a:gd name="connsiteY5" fmla="*/ 6176514 h 6191509"/>
                  <a:gd name="connsiteX6" fmla="*/ 1834551 w 5940725"/>
                  <a:gd name="connsiteY6" fmla="*/ 6107503 h 6191509"/>
                  <a:gd name="connsiteX7" fmla="*/ 276043 w 5940725"/>
                  <a:gd name="connsiteY7" fmla="*/ 4065917 h 6191509"/>
                  <a:gd name="connsiteX8" fmla="*/ 0 w 5940725"/>
                  <a:gd name="connsiteY8" fmla="*/ 701616 h 6191509"/>
                  <a:gd name="connsiteX9" fmla="*/ 115017 w 5940725"/>
                  <a:gd name="connsiteY9" fmla="*/ 540588 h 6191509"/>
                  <a:gd name="connsiteX0" fmla="*/ 115017 w 5941519"/>
                  <a:gd name="connsiteY0" fmla="*/ 540588 h 6191509"/>
                  <a:gd name="connsiteX1" fmla="*/ 3513827 w 5941519"/>
                  <a:gd name="connsiteY1" fmla="*/ 0 h 6191509"/>
                  <a:gd name="connsiteX2" fmla="*/ 5877463 w 5941519"/>
                  <a:gd name="connsiteY2" fmla="*/ 1138686 h 6191509"/>
                  <a:gd name="connsiteX3" fmla="*/ 5940725 w 5941519"/>
                  <a:gd name="connsiteY3" fmla="*/ 1299713 h 6191509"/>
                  <a:gd name="connsiteX4" fmla="*/ 5405886 w 5941519"/>
                  <a:gd name="connsiteY4" fmla="*/ 4888302 h 6191509"/>
                  <a:gd name="connsiteX5" fmla="*/ 1995577 w 5941519"/>
                  <a:gd name="connsiteY5" fmla="*/ 6176514 h 6191509"/>
                  <a:gd name="connsiteX6" fmla="*/ 1834551 w 5941519"/>
                  <a:gd name="connsiteY6" fmla="*/ 6107503 h 6191509"/>
                  <a:gd name="connsiteX7" fmla="*/ 276043 w 5941519"/>
                  <a:gd name="connsiteY7" fmla="*/ 4065917 h 6191509"/>
                  <a:gd name="connsiteX8" fmla="*/ 0 w 5941519"/>
                  <a:gd name="connsiteY8" fmla="*/ 701616 h 6191509"/>
                  <a:gd name="connsiteX9" fmla="*/ 115017 w 5941519"/>
                  <a:gd name="connsiteY9" fmla="*/ 540588 h 6191509"/>
                  <a:gd name="connsiteX0" fmla="*/ 115017 w 5943564"/>
                  <a:gd name="connsiteY0" fmla="*/ 540588 h 6191509"/>
                  <a:gd name="connsiteX1" fmla="*/ 3513827 w 5943564"/>
                  <a:gd name="connsiteY1" fmla="*/ 0 h 6191509"/>
                  <a:gd name="connsiteX2" fmla="*/ 5877463 w 5943564"/>
                  <a:gd name="connsiteY2" fmla="*/ 1138686 h 6191509"/>
                  <a:gd name="connsiteX3" fmla="*/ 5940725 w 5943564"/>
                  <a:gd name="connsiteY3" fmla="*/ 1299713 h 6191509"/>
                  <a:gd name="connsiteX4" fmla="*/ 5405886 w 5943564"/>
                  <a:gd name="connsiteY4" fmla="*/ 4888302 h 6191509"/>
                  <a:gd name="connsiteX5" fmla="*/ 1995577 w 5943564"/>
                  <a:gd name="connsiteY5" fmla="*/ 6176514 h 6191509"/>
                  <a:gd name="connsiteX6" fmla="*/ 1834551 w 5943564"/>
                  <a:gd name="connsiteY6" fmla="*/ 6107503 h 6191509"/>
                  <a:gd name="connsiteX7" fmla="*/ 276043 w 5943564"/>
                  <a:gd name="connsiteY7" fmla="*/ 4065917 h 6191509"/>
                  <a:gd name="connsiteX8" fmla="*/ 0 w 5943564"/>
                  <a:gd name="connsiteY8" fmla="*/ 701616 h 6191509"/>
                  <a:gd name="connsiteX9" fmla="*/ 115017 w 5943564"/>
                  <a:gd name="connsiteY9" fmla="*/ 540588 h 619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3564" h="6191509">
                    <a:moveTo>
                      <a:pt x="115017" y="540588"/>
                    </a:moveTo>
                    <a:lnTo>
                      <a:pt x="3513827" y="0"/>
                    </a:lnTo>
                    <a:lnTo>
                      <a:pt x="5877463" y="1138686"/>
                    </a:lnTo>
                    <a:cubicBezTo>
                      <a:pt x="5944558" y="1175109"/>
                      <a:pt x="5948393" y="1205780"/>
                      <a:pt x="5940725" y="1299713"/>
                    </a:cubicBezTo>
                    <a:lnTo>
                      <a:pt x="5405886" y="4888302"/>
                    </a:lnTo>
                    <a:lnTo>
                      <a:pt x="1995577" y="6176514"/>
                    </a:lnTo>
                    <a:cubicBezTo>
                      <a:pt x="1951487" y="6212937"/>
                      <a:pt x="1878641" y="6180349"/>
                      <a:pt x="1834551" y="6107503"/>
                    </a:cubicBezTo>
                    <a:lnTo>
                      <a:pt x="276043" y="4065917"/>
                    </a:lnTo>
                    <a:lnTo>
                      <a:pt x="0" y="701616"/>
                    </a:lnTo>
                    <a:cubicBezTo>
                      <a:pt x="9584" y="590431"/>
                      <a:pt x="36422" y="559758"/>
                      <a:pt x="115017" y="540588"/>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0" name="Group 239">
                <a:extLst>
                  <a:ext uri="{FF2B5EF4-FFF2-40B4-BE49-F238E27FC236}">
                    <a16:creationId xmlns:a16="http://schemas.microsoft.com/office/drawing/2014/main" id="{4AE9A01D-06B2-C3A6-5F54-7628177C377B}"/>
                  </a:ext>
                </a:extLst>
              </p:cNvPr>
              <p:cNvGrpSpPr/>
              <p:nvPr/>
            </p:nvGrpSpPr>
            <p:grpSpPr>
              <a:xfrm>
                <a:off x="1888662" y="2387491"/>
                <a:ext cx="3283861" cy="4008663"/>
                <a:chOff x="3389974" y="1564179"/>
                <a:chExt cx="4035710" cy="4926458"/>
              </a:xfrm>
            </p:grpSpPr>
            <p:sp>
              <p:nvSpPr>
                <p:cNvPr id="296" name="Rectangle 15">
                  <a:extLst>
                    <a:ext uri="{FF2B5EF4-FFF2-40B4-BE49-F238E27FC236}">
                      <a16:creationId xmlns:a16="http://schemas.microsoft.com/office/drawing/2014/main" id="{4007F1A4-7D45-A7ED-A8AE-573D7DF4A053}"/>
                    </a:ext>
                  </a:extLst>
                </p:cNvPr>
                <p:cNvSpPr/>
                <p:nvPr/>
              </p:nvSpPr>
              <p:spPr>
                <a:xfrm flipV="1">
                  <a:off x="3389974" y="1564179"/>
                  <a:ext cx="4035710" cy="2255184"/>
                </a:xfrm>
                <a:custGeom>
                  <a:avLst/>
                  <a:gdLst>
                    <a:gd name="connsiteX0" fmla="*/ 0 w 3390900"/>
                    <a:gd name="connsiteY0" fmla="*/ 0 h 2755900"/>
                    <a:gd name="connsiteX1" fmla="*/ 3390900 w 3390900"/>
                    <a:gd name="connsiteY1" fmla="*/ 0 h 2755900"/>
                    <a:gd name="connsiteX2" fmla="*/ 3390900 w 3390900"/>
                    <a:gd name="connsiteY2" fmla="*/ 2755900 h 2755900"/>
                    <a:gd name="connsiteX3" fmla="*/ 0 w 3390900"/>
                    <a:gd name="connsiteY3" fmla="*/ 2755900 h 2755900"/>
                    <a:gd name="connsiteX4" fmla="*/ 0 w 3390900"/>
                    <a:gd name="connsiteY4" fmla="*/ 0 h 2755900"/>
                    <a:gd name="connsiteX0" fmla="*/ 0 w 3390900"/>
                    <a:gd name="connsiteY0" fmla="*/ 0 h 2755900"/>
                    <a:gd name="connsiteX1" fmla="*/ 3390900 w 3390900"/>
                    <a:gd name="connsiteY1" fmla="*/ 0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55900"/>
                    <a:gd name="connsiteX1" fmla="*/ 3390900 w 3390900"/>
                    <a:gd name="connsiteY1" fmla="*/ 1410237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94536"/>
                    <a:gd name="connsiteX1" fmla="*/ 3390900 w 3390900"/>
                    <a:gd name="connsiteY1" fmla="*/ 1410237 h 2794536"/>
                    <a:gd name="connsiteX2" fmla="*/ 3390900 w 3390900"/>
                    <a:gd name="connsiteY2" fmla="*/ 2794536 h 2794536"/>
                    <a:gd name="connsiteX3" fmla="*/ 96592 w 3390900"/>
                    <a:gd name="connsiteY3" fmla="*/ 1268390 h 2794536"/>
                    <a:gd name="connsiteX4" fmla="*/ 0 w 3390900"/>
                    <a:gd name="connsiteY4" fmla="*/ 0 h 2794536"/>
                    <a:gd name="connsiteX0" fmla="*/ 1819 w 3294308"/>
                    <a:gd name="connsiteY0" fmla="*/ 0 h 2905248"/>
                    <a:gd name="connsiteX1" fmla="*/ 3294308 w 3294308"/>
                    <a:gd name="connsiteY1" fmla="*/ 1520949 h 2905248"/>
                    <a:gd name="connsiteX2" fmla="*/ 3294308 w 3294308"/>
                    <a:gd name="connsiteY2" fmla="*/ 2905248 h 2905248"/>
                    <a:gd name="connsiteX3" fmla="*/ 0 w 3294308"/>
                    <a:gd name="connsiteY3" fmla="*/ 1379102 h 2905248"/>
                    <a:gd name="connsiteX4" fmla="*/ 1819 w 3294308"/>
                    <a:gd name="connsiteY4" fmla="*/ 0 h 2905248"/>
                    <a:gd name="connsiteX0" fmla="*/ 1819 w 3294308"/>
                    <a:gd name="connsiteY0" fmla="*/ 0 h 2925751"/>
                    <a:gd name="connsiteX1" fmla="*/ 3294308 w 3294308"/>
                    <a:gd name="connsiteY1" fmla="*/ 1520949 h 2925751"/>
                    <a:gd name="connsiteX2" fmla="*/ 2912966 w 3294308"/>
                    <a:gd name="connsiteY2" fmla="*/ 2925751 h 2925751"/>
                    <a:gd name="connsiteX3" fmla="*/ 0 w 3294308"/>
                    <a:gd name="connsiteY3" fmla="*/ 1379102 h 2925751"/>
                    <a:gd name="connsiteX4" fmla="*/ 1819 w 3294308"/>
                    <a:gd name="connsiteY4" fmla="*/ 0 h 2925751"/>
                    <a:gd name="connsiteX0" fmla="*/ 1819 w 2912966"/>
                    <a:gd name="connsiteY0" fmla="*/ 0 h 2925751"/>
                    <a:gd name="connsiteX1" fmla="*/ 2814556 w 2912966"/>
                    <a:gd name="connsiteY1" fmla="*/ 1672665 h 2925751"/>
                    <a:gd name="connsiteX2" fmla="*/ 2912966 w 2912966"/>
                    <a:gd name="connsiteY2" fmla="*/ 2925751 h 2925751"/>
                    <a:gd name="connsiteX3" fmla="*/ 0 w 2912966"/>
                    <a:gd name="connsiteY3" fmla="*/ 1379102 h 2925751"/>
                    <a:gd name="connsiteX4" fmla="*/ 1819 w 2912966"/>
                    <a:gd name="connsiteY4" fmla="*/ 0 h 2925751"/>
                    <a:gd name="connsiteX0" fmla="*/ 1819 w 3821554"/>
                    <a:gd name="connsiteY0" fmla="*/ 0 h 2925751"/>
                    <a:gd name="connsiteX1" fmla="*/ 3821554 w 3821554"/>
                    <a:gd name="connsiteY1" fmla="*/ 885587 h 2925751"/>
                    <a:gd name="connsiteX2" fmla="*/ 2912966 w 3821554"/>
                    <a:gd name="connsiteY2" fmla="*/ 2925751 h 2925751"/>
                    <a:gd name="connsiteX3" fmla="*/ 0 w 3821554"/>
                    <a:gd name="connsiteY3" fmla="*/ 1379102 h 2925751"/>
                    <a:gd name="connsiteX4" fmla="*/ 1819 w 3821554"/>
                    <a:gd name="connsiteY4" fmla="*/ 0 h 2925751"/>
                    <a:gd name="connsiteX0" fmla="*/ 1819 w 4035710"/>
                    <a:gd name="connsiteY0" fmla="*/ 0 h 2208120"/>
                    <a:gd name="connsiteX1" fmla="*/ 3821554 w 4035710"/>
                    <a:gd name="connsiteY1" fmla="*/ 885587 h 2208120"/>
                    <a:gd name="connsiteX2" fmla="*/ 4035710 w 4035710"/>
                    <a:gd name="connsiteY2" fmla="*/ 2208120 h 2208120"/>
                    <a:gd name="connsiteX3" fmla="*/ 0 w 4035710"/>
                    <a:gd name="connsiteY3" fmla="*/ 1379102 h 2208120"/>
                    <a:gd name="connsiteX4" fmla="*/ 1819 w 4035710"/>
                    <a:gd name="connsiteY4" fmla="*/ 0 h 2208120"/>
                    <a:gd name="connsiteX0" fmla="*/ 1819 w 4035710"/>
                    <a:gd name="connsiteY0" fmla="*/ 0 h 2255184"/>
                    <a:gd name="connsiteX1" fmla="*/ 3821554 w 4035710"/>
                    <a:gd name="connsiteY1" fmla="*/ 932651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51856 w 4035710"/>
                    <a:gd name="connsiteY1" fmla="*/ 943588 h 2255184"/>
                    <a:gd name="connsiteX2" fmla="*/ 4035710 w 4035710"/>
                    <a:gd name="connsiteY2" fmla="*/ 2255184 h 2255184"/>
                    <a:gd name="connsiteX3" fmla="*/ 0 w 4035710"/>
                    <a:gd name="connsiteY3" fmla="*/ 1426166 h 2255184"/>
                    <a:gd name="connsiteX4" fmla="*/ 1819 w 4035710"/>
                    <a:gd name="connsiteY4" fmla="*/ 0 h 2255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710" h="2255184">
                      <a:moveTo>
                        <a:pt x="1819" y="0"/>
                      </a:moveTo>
                      <a:lnTo>
                        <a:pt x="3851856" y="943588"/>
                      </a:lnTo>
                      <a:lnTo>
                        <a:pt x="4035710" y="2255184"/>
                      </a:lnTo>
                      <a:lnTo>
                        <a:pt x="0" y="1426166"/>
                      </a:lnTo>
                      <a:cubicBezTo>
                        <a:pt x="606" y="966465"/>
                        <a:pt x="1213" y="459701"/>
                        <a:pt x="1819" y="0"/>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Rectangle 15">
                  <a:extLst>
                    <a:ext uri="{FF2B5EF4-FFF2-40B4-BE49-F238E27FC236}">
                      <a16:creationId xmlns:a16="http://schemas.microsoft.com/office/drawing/2014/main" id="{0994ED3A-FEF3-4688-D2A7-7794E5692CD9}"/>
                    </a:ext>
                  </a:extLst>
                </p:cNvPr>
                <p:cNvSpPr/>
                <p:nvPr/>
              </p:nvSpPr>
              <p:spPr>
                <a:xfrm flipV="1">
                  <a:off x="3392742" y="2877856"/>
                  <a:ext cx="3841874" cy="2364742"/>
                </a:xfrm>
                <a:custGeom>
                  <a:avLst/>
                  <a:gdLst>
                    <a:gd name="connsiteX0" fmla="*/ 0 w 3846088"/>
                    <a:gd name="connsiteY0" fmla="*/ 0 h 2364742"/>
                    <a:gd name="connsiteX1" fmla="*/ 3846088 w 3846088"/>
                    <a:gd name="connsiteY1" fmla="*/ 0 h 2364742"/>
                    <a:gd name="connsiteX2" fmla="*/ 3846088 w 3846088"/>
                    <a:gd name="connsiteY2" fmla="*/ 2364742 h 2364742"/>
                    <a:gd name="connsiteX3" fmla="*/ 0 w 3846088"/>
                    <a:gd name="connsiteY3" fmla="*/ 2364742 h 2364742"/>
                    <a:gd name="connsiteX4" fmla="*/ 0 w 3846088"/>
                    <a:gd name="connsiteY4" fmla="*/ 0 h 2364742"/>
                    <a:gd name="connsiteX0" fmla="*/ 0 w 3846088"/>
                    <a:gd name="connsiteY0" fmla="*/ 0 h 2364742"/>
                    <a:gd name="connsiteX1" fmla="*/ 3664893 w 3846088"/>
                    <a:gd name="connsiteY1" fmla="*/ 1141947 h 2364742"/>
                    <a:gd name="connsiteX2" fmla="*/ 3846088 w 3846088"/>
                    <a:gd name="connsiteY2" fmla="*/ 2364742 h 2364742"/>
                    <a:gd name="connsiteX3" fmla="*/ 0 w 3846088"/>
                    <a:gd name="connsiteY3" fmla="*/ 2364742 h 2364742"/>
                    <a:gd name="connsiteX4" fmla="*/ 0 w 3846088"/>
                    <a:gd name="connsiteY4" fmla="*/ 0 h 2364742"/>
                    <a:gd name="connsiteX0" fmla="*/ 0 w 3846088"/>
                    <a:gd name="connsiteY0" fmla="*/ 0 h 2364742"/>
                    <a:gd name="connsiteX1" fmla="*/ 3673320 w 3846088"/>
                    <a:gd name="connsiteY1" fmla="*/ 1137734 h 2364742"/>
                    <a:gd name="connsiteX2" fmla="*/ 3846088 w 3846088"/>
                    <a:gd name="connsiteY2" fmla="*/ 2364742 h 2364742"/>
                    <a:gd name="connsiteX3" fmla="*/ 0 w 3846088"/>
                    <a:gd name="connsiteY3" fmla="*/ 2364742 h 2364742"/>
                    <a:gd name="connsiteX4" fmla="*/ 0 w 3846088"/>
                    <a:gd name="connsiteY4" fmla="*/ 0 h 2364742"/>
                    <a:gd name="connsiteX0" fmla="*/ 46352 w 3846088"/>
                    <a:gd name="connsiteY0" fmla="*/ 0 h 2368956"/>
                    <a:gd name="connsiteX1" fmla="*/ 3673320 w 3846088"/>
                    <a:gd name="connsiteY1" fmla="*/ 1141948 h 2368956"/>
                    <a:gd name="connsiteX2" fmla="*/ 3846088 w 3846088"/>
                    <a:gd name="connsiteY2" fmla="*/ 2368956 h 2368956"/>
                    <a:gd name="connsiteX3" fmla="*/ 0 w 3846088"/>
                    <a:gd name="connsiteY3" fmla="*/ 2368956 h 2368956"/>
                    <a:gd name="connsiteX4" fmla="*/ 46352 w 3846088"/>
                    <a:gd name="connsiteY4" fmla="*/ 0 h 2368956"/>
                    <a:gd name="connsiteX0" fmla="*/ 46352 w 3846088"/>
                    <a:gd name="connsiteY0" fmla="*/ 0 h 2364742"/>
                    <a:gd name="connsiteX1" fmla="*/ 3673320 w 3846088"/>
                    <a:gd name="connsiteY1" fmla="*/ 1137734 h 2364742"/>
                    <a:gd name="connsiteX2" fmla="*/ 3846088 w 3846088"/>
                    <a:gd name="connsiteY2" fmla="*/ 2364742 h 2364742"/>
                    <a:gd name="connsiteX3" fmla="*/ 0 w 3846088"/>
                    <a:gd name="connsiteY3" fmla="*/ 2364742 h 2364742"/>
                    <a:gd name="connsiteX4" fmla="*/ 46352 w 3846088"/>
                    <a:gd name="connsiteY4" fmla="*/ 0 h 2364742"/>
                    <a:gd name="connsiteX0" fmla="*/ 42138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42138 w 3841874"/>
                    <a:gd name="connsiteY4" fmla="*/ 0 h 2364742"/>
                    <a:gd name="connsiteX0" fmla="*/ 42138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42138 w 3841874"/>
                    <a:gd name="connsiteY4" fmla="*/ 0 h 2364742"/>
                    <a:gd name="connsiteX0" fmla="*/ 37925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37925 w 3841874"/>
                    <a:gd name="connsiteY4" fmla="*/ 0 h 2364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1874" h="2364742">
                      <a:moveTo>
                        <a:pt x="37925" y="0"/>
                      </a:moveTo>
                      <a:lnTo>
                        <a:pt x="3669106" y="1137734"/>
                      </a:lnTo>
                      <a:lnTo>
                        <a:pt x="3841874" y="2364742"/>
                      </a:lnTo>
                      <a:lnTo>
                        <a:pt x="0" y="1425059"/>
                      </a:lnTo>
                      <a:lnTo>
                        <a:pt x="37925"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15">
                  <a:extLst>
                    <a:ext uri="{FF2B5EF4-FFF2-40B4-BE49-F238E27FC236}">
                      <a16:creationId xmlns:a16="http://schemas.microsoft.com/office/drawing/2014/main" id="{8E31D585-4865-D34F-AAA6-42648671E2EC}"/>
                    </a:ext>
                  </a:extLst>
                </p:cNvPr>
                <p:cNvSpPr/>
                <p:nvPr/>
              </p:nvSpPr>
              <p:spPr>
                <a:xfrm flipV="1">
                  <a:off x="3431363" y="4104826"/>
                  <a:ext cx="3626969" cy="2385811"/>
                </a:xfrm>
                <a:custGeom>
                  <a:avLst/>
                  <a:gdLst>
                    <a:gd name="connsiteX0" fmla="*/ 0 w 3390900"/>
                    <a:gd name="connsiteY0" fmla="*/ 0 h 2755900"/>
                    <a:gd name="connsiteX1" fmla="*/ 3390900 w 3390900"/>
                    <a:gd name="connsiteY1" fmla="*/ 0 h 2755900"/>
                    <a:gd name="connsiteX2" fmla="*/ 3390900 w 3390900"/>
                    <a:gd name="connsiteY2" fmla="*/ 2755900 h 2755900"/>
                    <a:gd name="connsiteX3" fmla="*/ 0 w 3390900"/>
                    <a:gd name="connsiteY3" fmla="*/ 2755900 h 2755900"/>
                    <a:gd name="connsiteX4" fmla="*/ 0 w 3390900"/>
                    <a:gd name="connsiteY4" fmla="*/ 0 h 2755900"/>
                    <a:gd name="connsiteX0" fmla="*/ 0 w 3390900"/>
                    <a:gd name="connsiteY0" fmla="*/ 0 h 2755900"/>
                    <a:gd name="connsiteX1" fmla="*/ 3390900 w 3390900"/>
                    <a:gd name="connsiteY1" fmla="*/ 0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55900"/>
                    <a:gd name="connsiteX1" fmla="*/ 3390900 w 3390900"/>
                    <a:gd name="connsiteY1" fmla="*/ 1410237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94536"/>
                    <a:gd name="connsiteX1" fmla="*/ 3390900 w 3390900"/>
                    <a:gd name="connsiteY1" fmla="*/ 1410237 h 2794536"/>
                    <a:gd name="connsiteX2" fmla="*/ 3390900 w 3390900"/>
                    <a:gd name="connsiteY2" fmla="*/ 2794536 h 2794536"/>
                    <a:gd name="connsiteX3" fmla="*/ 96592 w 3390900"/>
                    <a:gd name="connsiteY3" fmla="*/ 1268390 h 2794536"/>
                    <a:gd name="connsiteX4" fmla="*/ 0 w 3390900"/>
                    <a:gd name="connsiteY4" fmla="*/ 0 h 2794536"/>
                    <a:gd name="connsiteX0" fmla="*/ 1819 w 3294308"/>
                    <a:gd name="connsiteY0" fmla="*/ 0 h 2905248"/>
                    <a:gd name="connsiteX1" fmla="*/ 3294308 w 3294308"/>
                    <a:gd name="connsiteY1" fmla="*/ 1520949 h 2905248"/>
                    <a:gd name="connsiteX2" fmla="*/ 3294308 w 3294308"/>
                    <a:gd name="connsiteY2" fmla="*/ 2905248 h 2905248"/>
                    <a:gd name="connsiteX3" fmla="*/ 0 w 3294308"/>
                    <a:gd name="connsiteY3" fmla="*/ 1379102 h 2905248"/>
                    <a:gd name="connsiteX4" fmla="*/ 1819 w 3294308"/>
                    <a:gd name="connsiteY4" fmla="*/ 0 h 2905248"/>
                    <a:gd name="connsiteX0" fmla="*/ 1819 w 3294308"/>
                    <a:gd name="connsiteY0" fmla="*/ 0 h 2925751"/>
                    <a:gd name="connsiteX1" fmla="*/ 3294308 w 3294308"/>
                    <a:gd name="connsiteY1" fmla="*/ 1520949 h 2925751"/>
                    <a:gd name="connsiteX2" fmla="*/ 2912966 w 3294308"/>
                    <a:gd name="connsiteY2" fmla="*/ 2925751 h 2925751"/>
                    <a:gd name="connsiteX3" fmla="*/ 0 w 3294308"/>
                    <a:gd name="connsiteY3" fmla="*/ 1379102 h 2925751"/>
                    <a:gd name="connsiteX4" fmla="*/ 1819 w 3294308"/>
                    <a:gd name="connsiteY4" fmla="*/ 0 h 2925751"/>
                    <a:gd name="connsiteX0" fmla="*/ 1819 w 2912966"/>
                    <a:gd name="connsiteY0" fmla="*/ 0 h 2925751"/>
                    <a:gd name="connsiteX1" fmla="*/ 2814556 w 2912966"/>
                    <a:gd name="connsiteY1" fmla="*/ 1672665 h 2925751"/>
                    <a:gd name="connsiteX2" fmla="*/ 2912966 w 2912966"/>
                    <a:gd name="connsiteY2" fmla="*/ 2925751 h 2925751"/>
                    <a:gd name="connsiteX3" fmla="*/ 0 w 2912966"/>
                    <a:gd name="connsiteY3" fmla="*/ 1379102 h 2925751"/>
                    <a:gd name="connsiteX4" fmla="*/ 1819 w 2912966"/>
                    <a:gd name="connsiteY4" fmla="*/ 0 h 2925751"/>
                    <a:gd name="connsiteX0" fmla="*/ 1819 w 3821554"/>
                    <a:gd name="connsiteY0" fmla="*/ 0 h 2925751"/>
                    <a:gd name="connsiteX1" fmla="*/ 3821554 w 3821554"/>
                    <a:gd name="connsiteY1" fmla="*/ 885587 h 2925751"/>
                    <a:gd name="connsiteX2" fmla="*/ 2912966 w 3821554"/>
                    <a:gd name="connsiteY2" fmla="*/ 2925751 h 2925751"/>
                    <a:gd name="connsiteX3" fmla="*/ 0 w 3821554"/>
                    <a:gd name="connsiteY3" fmla="*/ 1379102 h 2925751"/>
                    <a:gd name="connsiteX4" fmla="*/ 1819 w 3821554"/>
                    <a:gd name="connsiteY4" fmla="*/ 0 h 2925751"/>
                    <a:gd name="connsiteX0" fmla="*/ 1819 w 4035710"/>
                    <a:gd name="connsiteY0" fmla="*/ 0 h 2208120"/>
                    <a:gd name="connsiteX1" fmla="*/ 3821554 w 4035710"/>
                    <a:gd name="connsiteY1" fmla="*/ 885587 h 2208120"/>
                    <a:gd name="connsiteX2" fmla="*/ 4035710 w 4035710"/>
                    <a:gd name="connsiteY2" fmla="*/ 2208120 h 2208120"/>
                    <a:gd name="connsiteX3" fmla="*/ 0 w 4035710"/>
                    <a:gd name="connsiteY3" fmla="*/ 1379102 h 2208120"/>
                    <a:gd name="connsiteX4" fmla="*/ 1819 w 4035710"/>
                    <a:gd name="connsiteY4" fmla="*/ 0 h 2208120"/>
                    <a:gd name="connsiteX0" fmla="*/ 1819 w 4035710"/>
                    <a:gd name="connsiteY0" fmla="*/ 0 h 2255184"/>
                    <a:gd name="connsiteX1" fmla="*/ 3821554 w 4035710"/>
                    <a:gd name="connsiteY1" fmla="*/ 932651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1819 w 4035710"/>
                    <a:gd name="connsiteY4" fmla="*/ 0 h 2255184"/>
                    <a:gd name="connsiteX0" fmla="*/ 39743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39743 w 4035710"/>
                    <a:gd name="connsiteY4" fmla="*/ 0 h 2255184"/>
                    <a:gd name="connsiteX0" fmla="*/ 39743 w 4035710"/>
                    <a:gd name="connsiteY0" fmla="*/ 0 h 2255184"/>
                    <a:gd name="connsiteX1" fmla="*/ 3653807 w 4035710"/>
                    <a:gd name="connsiteY1" fmla="*/ 1137425 h 2255184"/>
                    <a:gd name="connsiteX2" fmla="*/ 4035710 w 4035710"/>
                    <a:gd name="connsiteY2" fmla="*/ 2255184 h 2255184"/>
                    <a:gd name="connsiteX3" fmla="*/ 0 w 4035710"/>
                    <a:gd name="connsiteY3" fmla="*/ 1426166 h 2255184"/>
                    <a:gd name="connsiteX4" fmla="*/ 39743 w 4035710"/>
                    <a:gd name="connsiteY4" fmla="*/ 0 h 2255184"/>
                    <a:gd name="connsiteX0" fmla="*/ 39743 w 3833447"/>
                    <a:gd name="connsiteY0" fmla="*/ 0 h 2360529"/>
                    <a:gd name="connsiteX1" fmla="*/ 3653807 w 3833447"/>
                    <a:gd name="connsiteY1" fmla="*/ 1137425 h 2360529"/>
                    <a:gd name="connsiteX2" fmla="*/ 3833447 w 3833447"/>
                    <a:gd name="connsiteY2" fmla="*/ 2360529 h 2360529"/>
                    <a:gd name="connsiteX3" fmla="*/ 0 w 3833447"/>
                    <a:gd name="connsiteY3" fmla="*/ 1426166 h 2360529"/>
                    <a:gd name="connsiteX4" fmla="*/ 39743 w 3833447"/>
                    <a:gd name="connsiteY4" fmla="*/ 0 h 2360529"/>
                    <a:gd name="connsiteX0" fmla="*/ 39743 w 3833447"/>
                    <a:gd name="connsiteY0" fmla="*/ 0 h 2360529"/>
                    <a:gd name="connsiteX1" fmla="*/ 3670662 w 3833447"/>
                    <a:gd name="connsiteY1" fmla="*/ 1141639 h 2360529"/>
                    <a:gd name="connsiteX2" fmla="*/ 3833447 w 3833447"/>
                    <a:gd name="connsiteY2" fmla="*/ 2360529 h 2360529"/>
                    <a:gd name="connsiteX3" fmla="*/ 0 w 3833447"/>
                    <a:gd name="connsiteY3" fmla="*/ 1426166 h 2360529"/>
                    <a:gd name="connsiteX4" fmla="*/ 39743 w 3833447"/>
                    <a:gd name="connsiteY4" fmla="*/ 0 h 2360529"/>
                    <a:gd name="connsiteX0" fmla="*/ 39743 w 3846088"/>
                    <a:gd name="connsiteY0" fmla="*/ 0 h 2364742"/>
                    <a:gd name="connsiteX1" fmla="*/ 3670662 w 3846088"/>
                    <a:gd name="connsiteY1" fmla="*/ 1141639 h 2364742"/>
                    <a:gd name="connsiteX2" fmla="*/ 3846088 w 3846088"/>
                    <a:gd name="connsiteY2" fmla="*/ 2364742 h 2364742"/>
                    <a:gd name="connsiteX3" fmla="*/ 0 w 3846088"/>
                    <a:gd name="connsiteY3" fmla="*/ 1426166 h 2364742"/>
                    <a:gd name="connsiteX4" fmla="*/ 39743 w 3846088"/>
                    <a:gd name="connsiteY4" fmla="*/ 0 h 2364742"/>
                    <a:gd name="connsiteX0" fmla="*/ 31315 w 3837660"/>
                    <a:gd name="connsiteY0" fmla="*/ 0 h 2364742"/>
                    <a:gd name="connsiteX1" fmla="*/ 3662234 w 3837660"/>
                    <a:gd name="connsiteY1" fmla="*/ 1141639 h 2364742"/>
                    <a:gd name="connsiteX2" fmla="*/ 3837660 w 3837660"/>
                    <a:gd name="connsiteY2" fmla="*/ 2364742 h 2364742"/>
                    <a:gd name="connsiteX3" fmla="*/ 0 w 3837660"/>
                    <a:gd name="connsiteY3" fmla="*/ 1215475 h 2364742"/>
                    <a:gd name="connsiteX4" fmla="*/ 31315 w 3837660"/>
                    <a:gd name="connsiteY4" fmla="*/ 0 h 2364742"/>
                    <a:gd name="connsiteX0" fmla="*/ 31315 w 3662234"/>
                    <a:gd name="connsiteY0" fmla="*/ 0 h 2352100"/>
                    <a:gd name="connsiteX1" fmla="*/ 3662234 w 3662234"/>
                    <a:gd name="connsiteY1" fmla="*/ 1141639 h 2352100"/>
                    <a:gd name="connsiteX2" fmla="*/ 3626969 w 3662234"/>
                    <a:gd name="connsiteY2" fmla="*/ 2352100 h 2352100"/>
                    <a:gd name="connsiteX3" fmla="*/ 0 w 3662234"/>
                    <a:gd name="connsiteY3" fmla="*/ 1215475 h 2352100"/>
                    <a:gd name="connsiteX4" fmla="*/ 31315 w 3662234"/>
                    <a:gd name="connsiteY4" fmla="*/ 0 h 2352100"/>
                    <a:gd name="connsiteX0" fmla="*/ 31315 w 3626969"/>
                    <a:gd name="connsiteY0" fmla="*/ 0 h 2352100"/>
                    <a:gd name="connsiteX1" fmla="*/ 3455757 w 3626969"/>
                    <a:gd name="connsiteY1" fmla="*/ 1268054 h 2352100"/>
                    <a:gd name="connsiteX2" fmla="*/ 3626969 w 3626969"/>
                    <a:gd name="connsiteY2" fmla="*/ 2352100 h 2352100"/>
                    <a:gd name="connsiteX3" fmla="*/ 0 w 3626969"/>
                    <a:gd name="connsiteY3" fmla="*/ 1215475 h 2352100"/>
                    <a:gd name="connsiteX4" fmla="*/ 31315 w 3626969"/>
                    <a:gd name="connsiteY4" fmla="*/ 0 h 2352100"/>
                    <a:gd name="connsiteX0" fmla="*/ 1819 w 3626969"/>
                    <a:gd name="connsiteY0" fmla="*/ 0 h 2385811"/>
                    <a:gd name="connsiteX1" fmla="*/ 3455757 w 3626969"/>
                    <a:gd name="connsiteY1" fmla="*/ 1301765 h 2385811"/>
                    <a:gd name="connsiteX2" fmla="*/ 3626969 w 3626969"/>
                    <a:gd name="connsiteY2" fmla="*/ 2385811 h 2385811"/>
                    <a:gd name="connsiteX3" fmla="*/ 0 w 3626969"/>
                    <a:gd name="connsiteY3" fmla="*/ 1249186 h 2385811"/>
                    <a:gd name="connsiteX4" fmla="*/ 1819 w 3626969"/>
                    <a:gd name="connsiteY4" fmla="*/ 0 h 2385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969" h="2385811">
                      <a:moveTo>
                        <a:pt x="1819" y="0"/>
                      </a:moveTo>
                      <a:lnTo>
                        <a:pt x="3455757" y="1301765"/>
                      </a:lnTo>
                      <a:lnTo>
                        <a:pt x="3626969" y="2385811"/>
                      </a:lnTo>
                      <a:lnTo>
                        <a:pt x="0" y="1249186"/>
                      </a:lnTo>
                      <a:cubicBezTo>
                        <a:pt x="606" y="789485"/>
                        <a:pt x="1213" y="459701"/>
                        <a:pt x="1819" y="0"/>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9" name="Group 298">
                  <a:extLst>
                    <a:ext uri="{FF2B5EF4-FFF2-40B4-BE49-F238E27FC236}">
                      <a16:creationId xmlns:a16="http://schemas.microsoft.com/office/drawing/2014/main" id="{67F0C124-E33A-3C1A-39A5-226D8A262DF3}"/>
                    </a:ext>
                  </a:extLst>
                </p:cNvPr>
                <p:cNvGrpSpPr/>
                <p:nvPr/>
              </p:nvGrpSpPr>
              <p:grpSpPr>
                <a:xfrm>
                  <a:off x="3416643" y="1616607"/>
                  <a:ext cx="3969981" cy="4784264"/>
                  <a:chOff x="3416643" y="1616607"/>
                  <a:chExt cx="3969981" cy="4784264"/>
                </a:xfrm>
              </p:grpSpPr>
              <p:sp>
                <p:nvSpPr>
                  <p:cNvPr id="300" name="Rectangle 14">
                    <a:extLst>
                      <a:ext uri="{FF2B5EF4-FFF2-40B4-BE49-F238E27FC236}">
                        <a16:creationId xmlns:a16="http://schemas.microsoft.com/office/drawing/2014/main" id="{6B692783-F215-04CD-B9E6-749D1F16BF7D}"/>
                      </a:ext>
                    </a:extLst>
                  </p:cNvPr>
                  <p:cNvSpPr/>
                  <p:nvPr/>
                </p:nvSpPr>
                <p:spPr>
                  <a:xfrm>
                    <a:off x="3416643" y="2113008"/>
                    <a:ext cx="1471493" cy="164376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1493" h="1643766">
                        <a:moveTo>
                          <a:pt x="0" y="376881"/>
                        </a:moveTo>
                        <a:cubicBezTo>
                          <a:pt x="10297" y="267729"/>
                          <a:pt x="107092" y="251254"/>
                          <a:pt x="160638" y="234778"/>
                        </a:cubicBezTo>
                        <a:lnTo>
                          <a:pt x="1371600" y="0"/>
                        </a:lnTo>
                        <a:cubicBezTo>
                          <a:pt x="1473282" y="12112"/>
                          <a:pt x="1474172" y="58957"/>
                          <a:pt x="1470455" y="154459"/>
                        </a:cubicBezTo>
                        <a:lnTo>
                          <a:pt x="1408671" y="1186248"/>
                        </a:lnTo>
                        <a:cubicBezTo>
                          <a:pt x="1407502" y="1297337"/>
                          <a:pt x="1373538" y="1344705"/>
                          <a:pt x="1297460" y="1360010"/>
                        </a:cubicBezTo>
                        <a:lnTo>
                          <a:pt x="135925" y="1643448"/>
                        </a:lnTo>
                        <a:cubicBezTo>
                          <a:pt x="72727" y="1648213"/>
                          <a:pt x="23019" y="1598907"/>
                          <a:pt x="12357" y="1538415"/>
                        </a:cubicBezTo>
                        <a:lnTo>
                          <a:pt x="0" y="376881"/>
                        </a:lnTo>
                        <a:close/>
                      </a:path>
                    </a:pathLst>
                  </a:custGeom>
                  <a:solidFill>
                    <a:srgbClr val="FF7D25"/>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14">
                    <a:extLst>
                      <a:ext uri="{FF2B5EF4-FFF2-40B4-BE49-F238E27FC236}">
                        <a16:creationId xmlns:a16="http://schemas.microsoft.com/office/drawing/2014/main" id="{B964972C-DBE3-B0ED-F889-BDC47BB7694F}"/>
                      </a:ext>
                    </a:extLst>
                  </p:cNvPr>
                  <p:cNvSpPr/>
                  <p:nvPr/>
                </p:nvSpPr>
                <p:spPr>
                  <a:xfrm>
                    <a:off x="4939224" y="1852473"/>
                    <a:ext cx="1240997" cy="151545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615" h="1603645">
                        <a:moveTo>
                          <a:pt x="68674" y="315115"/>
                        </a:moveTo>
                        <a:cubicBezTo>
                          <a:pt x="78971" y="205963"/>
                          <a:pt x="155508" y="213171"/>
                          <a:pt x="209054" y="196695"/>
                        </a:cubicBezTo>
                        <a:lnTo>
                          <a:pt x="1436224" y="2515"/>
                        </a:lnTo>
                        <a:cubicBezTo>
                          <a:pt x="1546010" y="-9056"/>
                          <a:pt x="1579311" y="17492"/>
                          <a:pt x="1571542" y="119760"/>
                        </a:cubicBezTo>
                        <a:lnTo>
                          <a:pt x="1465189" y="1124482"/>
                        </a:lnTo>
                        <a:cubicBezTo>
                          <a:pt x="1464020" y="1235571"/>
                          <a:pt x="1442212" y="1310005"/>
                          <a:pt x="1366134" y="1325310"/>
                        </a:cubicBezTo>
                        <a:lnTo>
                          <a:pt x="143825" y="1601983"/>
                        </a:lnTo>
                        <a:cubicBezTo>
                          <a:pt x="64420" y="1613515"/>
                          <a:pt x="2560" y="1564207"/>
                          <a:pt x="0" y="1480033"/>
                        </a:cubicBezTo>
                        <a:lnTo>
                          <a:pt x="68674" y="315115"/>
                        </a:ln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14">
                    <a:extLst>
                      <a:ext uri="{FF2B5EF4-FFF2-40B4-BE49-F238E27FC236}">
                        <a16:creationId xmlns:a16="http://schemas.microsoft.com/office/drawing/2014/main" id="{49B1D76C-EE75-E441-918A-C0EC10CF1D03}"/>
                      </a:ext>
                    </a:extLst>
                  </p:cNvPr>
                  <p:cNvSpPr/>
                  <p:nvPr/>
                </p:nvSpPr>
                <p:spPr>
                  <a:xfrm>
                    <a:off x="6185335" y="1616607"/>
                    <a:ext cx="1201289" cy="1437243"/>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2297" h="1520882">
                        <a:moveTo>
                          <a:pt x="149625" y="298787"/>
                        </a:moveTo>
                        <a:cubicBezTo>
                          <a:pt x="159922" y="189635"/>
                          <a:pt x="236459" y="196843"/>
                          <a:pt x="290005" y="180367"/>
                        </a:cubicBezTo>
                        <a:lnTo>
                          <a:pt x="1400068" y="1627"/>
                        </a:lnTo>
                        <a:cubicBezTo>
                          <a:pt x="1509854" y="-9944"/>
                          <a:pt x="1535134" y="40789"/>
                          <a:pt x="1516895" y="134313"/>
                        </a:cubicBezTo>
                        <a:lnTo>
                          <a:pt x="1330416" y="1169916"/>
                        </a:lnTo>
                        <a:cubicBezTo>
                          <a:pt x="1322268" y="1295578"/>
                          <a:pt x="1256498" y="1293677"/>
                          <a:pt x="1194380" y="1308982"/>
                        </a:cubicBezTo>
                        <a:lnTo>
                          <a:pt x="207028" y="1520109"/>
                        </a:lnTo>
                        <a:cubicBezTo>
                          <a:pt x="40369" y="1528726"/>
                          <a:pt x="-7086" y="1465156"/>
                          <a:pt x="825" y="1340180"/>
                        </a:cubicBezTo>
                        <a:lnTo>
                          <a:pt x="149625" y="298787"/>
                        </a:lnTo>
                        <a:close/>
                      </a:path>
                    </a:pathLst>
                  </a:custGeom>
                  <a:solidFill>
                    <a:srgbClr val="FF7D25"/>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Rectangle 14">
                    <a:extLst>
                      <a:ext uri="{FF2B5EF4-FFF2-40B4-BE49-F238E27FC236}">
                        <a16:creationId xmlns:a16="http://schemas.microsoft.com/office/drawing/2014/main" id="{25F30698-F33C-C0F7-040A-348CA68AF8FF}"/>
                      </a:ext>
                    </a:extLst>
                  </p:cNvPr>
                  <p:cNvSpPr/>
                  <p:nvPr/>
                </p:nvSpPr>
                <p:spPr>
                  <a:xfrm>
                    <a:off x="3444357" y="3594073"/>
                    <a:ext cx="1348872" cy="1579825"/>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872" h="1579825">
                        <a:moveTo>
                          <a:pt x="0" y="377144"/>
                        </a:moveTo>
                        <a:cubicBezTo>
                          <a:pt x="10297" y="267992"/>
                          <a:pt x="107092" y="251517"/>
                          <a:pt x="160638" y="235041"/>
                        </a:cubicBezTo>
                        <a:lnTo>
                          <a:pt x="1227079" y="1830"/>
                        </a:lnTo>
                        <a:cubicBezTo>
                          <a:pt x="1334002" y="-9639"/>
                          <a:pt x="1352150" y="32505"/>
                          <a:pt x="1348433" y="135868"/>
                        </a:cubicBezTo>
                        <a:lnTo>
                          <a:pt x="1299736" y="1101670"/>
                        </a:lnTo>
                        <a:cubicBezTo>
                          <a:pt x="1293327" y="1202279"/>
                          <a:pt x="1294963" y="1218219"/>
                          <a:pt x="1218885" y="1251865"/>
                        </a:cubicBezTo>
                        <a:lnTo>
                          <a:pt x="177819" y="1560964"/>
                        </a:lnTo>
                        <a:cubicBezTo>
                          <a:pt x="91040" y="1599790"/>
                          <a:pt x="-3183" y="1582964"/>
                          <a:pt x="4496" y="1470071"/>
                        </a:cubicBezTo>
                        <a:cubicBezTo>
                          <a:pt x="2997" y="1105762"/>
                          <a:pt x="1499" y="741453"/>
                          <a:pt x="0" y="377144"/>
                        </a:cubicBez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Rectangle 14">
                    <a:extLst>
                      <a:ext uri="{FF2B5EF4-FFF2-40B4-BE49-F238E27FC236}">
                        <a16:creationId xmlns:a16="http://schemas.microsoft.com/office/drawing/2014/main" id="{6FD0641D-B80F-D41F-7959-9A126CB48D49}"/>
                      </a:ext>
                    </a:extLst>
                  </p:cNvPr>
                  <p:cNvSpPr/>
                  <p:nvPr/>
                </p:nvSpPr>
                <p:spPr>
                  <a:xfrm>
                    <a:off x="4851180" y="3241683"/>
                    <a:ext cx="1189637" cy="147037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 name="connsiteX0" fmla="*/ 31339 w 1380211"/>
                      <a:gd name="connsiteY0" fmla="*/ 377144 h 1566760"/>
                      <a:gd name="connsiteX1" fmla="*/ 191977 w 1380211"/>
                      <a:gd name="connsiteY1" fmla="*/ 235041 h 1566760"/>
                      <a:gd name="connsiteX2" fmla="*/ 1258418 w 1380211"/>
                      <a:gd name="connsiteY2" fmla="*/ 1830 h 1566760"/>
                      <a:gd name="connsiteX3" fmla="*/ 1379772 w 1380211"/>
                      <a:gd name="connsiteY3" fmla="*/ 135868 h 1566760"/>
                      <a:gd name="connsiteX4" fmla="*/ 1331075 w 1380211"/>
                      <a:gd name="connsiteY4" fmla="*/ 1101670 h 1566760"/>
                      <a:gd name="connsiteX5" fmla="*/ 1250224 w 1380211"/>
                      <a:gd name="connsiteY5" fmla="*/ 1251865 h 1566760"/>
                      <a:gd name="connsiteX6" fmla="*/ 209158 w 1380211"/>
                      <a:gd name="connsiteY6" fmla="*/ 1560964 h 1566760"/>
                      <a:gd name="connsiteX7" fmla="*/ 325 w 1380211"/>
                      <a:gd name="connsiteY7" fmla="*/ 1322110 h 1566760"/>
                      <a:gd name="connsiteX8" fmla="*/ 31339 w 1380211"/>
                      <a:gd name="connsiteY8" fmla="*/ 377144 h 1566760"/>
                      <a:gd name="connsiteX0" fmla="*/ 31609 w 1380481"/>
                      <a:gd name="connsiteY0" fmla="*/ 377144 h 1471721"/>
                      <a:gd name="connsiteX1" fmla="*/ 192247 w 1380481"/>
                      <a:gd name="connsiteY1" fmla="*/ 235041 h 1471721"/>
                      <a:gd name="connsiteX2" fmla="*/ 1258688 w 1380481"/>
                      <a:gd name="connsiteY2" fmla="*/ 1830 h 1471721"/>
                      <a:gd name="connsiteX3" fmla="*/ 1380042 w 1380481"/>
                      <a:gd name="connsiteY3" fmla="*/ 135868 h 1471721"/>
                      <a:gd name="connsiteX4" fmla="*/ 1331345 w 1380481"/>
                      <a:gd name="connsiteY4" fmla="*/ 1101670 h 1471721"/>
                      <a:gd name="connsiteX5" fmla="*/ 1250494 w 1380481"/>
                      <a:gd name="connsiteY5" fmla="*/ 1251865 h 1471721"/>
                      <a:gd name="connsiteX6" fmla="*/ 147284 w 1380481"/>
                      <a:gd name="connsiteY6" fmla="*/ 1460351 h 1471721"/>
                      <a:gd name="connsiteX7" fmla="*/ 595 w 1380481"/>
                      <a:gd name="connsiteY7" fmla="*/ 1322110 h 1471721"/>
                      <a:gd name="connsiteX8" fmla="*/ 31609 w 1380481"/>
                      <a:gd name="connsiteY8" fmla="*/ 377144 h 1471721"/>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1251078 w 1381065"/>
                      <a:gd name="connsiteY5" fmla="*/ 1251865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109987 w 1381065"/>
                      <a:gd name="connsiteY4" fmla="*/ 1036567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0674"/>
                      <a:gd name="connsiteY0" fmla="*/ 374283 h 1479585"/>
                      <a:gd name="connsiteX1" fmla="*/ 192831 w 1380674"/>
                      <a:gd name="connsiteY1" fmla="*/ 232180 h 1479585"/>
                      <a:gd name="connsiteX2" fmla="*/ 1066922 w 1380674"/>
                      <a:gd name="connsiteY2" fmla="*/ 1929 h 1479585"/>
                      <a:gd name="connsiteX3" fmla="*/ 1380626 w 1380674"/>
                      <a:gd name="connsiteY3" fmla="*/ 133007 h 1479585"/>
                      <a:gd name="connsiteX4" fmla="*/ 1109987 w 1380674"/>
                      <a:gd name="connsiteY4" fmla="*/ 1033706 h 1479585"/>
                      <a:gd name="connsiteX5" fmla="*/ 993625 w 1380674"/>
                      <a:gd name="connsiteY5" fmla="*/ 1204616 h 1479585"/>
                      <a:gd name="connsiteX6" fmla="*/ 109398 w 1380674"/>
                      <a:gd name="connsiteY6" fmla="*/ 1469327 h 1479585"/>
                      <a:gd name="connsiteX7" fmla="*/ 1179 w 1380674"/>
                      <a:gd name="connsiteY7" fmla="*/ 1319249 h 1479585"/>
                      <a:gd name="connsiteX8" fmla="*/ 32193 w 1380674"/>
                      <a:gd name="connsiteY8" fmla="*/ 374283 h 1479585"/>
                      <a:gd name="connsiteX0" fmla="*/ 32193 w 1188715"/>
                      <a:gd name="connsiteY0" fmla="*/ 373479 h 1478781"/>
                      <a:gd name="connsiteX1" fmla="*/ 192831 w 1188715"/>
                      <a:gd name="connsiteY1" fmla="*/ 231376 h 1478781"/>
                      <a:gd name="connsiteX2" fmla="*/ 1066922 w 1188715"/>
                      <a:gd name="connsiteY2" fmla="*/ 1125 h 1478781"/>
                      <a:gd name="connsiteX3" fmla="*/ 1188276 w 1188715"/>
                      <a:gd name="connsiteY3" fmla="*/ 170673 h 1478781"/>
                      <a:gd name="connsiteX4" fmla="*/ 1109987 w 1188715"/>
                      <a:gd name="connsiteY4" fmla="*/ 1032902 h 1478781"/>
                      <a:gd name="connsiteX5" fmla="*/ 993625 w 1188715"/>
                      <a:gd name="connsiteY5" fmla="*/ 1203812 h 1478781"/>
                      <a:gd name="connsiteX6" fmla="*/ 109398 w 1188715"/>
                      <a:gd name="connsiteY6" fmla="*/ 1468523 h 1478781"/>
                      <a:gd name="connsiteX7" fmla="*/ 1179 w 1188715"/>
                      <a:gd name="connsiteY7" fmla="*/ 1318445 h 1478781"/>
                      <a:gd name="connsiteX8" fmla="*/ 32193 w 1188715"/>
                      <a:gd name="connsiteY8" fmla="*/ 373479 h 1478781"/>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855 w 1186377"/>
                      <a:gd name="connsiteY0" fmla="*/ 373479 h 1475563"/>
                      <a:gd name="connsiteX1" fmla="*/ 190493 w 1186377"/>
                      <a:gd name="connsiteY1" fmla="*/ 231376 h 1475563"/>
                      <a:gd name="connsiteX2" fmla="*/ 1064584 w 1186377"/>
                      <a:gd name="connsiteY2" fmla="*/ 1125 h 1475563"/>
                      <a:gd name="connsiteX3" fmla="*/ 1185938 w 1186377"/>
                      <a:gd name="connsiteY3" fmla="*/ 170673 h 1475563"/>
                      <a:gd name="connsiteX4" fmla="*/ 1107649 w 1186377"/>
                      <a:gd name="connsiteY4" fmla="*/ 1032902 h 1475563"/>
                      <a:gd name="connsiteX5" fmla="*/ 991287 w 1186377"/>
                      <a:gd name="connsiteY5" fmla="*/ 1203812 h 1475563"/>
                      <a:gd name="connsiteX6" fmla="*/ 95223 w 1186377"/>
                      <a:gd name="connsiteY6" fmla="*/ 1468523 h 1475563"/>
                      <a:gd name="connsiteX7" fmla="*/ 1800 w 1186377"/>
                      <a:gd name="connsiteY7" fmla="*/ 1265179 h 1475563"/>
                      <a:gd name="connsiteX8" fmla="*/ 29855 w 1186377"/>
                      <a:gd name="connsiteY8" fmla="*/ 373479 h 1475563"/>
                      <a:gd name="connsiteX0" fmla="*/ 31920 w 1188442"/>
                      <a:gd name="connsiteY0" fmla="*/ 373479 h 1476807"/>
                      <a:gd name="connsiteX1" fmla="*/ 192558 w 1188442"/>
                      <a:gd name="connsiteY1" fmla="*/ 231376 h 1476807"/>
                      <a:gd name="connsiteX2" fmla="*/ 1066649 w 1188442"/>
                      <a:gd name="connsiteY2" fmla="*/ 1125 h 1476807"/>
                      <a:gd name="connsiteX3" fmla="*/ 1188003 w 1188442"/>
                      <a:gd name="connsiteY3" fmla="*/ 170673 h 1476807"/>
                      <a:gd name="connsiteX4" fmla="*/ 1109714 w 1188442"/>
                      <a:gd name="connsiteY4" fmla="*/ 1032902 h 1476807"/>
                      <a:gd name="connsiteX5" fmla="*/ 993352 w 1188442"/>
                      <a:gd name="connsiteY5" fmla="*/ 1203812 h 1476807"/>
                      <a:gd name="connsiteX6" fmla="*/ 97288 w 1188442"/>
                      <a:gd name="connsiteY6" fmla="*/ 1468523 h 1476807"/>
                      <a:gd name="connsiteX7" fmla="*/ 3865 w 1188442"/>
                      <a:gd name="connsiteY7" fmla="*/ 1265179 h 1476807"/>
                      <a:gd name="connsiteX8" fmla="*/ 31920 w 1188442"/>
                      <a:gd name="connsiteY8" fmla="*/ 373479 h 1476807"/>
                      <a:gd name="connsiteX0" fmla="*/ 33115 w 1189637"/>
                      <a:gd name="connsiteY0" fmla="*/ 373479 h 1470370"/>
                      <a:gd name="connsiteX1" fmla="*/ 193753 w 1189637"/>
                      <a:gd name="connsiteY1" fmla="*/ 231376 h 1470370"/>
                      <a:gd name="connsiteX2" fmla="*/ 1067844 w 1189637"/>
                      <a:gd name="connsiteY2" fmla="*/ 1125 h 1470370"/>
                      <a:gd name="connsiteX3" fmla="*/ 1189198 w 1189637"/>
                      <a:gd name="connsiteY3" fmla="*/ 170673 h 1470370"/>
                      <a:gd name="connsiteX4" fmla="*/ 1110909 w 1189637"/>
                      <a:gd name="connsiteY4" fmla="*/ 1032902 h 1470370"/>
                      <a:gd name="connsiteX5" fmla="*/ 994547 w 1189637"/>
                      <a:gd name="connsiteY5" fmla="*/ 1203812 h 1470370"/>
                      <a:gd name="connsiteX6" fmla="*/ 98483 w 1189637"/>
                      <a:gd name="connsiteY6" fmla="*/ 1468523 h 1470370"/>
                      <a:gd name="connsiteX7" fmla="*/ 5060 w 1189637"/>
                      <a:gd name="connsiteY7" fmla="*/ 1265179 h 1470370"/>
                      <a:gd name="connsiteX8" fmla="*/ 33115 w 1189637"/>
                      <a:gd name="connsiteY8" fmla="*/ 373479 h 147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637" h="1470370">
                        <a:moveTo>
                          <a:pt x="33115" y="373479"/>
                        </a:moveTo>
                        <a:cubicBezTo>
                          <a:pt x="43412" y="264327"/>
                          <a:pt x="140207" y="247852"/>
                          <a:pt x="193753" y="231376"/>
                        </a:cubicBezTo>
                        <a:lnTo>
                          <a:pt x="1067844" y="1125"/>
                        </a:lnTo>
                        <a:cubicBezTo>
                          <a:pt x="1174767" y="-10344"/>
                          <a:pt x="1192915" y="67310"/>
                          <a:pt x="1189198" y="170673"/>
                        </a:cubicBezTo>
                        <a:lnTo>
                          <a:pt x="1110909" y="1032902"/>
                        </a:lnTo>
                        <a:cubicBezTo>
                          <a:pt x="1104500" y="1133511"/>
                          <a:pt x="1070625" y="1170166"/>
                          <a:pt x="994547" y="1203812"/>
                        </a:cubicBezTo>
                        <a:lnTo>
                          <a:pt x="98483" y="1468523"/>
                        </a:lnTo>
                        <a:cubicBezTo>
                          <a:pt x="-133" y="1483676"/>
                          <a:pt x="-8537" y="1404705"/>
                          <a:pt x="5060" y="1265179"/>
                        </a:cubicBezTo>
                        <a:cubicBezTo>
                          <a:pt x="15398" y="856481"/>
                          <a:pt x="34614" y="737788"/>
                          <a:pt x="33115" y="373479"/>
                        </a:cubicBez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Rectangle 14">
                    <a:extLst>
                      <a:ext uri="{FF2B5EF4-FFF2-40B4-BE49-F238E27FC236}">
                        <a16:creationId xmlns:a16="http://schemas.microsoft.com/office/drawing/2014/main" id="{B16D96F5-F552-38BE-7A41-0929B6C1DBC8}"/>
                      </a:ext>
                    </a:extLst>
                  </p:cNvPr>
                  <p:cNvSpPr/>
                  <p:nvPr/>
                </p:nvSpPr>
                <p:spPr>
                  <a:xfrm>
                    <a:off x="6033483" y="2938095"/>
                    <a:ext cx="1158798" cy="140759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452" h="1489509">
                        <a:moveTo>
                          <a:pt x="148931" y="342420"/>
                        </a:moveTo>
                        <a:cubicBezTo>
                          <a:pt x="159228" y="233268"/>
                          <a:pt x="235765" y="240476"/>
                          <a:pt x="289311" y="224000"/>
                        </a:cubicBezTo>
                        <a:lnTo>
                          <a:pt x="1339374" y="1421"/>
                        </a:lnTo>
                        <a:cubicBezTo>
                          <a:pt x="1449160" y="-10150"/>
                          <a:pt x="1481940" y="49976"/>
                          <a:pt x="1463701" y="143500"/>
                        </a:cubicBezTo>
                        <a:lnTo>
                          <a:pt x="1277222" y="1103949"/>
                        </a:lnTo>
                        <a:cubicBezTo>
                          <a:pt x="1257824" y="1207691"/>
                          <a:pt x="1233303" y="1199528"/>
                          <a:pt x="1159936" y="1233621"/>
                        </a:cubicBezTo>
                        <a:lnTo>
                          <a:pt x="195084" y="1476062"/>
                        </a:lnTo>
                        <a:cubicBezTo>
                          <a:pt x="92174" y="1509732"/>
                          <a:pt x="-4028" y="1480608"/>
                          <a:pt x="131" y="1383813"/>
                        </a:cubicBezTo>
                        <a:lnTo>
                          <a:pt x="148931" y="342420"/>
                        </a:ln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Rectangle 14">
                    <a:extLst>
                      <a:ext uri="{FF2B5EF4-FFF2-40B4-BE49-F238E27FC236}">
                        <a16:creationId xmlns:a16="http://schemas.microsoft.com/office/drawing/2014/main" id="{5FFCB2B5-4668-B26A-4D7F-10EFA4D09285}"/>
                      </a:ext>
                    </a:extLst>
                  </p:cNvPr>
                  <p:cNvSpPr/>
                  <p:nvPr/>
                </p:nvSpPr>
                <p:spPr>
                  <a:xfrm>
                    <a:off x="5928395" y="4164747"/>
                    <a:ext cx="1065292" cy="133170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60" h="1409196">
                        <a:moveTo>
                          <a:pt x="130226" y="411253"/>
                        </a:moveTo>
                        <a:cubicBezTo>
                          <a:pt x="140523" y="302101"/>
                          <a:pt x="217060" y="309309"/>
                          <a:pt x="270606" y="292833"/>
                        </a:cubicBezTo>
                        <a:lnTo>
                          <a:pt x="1234420" y="1363"/>
                        </a:lnTo>
                        <a:cubicBezTo>
                          <a:pt x="1344206" y="-10208"/>
                          <a:pt x="1361986" y="53050"/>
                          <a:pt x="1343747" y="146574"/>
                        </a:cubicBezTo>
                        <a:lnTo>
                          <a:pt x="1198518" y="966108"/>
                        </a:lnTo>
                        <a:cubicBezTo>
                          <a:pt x="1179120" y="1069850"/>
                          <a:pt x="1143349" y="1071081"/>
                          <a:pt x="1069982" y="1105174"/>
                        </a:cubicBezTo>
                        <a:lnTo>
                          <a:pt x="168880" y="1394587"/>
                        </a:lnTo>
                        <a:cubicBezTo>
                          <a:pt x="65970" y="1428257"/>
                          <a:pt x="-3984" y="1405396"/>
                          <a:pt x="175" y="1308601"/>
                        </a:cubicBezTo>
                        <a:lnTo>
                          <a:pt x="130226" y="411253"/>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Rectangle 14">
                    <a:extLst>
                      <a:ext uri="{FF2B5EF4-FFF2-40B4-BE49-F238E27FC236}">
                        <a16:creationId xmlns:a16="http://schemas.microsoft.com/office/drawing/2014/main" id="{53822E30-32EE-B718-FDBA-FD621A2108A3}"/>
                      </a:ext>
                    </a:extLst>
                  </p:cNvPr>
                  <p:cNvSpPr/>
                  <p:nvPr/>
                </p:nvSpPr>
                <p:spPr>
                  <a:xfrm>
                    <a:off x="4775916" y="4536311"/>
                    <a:ext cx="1137076" cy="138790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925" h="1468671">
                        <a:moveTo>
                          <a:pt x="62552" y="426718"/>
                        </a:moveTo>
                        <a:cubicBezTo>
                          <a:pt x="72849" y="317566"/>
                          <a:pt x="149386" y="324774"/>
                          <a:pt x="202932" y="308298"/>
                        </a:cubicBezTo>
                        <a:lnTo>
                          <a:pt x="1294248" y="1170"/>
                        </a:lnTo>
                        <a:cubicBezTo>
                          <a:pt x="1404034" y="-10401"/>
                          <a:pt x="1455562" y="65384"/>
                          <a:pt x="1437323" y="158908"/>
                        </a:cubicBezTo>
                        <a:lnTo>
                          <a:pt x="1359594" y="947127"/>
                        </a:lnTo>
                        <a:cubicBezTo>
                          <a:pt x="1340196" y="1050869"/>
                          <a:pt x="1334424" y="1074022"/>
                          <a:pt x="1261057" y="1108115"/>
                        </a:cubicBezTo>
                        <a:lnTo>
                          <a:pt x="202455" y="1447629"/>
                        </a:lnTo>
                        <a:cubicBezTo>
                          <a:pt x="99545" y="1481299"/>
                          <a:pt x="18342" y="1483489"/>
                          <a:pt x="1" y="1386694"/>
                        </a:cubicBezTo>
                        <a:lnTo>
                          <a:pt x="62552" y="426718"/>
                        </a:lnTo>
                        <a:close/>
                      </a:path>
                    </a:pathLst>
                  </a:custGeom>
                  <a:solidFill>
                    <a:schemeClr val="bg1">
                      <a:lumMod val="9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Rectangle 14">
                    <a:extLst>
                      <a:ext uri="{FF2B5EF4-FFF2-40B4-BE49-F238E27FC236}">
                        <a16:creationId xmlns:a16="http://schemas.microsoft.com/office/drawing/2014/main" id="{99CFA7D3-7E41-1625-0CDD-13C81C2F6C02}"/>
                      </a:ext>
                    </a:extLst>
                  </p:cNvPr>
                  <p:cNvSpPr/>
                  <p:nvPr/>
                </p:nvSpPr>
                <p:spPr>
                  <a:xfrm>
                    <a:off x="3460542" y="4943023"/>
                    <a:ext cx="1252225" cy="1457848"/>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 name="connsiteX0" fmla="*/ 6300 w 1384673"/>
                      <a:gd name="connsiteY0" fmla="*/ 426718 h 1475809"/>
                      <a:gd name="connsiteX1" fmla="*/ 146680 w 1384673"/>
                      <a:gd name="connsiteY1" fmla="*/ 308298 h 1475809"/>
                      <a:gd name="connsiteX2" fmla="*/ 1237996 w 1384673"/>
                      <a:gd name="connsiteY2" fmla="*/ 1170 h 1475809"/>
                      <a:gd name="connsiteX3" fmla="*/ 1381071 w 1384673"/>
                      <a:gd name="connsiteY3" fmla="*/ 158908 h 1475809"/>
                      <a:gd name="connsiteX4" fmla="*/ 1303342 w 1384673"/>
                      <a:gd name="connsiteY4" fmla="*/ 947127 h 1475809"/>
                      <a:gd name="connsiteX5" fmla="*/ 1204805 w 1384673"/>
                      <a:gd name="connsiteY5" fmla="*/ 1108115 h 1475809"/>
                      <a:gd name="connsiteX6" fmla="*/ 146203 w 1384673"/>
                      <a:gd name="connsiteY6" fmla="*/ 1447629 h 1475809"/>
                      <a:gd name="connsiteX7" fmla="*/ 0 w 1384673"/>
                      <a:gd name="connsiteY7" fmla="*/ 1405482 h 1475809"/>
                      <a:gd name="connsiteX8" fmla="*/ 6300 w 1384673"/>
                      <a:gd name="connsiteY8" fmla="*/ 426718 h 1475809"/>
                      <a:gd name="connsiteX0" fmla="*/ 6300 w 1384673"/>
                      <a:gd name="connsiteY0" fmla="*/ 426718 h 1519086"/>
                      <a:gd name="connsiteX1" fmla="*/ 146680 w 1384673"/>
                      <a:gd name="connsiteY1" fmla="*/ 308298 h 1519086"/>
                      <a:gd name="connsiteX2" fmla="*/ 1237996 w 1384673"/>
                      <a:gd name="connsiteY2" fmla="*/ 1170 h 1519086"/>
                      <a:gd name="connsiteX3" fmla="*/ 1381071 w 1384673"/>
                      <a:gd name="connsiteY3" fmla="*/ 158908 h 1519086"/>
                      <a:gd name="connsiteX4" fmla="*/ 1303342 w 1384673"/>
                      <a:gd name="connsiteY4" fmla="*/ 947127 h 1519086"/>
                      <a:gd name="connsiteX5" fmla="*/ 1204805 w 1384673"/>
                      <a:gd name="connsiteY5" fmla="*/ 1108115 h 1519086"/>
                      <a:gd name="connsiteX6" fmla="*/ 217452 w 1384673"/>
                      <a:gd name="connsiteY6" fmla="*/ 1507126 h 1519086"/>
                      <a:gd name="connsiteX7" fmla="*/ 0 w 1384673"/>
                      <a:gd name="connsiteY7" fmla="*/ 1405482 h 1519086"/>
                      <a:gd name="connsiteX8" fmla="*/ 6300 w 1384673"/>
                      <a:gd name="connsiteY8" fmla="*/ 426718 h 1519086"/>
                      <a:gd name="connsiteX0" fmla="*/ 6300 w 1473987"/>
                      <a:gd name="connsiteY0" fmla="*/ 457724 h 1550092"/>
                      <a:gd name="connsiteX1" fmla="*/ 146680 w 1473987"/>
                      <a:gd name="connsiteY1" fmla="*/ 339304 h 1550092"/>
                      <a:gd name="connsiteX2" fmla="*/ 1432996 w 1473987"/>
                      <a:gd name="connsiteY2" fmla="*/ 862 h 1550092"/>
                      <a:gd name="connsiteX3" fmla="*/ 1381071 w 1473987"/>
                      <a:gd name="connsiteY3" fmla="*/ 189914 h 1550092"/>
                      <a:gd name="connsiteX4" fmla="*/ 1303342 w 1473987"/>
                      <a:gd name="connsiteY4" fmla="*/ 978133 h 1550092"/>
                      <a:gd name="connsiteX5" fmla="*/ 1204805 w 1473987"/>
                      <a:gd name="connsiteY5" fmla="*/ 1139121 h 1550092"/>
                      <a:gd name="connsiteX6" fmla="*/ 217452 w 1473987"/>
                      <a:gd name="connsiteY6" fmla="*/ 1538132 h 1550092"/>
                      <a:gd name="connsiteX7" fmla="*/ 0 w 1473987"/>
                      <a:gd name="connsiteY7" fmla="*/ 1436488 h 1550092"/>
                      <a:gd name="connsiteX8" fmla="*/ 6300 w 1473987"/>
                      <a:gd name="connsiteY8" fmla="*/ 457724 h 1550092"/>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303342 w 1586844"/>
                      <a:gd name="connsiteY4" fmla="*/ 978634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444804 w 1586844"/>
                      <a:gd name="connsiteY5" fmla="*/ 1152148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4480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2605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44" h="1542686">
                        <a:moveTo>
                          <a:pt x="6300" y="458225"/>
                        </a:moveTo>
                        <a:cubicBezTo>
                          <a:pt x="16597" y="349073"/>
                          <a:pt x="93134" y="356281"/>
                          <a:pt x="146680" y="339805"/>
                        </a:cubicBezTo>
                        <a:lnTo>
                          <a:pt x="1432996" y="1363"/>
                        </a:lnTo>
                        <a:cubicBezTo>
                          <a:pt x="1542782" y="-10208"/>
                          <a:pt x="1601809" y="53050"/>
                          <a:pt x="1583570" y="146574"/>
                        </a:cubicBezTo>
                        <a:lnTo>
                          <a:pt x="1554589" y="1013079"/>
                        </a:lnTo>
                        <a:cubicBezTo>
                          <a:pt x="1535191" y="1116821"/>
                          <a:pt x="1499421" y="1118055"/>
                          <a:pt x="1426054" y="1152148"/>
                        </a:cubicBezTo>
                        <a:lnTo>
                          <a:pt x="213703" y="1529239"/>
                        </a:lnTo>
                        <a:cubicBezTo>
                          <a:pt x="110793" y="1562909"/>
                          <a:pt x="18341" y="1533784"/>
                          <a:pt x="0" y="1436989"/>
                        </a:cubicBezTo>
                        <a:lnTo>
                          <a:pt x="6300" y="458225"/>
                        </a:ln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41" name="Group 240">
                <a:extLst>
                  <a:ext uri="{FF2B5EF4-FFF2-40B4-BE49-F238E27FC236}">
                    <a16:creationId xmlns:a16="http://schemas.microsoft.com/office/drawing/2014/main" id="{48040ADF-729A-91B1-0EC0-83EDAAE7F726}"/>
                  </a:ext>
                </a:extLst>
              </p:cNvPr>
              <p:cNvGrpSpPr/>
              <p:nvPr/>
            </p:nvGrpSpPr>
            <p:grpSpPr>
              <a:xfrm>
                <a:off x="380319" y="1405333"/>
                <a:ext cx="4792148" cy="1658880"/>
                <a:chOff x="1536292" y="357153"/>
                <a:chExt cx="5889323" cy="2038685"/>
              </a:xfrm>
            </p:grpSpPr>
            <p:sp>
              <p:nvSpPr>
                <p:cNvPr id="283" name="Rectangle 8">
                  <a:extLst>
                    <a:ext uri="{FF2B5EF4-FFF2-40B4-BE49-F238E27FC236}">
                      <a16:creationId xmlns:a16="http://schemas.microsoft.com/office/drawing/2014/main" id="{85B8105D-7129-FCF7-42DC-E6A0E50D2028}"/>
                    </a:ext>
                  </a:extLst>
                </p:cNvPr>
                <p:cNvSpPr/>
                <p:nvPr/>
              </p:nvSpPr>
              <p:spPr>
                <a:xfrm>
                  <a:off x="1536292" y="357153"/>
                  <a:ext cx="4129054" cy="100592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36544 w 4099309"/>
                    <a:gd name="connsiteY4" fmla="*/ 564391 h 1005927"/>
                    <a:gd name="connsiteX5" fmla="*/ 0 w 4099309"/>
                    <a:gd name="connsiteY5" fmla="*/ 528700 h 1005927"/>
                    <a:gd name="connsiteX0" fmla="*/ 11081 w 4110390"/>
                    <a:gd name="connsiteY0" fmla="*/ 528700 h 1005927"/>
                    <a:gd name="connsiteX1" fmla="*/ 3472384 w 4110390"/>
                    <a:gd name="connsiteY1" fmla="*/ 0 h 1005927"/>
                    <a:gd name="connsiteX2" fmla="*/ 4110390 w 4110390"/>
                    <a:gd name="connsiteY2" fmla="*/ 303051 h 1005927"/>
                    <a:gd name="connsiteX3" fmla="*/ 510188 w 4110390"/>
                    <a:gd name="connsiteY3" fmla="*/ 1005927 h 1005927"/>
                    <a:gd name="connsiteX4" fmla="*/ 0 w 4110390"/>
                    <a:gd name="connsiteY4" fmla="*/ 628684 h 1005927"/>
                    <a:gd name="connsiteX5" fmla="*/ 11081 w 4110390"/>
                    <a:gd name="connsiteY5" fmla="*/ 528700 h 1005927"/>
                    <a:gd name="connsiteX0" fmla="*/ 25621 w 4124930"/>
                    <a:gd name="connsiteY0" fmla="*/ 528700 h 1005927"/>
                    <a:gd name="connsiteX1" fmla="*/ 3486924 w 4124930"/>
                    <a:gd name="connsiteY1" fmla="*/ 0 h 1005927"/>
                    <a:gd name="connsiteX2" fmla="*/ 4124930 w 4124930"/>
                    <a:gd name="connsiteY2" fmla="*/ 303051 h 1005927"/>
                    <a:gd name="connsiteX3" fmla="*/ 524728 w 4124930"/>
                    <a:gd name="connsiteY3" fmla="*/ 1005927 h 1005927"/>
                    <a:gd name="connsiteX4" fmla="*/ 14540 w 4124930"/>
                    <a:gd name="connsiteY4" fmla="*/ 628684 h 1005927"/>
                    <a:gd name="connsiteX5" fmla="*/ 25621 w 4124930"/>
                    <a:gd name="connsiteY5" fmla="*/ 528700 h 1005927"/>
                    <a:gd name="connsiteX0" fmla="*/ 25621 w 4124930"/>
                    <a:gd name="connsiteY0" fmla="*/ 540606 h 1005927"/>
                    <a:gd name="connsiteX1" fmla="*/ 3486924 w 4124930"/>
                    <a:gd name="connsiteY1" fmla="*/ 0 h 1005927"/>
                    <a:gd name="connsiteX2" fmla="*/ 4124930 w 4124930"/>
                    <a:gd name="connsiteY2" fmla="*/ 303051 h 1005927"/>
                    <a:gd name="connsiteX3" fmla="*/ 524728 w 4124930"/>
                    <a:gd name="connsiteY3" fmla="*/ 1005927 h 1005927"/>
                    <a:gd name="connsiteX4" fmla="*/ 14540 w 4124930"/>
                    <a:gd name="connsiteY4" fmla="*/ 628684 h 1005927"/>
                    <a:gd name="connsiteX5" fmla="*/ 25621 w 4124930"/>
                    <a:gd name="connsiteY5" fmla="*/ 540606 h 1005927"/>
                    <a:gd name="connsiteX0" fmla="*/ 28575 w 4127884"/>
                    <a:gd name="connsiteY0" fmla="*/ 540606 h 1005927"/>
                    <a:gd name="connsiteX1" fmla="*/ 3489878 w 4127884"/>
                    <a:gd name="connsiteY1" fmla="*/ 0 h 1005927"/>
                    <a:gd name="connsiteX2" fmla="*/ 4127884 w 4127884"/>
                    <a:gd name="connsiteY2" fmla="*/ 303051 h 1005927"/>
                    <a:gd name="connsiteX3" fmla="*/ 527682 w 4127884"/>
                    <a:gd name="connsiteY3" fmla="*/ 1005927 h 1005927"/>
                    <a:gd name="connsiteX4" fmla="*/ 17494 w 4127884"/>
                    <a:gd name="connsiteY4" fmla="*/ 628684 h 1005927"/>
                    <a:gd name="connsiteX5" fmla="*/ 28575 w 4127884"/>
                    <a:gd name="connsiteY5" fmla="*/ 540606 h 1005927"/>
                    <a:gd name="connsiteX0" fmla="*/ 29745 w 4129054"/>
                    <a:gd name="connsiteY0" fmla="*/ 540606 h 1005927"/>
                    <a:gd name="connsiteX1" fmla="*/ 3491048 w 4129054"/>
                    <a:gd name="connsiteY1" fmla="*/ 0 h 1005927"/>
                    <a:gd name="connsiteX2" fmla="*/ 4129054 w 4129054"/>
                    <a:gd name="connsiteY2" fmla="*/ 303051 h 1005927"/>
                    <a:gd name="connsiteX3" fmla="*/ 528852 w 4129054"/>
                    <a:gd name="connsiteY3" fmla="*/ 1005927 h 1005927"/>
                    <a:gd name="connsiteX4" fmla="*/ 18664 w 4129054"/>
                    <a:gd name="connsiteY4" fmla="*/ 628684 h 1005927"/>
                    <a:gd name="connsiteX5" fmla="*/ 29745 w 4129054"/>
                    <a:gd name="connsiteY5" fmla="*/ 540606 h 1005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9054" h="1005927">
                      <a:moveTo>
                        <a:pt x="29745" y="540606"/>
                      </a:moveTo>
                      <a:lnTo>
                        <a:pt x="3491048" y="0"/>
                      </a:lnTo>
                      <a:lnTo>
                        <a:pt x="4129054" y="303051"/>
                      </a:lnTo>
                      <a:cubicBezTo>
                        <a:pt x="2925359" y="508314"/>
                        <a:pt x="1736176" y="728092"/>
                        <a:pt x="528852" y="1005927"/>
                      </a:cubicBezTo>
                      <a:lnTo>
                        <a:pt x="18664" y="628684"/>
                      </a:lnTo>
                      <a:cubicBezTo>
                        <a:pt x="-18124" y="597737"/>
                        <a:pt x="7001" y="542978"/>
                        <a:pt x="29745" y="540606"/>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Rectangle 8">
                  <a:extLst>
                    <a:ext uri="{FF2B5EF4-FFF2-40B4-BE49-F238E27FC236}">
                      <a16:creationId xmlns:a16="http://schemas.microsoft.com/office/drawing/2014/main" id="{773CA4AA-50BD-4AD5-981E-32199C9093C5}"/>
                    </a:ext>
                  </a:extLst>
                </p:cNvPr>
                <p:cNvSpPr/>
                <p:nvPr/>
              </p:nvSpPr>
              <p:spPr>
                <a:xfrm>
                  <a:off x="2062341" y="658392"/>
                  <a:ext cx="4369223" cy="1129121"/>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953597"/>
                    <a:gd name="connsiteX1" fmla="*/ 3461303 w 4099309"/>
                    <a:gd name="connsiteY1" fmla="*/ 0 h 953597"/>
                    <a:gd name="connsiteX2" fmla="*/ 4099309 w 4099309"/>
                    <a:gd name="connsiteY2" fmla="*/ 303051 h 953597"/>
                    <a:gd name="connsiteX3" fmla="*/ 554191 w 4099309"/>
                    <a:gd name="connsiteY3" fmla="*/ 953597 h 953597"/>
                    <a:gd name="connsiteX4" fmla="*/ 0 w 4099309"/>
                    <a:gd name="connsiteY4" fmla="*/ 528700 h 953597"/>
                    <a:gd name="connsiteX0" fmla="*/ 0 w 4369223"/>
                    <a:gd name="connsiteY0" fmla="*/ 528700 h 953597"/>
                    <a:gd name="connsiteX1" fmla="*/ 3461303 w 4369223"/>
                    <a:gd name="connsiteY1" fmla="*/ 0 h 953597"/>
                    <a:gd name="connsiteX2" fmla="*/ 4369223 w 4369223"/>
                    <a:gd name="connsiteY2" fmla="*/ 201145 h 953597"/>
                    <a:gd name="connsiteX3" fmla="*/ 554191 w 4369223"/>
                    <a:gd name="connsiteY3" fmla="*/ 953597 h 953597"/>
                    <a:gd name="connsiteX4" fmla="*/ 0 w 4369223"/>
                    <a:gd name="connsiteY4" fmla="*/ 528700 h 953597"/>
                    <a:gd name="connsiteX0" fmla="*/ 0 w 4369223"/>
                    <a:gd name="connsiteY0" fmla="*/ 699461 h 1124358"/>
                    <a:gd name="connsiteX1" fmla="*/ 3593505 w 4369223"/>
                    <a:gd name="connsiteY1" fmla="*/ 0 h 1124358"/>
                    <a:gd name="connsiteX2" fmla="*/ 4369223 w 4369223"/>
                    <a:gd name="connsiteY2" fmla="*/ 371906 h 1124358"/>
                    <a:gd name="connsiteX3" fmla="*/ 554191 w 4369223"/>
                    <a:gd name="connsiteY3" fmla="*/ 1124358 h 1124358"/>
                    <a:gd name="connsiteX4" fmla="*/ 0 w 4369223"/>
                    <a:gd name="connsiteY4" fmla="*/ 699461 h 1124358"/>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9223" h="1129121">
                      <a:moveTo>
                        <a:pt x="0" y="704224"/>
                      </a:moveTo>
                      <a:cubicBezTo>
                        <a:pt x="1193072" y="412333"/>
                        <a:pt x="2414721" y="213310"/>
                        <a:pt x="3600649" y="0"/>
                      </a:cubicBezTo>
                      <a:lnTo>
                        <a:pt x="4369223" y="376669"/>
                      </a:lnTo>
                      <a:cubicBezTo>
                        <a:pt x="3165528" y="581932"/>
                        <a:pt x="1761515" y="851286"/>
                        <a:pt x="554191" y="1129121"/>
                      </a:cubicBezTo>
                      <a:lnTo>
                        <a:pt x="0" y="704224"/>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Rectangle 8">
                  <a:extLst>
                    <a:ext uri="{FF2B5EF4-FFF2-40B4-BE49-F238E27FC236}">
                      <a16:creationId xmlns:a16="http://schemas.microsoft.com/office/drawing/2014/main" id="{E2B5607E-F88B-030C-9856-CAC9348BED7C}"/>
                    </a:ext>
                  </a:extLst>
                </p:cNvPr>
                <p:cNvSpPr/>
                <p:nvPr/>
              </p:nvSpPr>
              <p:spPr>
                <a:xfrm>
                  <a:off x="2616792" y="1037092"/>
                  <a:ext cx="4808823" cy="135874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953597"/>
                    <a:gd name="connsiteX1" fmla="*/ 3461303 w 4099309"/>
                    <a:gd name="connsiteY1" fmla="*/ 0 h 953597"/>
                    <a:gd name="connsiteX2" fmla="*/ 4099309 w 4099309"/>
                    <a:gd name="connsiteY2" fmla="*/ 303051 h 953597"/>
                    <a:gd name="connsiteX3" fmla="*/ 554191 w 4099309"/>
                    <a:gd name="connsiteY3" fmla="*/ 953597 h 953597"/>
                    <a:gd name="connsiteX4" fmla="*/ 0 w 4099309"/>
                    <a:gd name="connsiteY4" fmla="*/ 528700 h 953597"/>
                    <a:gd name="connsiteX0" fmla="*/ 0 w 4369223"/>
                    <a:gd name="connsiteY0" fmla="*/ 528700 h 953597"/>
                    <a:gd name="connsiteX1" fmla="*/ 3461303 w 4369223"/>
                    <a:gd name="connsiteY1" fmla="*/ 0 h 953597"/>
                    <a:gd name="connsiteX2" fmla="*/ 4369223 w 4369223"/>
                    <a:gd name="connsiteY2" fmla="*/ 201145 h 953597"/>
                    <a:gd name="connsiteX3" fmla="*/ 554191 w 4369223"/>
                    <a:gd name="connsiteY3" fmla="*/ 953597 h 953597"/>
                    <a:gd name="connsiteX4" fmla="*/ 0 w 4369223"/>
                    <a:gd name="connsiteY4" fmla="*/ 528700 h 953597"/>
                    <a:gd name="connsiteX0" fmla="*/ 0 w 4369223"/>
                    <a:gd name="connsiteY0" fmla="*/ 699461 h 1124358"/>
                    <a:gd name="connsiteX1" fmla="*/ 3593505 w 4369223"/>
                    <a:gd name="connsiteY1" fmla="*/ 0 h 1124358"/>
                    <a:gd name="connsiteX2" fmla="*/ 4369223 w 4369223"/>
                    <a:gd name="connsiteY2" fmla="*/ 371906 h 1124358"/>
                    <a:gd name="connsiteX3" fmla="*/ 554191 w 4369223"/>
                    <a:gd name="connsiteY3" fmla="*/ 1124358 h 1124358"/>
                    <a:gd name="connsiteX4" fmla="*/ 0 w 4369223"/>
                    <a:gd name="connsiteY4" fmla="*/ 699461 h 1124358"/>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578773"/>
                    <a:gd name="connsiteY0" fmla="*/ 535155 h 1129121"/>
                    <a:gd name="connsiteX1" fmla="*/ 3810199 w 4578773"/>
                    <a:gd name="connsiteY1" fmla="*/ 0 h 1129121"/>
                    <a:gd name="connsiteX2" fmla="*/ 4578773 w 4578773"/>
                    <a:gd name="connsiteY2" fmla="*/ 376669 h 1129121"/>
                    <a:gd name="connsiteX3" fmla="*/ 763741 w 4578773"/>
                    <a:gd name="connsiteY3" fmla="*/ 1129121 h 1129121"/>
                    <a:gd name="connsiteX4" fmla="*/ 0 w 4578773"/>
                    <a:gd name="connsiteY4" fmla="*/ 535155 h 1129121"/>
                    <a:gd name="connsiteX0" fmla="*/ 0 w 4578773"/>
                    <a:gd name="connsiteY0" fmla="*/ 535155 h 1137322"/>
                    <a:gd name="connsiteX1" fmla="*/ 3810199 w 4578773"/>
                    <a:gd name="connsiteY1" fmla="*/ 0 h 1137322"/>
                    <a:gd name="connsiteX2" fmla="*/ 4578773 w 4578773"/>
                    <a:gd name="connsiteY2" fmla="*/ 376669 h 1137322"/>
                    <a:gd name="connsiteX3" fmla="*/ 763741 w 4578773"/>
                    <a:gd name="connsiteY3" fmla="*/ 1137322 h 1137322"/>
                    <a:gd name="connsiteX4" fmla="*/ 0 w 4578773"/>
                    <a:gd name="connsiteY4" fmla="*/ 535155 h 1137322"/>
                    <a:gd name="connsiteX0" fmla="*/ 0 w 4578773"/>
                    <a:gd name="connsiteY0" fmla="*/ 535155 h 1149623"/>
                    <a:gd name="connsiteX1" fmla="*/ 3810199 w 4578773"/>
                    <a:gd name="connsiteY1" fmla="*/ 0 h 1149623"/>
                    <a:gd name="connsiteX2" fmla="*/ 4578773 w 4578773"/>
                    <a:gd name="connsiteY2" fmla="*/ 376669 h 1149623"/>
                    <a:gd name="connsiteX3" fmla="*/ 767841 w 4578773"/>
                    <a:gd name="connsiteY3" fmla="*/ 1149623 h 1149623"/>
                    <a:gd name="connsiteX4" fmla="*/ 0 w 4578773"/>
                    <a:gd name="connsiteY4" fmla="*/ 535155 h 1149623"/>
                    <a:gd name="connsiteX0" fmla="*/ 0 w 4578773"/>
                    <a:gd name="connsiteY0" fmla="*/ 535155 h 1129121"/>
                    <a:gd name="connsiteX1" fmla="*/ 3810199 w 4578773"/>
                    <a:gd name="connsiteY1" fmla="*/ 0 h 1129121"/>
                    <a:gd name="connsiteX2" fmla="*/ 4578773 w 4578773"/>
                    <a:gd name="connsiteY2" fmla="*/ 376669 h 1129121"/>
                    <a:gd name="connsiteX3" fmla="*/ 763740 w 4578773"/>
                    <a:gd name="connsiteY3" fmla="*/ 1129121 h 1129121"/>
                    <a:gd name="connsiteX4" fmla="*/ 0 w 4578773"/>
                    <a:gd name="connsiteY4" fmla="*/ 535155 h 1129121"/>
                    <a:gd name="connsiteX0" fmla="*/ 0 w 4800198"/>
                    <a:gd name="connsiteY0" fmla="*/ 535155 h 1129121"/>
                    <a:gd name="connsiteX1" fmla="*/ 3810199 w 4800198"/>
                    <a:gd name="connsiteY1" fmla="*/ 0 h 1129121"/>
                    <a:gd name="connsiteX2" fmla="*/ 4800198 w 4800198"/>
                    <a:gd name="connsiteY2" fmla="*/ 298760 h 1129121"/>
                    <a:gd name="connsiteX3" fmla="*/ 763740 w 4800198"/>
                    <a:gd name="connsiteY3" fmla="*/ 1129121 h 1129121"/>
                    <a:gd name="connsiteX4" fmla="*/ 0 w 4800198"/>
                    <a:gd name="connsiteY4" fmla="*/ 535155 h 1129121"/>
                    <a:gd name="connsiteX0" fmla="*/ 0 w 4800198"/>
                    <a:gd name="connsiteY0" fmla="*/ 764780 h 1358746"/>
                    <a:gd name="connsiteX1" fmla="*/ 3801998 w 4800198"/>
                    <a:gd name="connsiteY1" fmla="*/ 0 h 1358746"/>
                    <a:gd name="connsiteX2" fmla="*/ 4800198 w 4800198"/>
                    <a:gd name="connsiteY2" fmla="*/ 528385 h 1358746"/>
                    <a:gd name="connsiteX3" fmla="*/ 763740 w 4800198"/>
                    <a:gd name="connsiteY3" fmla="*/ 1358746 h 1358746"/>
                    <a:gd name="connsiteX4" fmla="*/ 0 w 4800198"/>
                    <a:gd name="connsiteY4" fmla="*/ 764780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682006 w 4808399"/>
                    <a:gd name="connsiteY2" fmla="*/ 467773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823"/>
                    <a:gd name="connsiteY0" fmla="*/ 752479 h 1358746"/>
                    <a:gd name="connsiteX1" fmla="*/ 3810199 w 4808823"/>
                    <a:gd name="connsiteY1" fmla="*/ 0 h 1358746"/>
                    <a:gd name="connsiteX2" fmla="*/ 4808399 w 4808823"/>
                    <a:gd name="connsiteY2" fmla="*/ 528385 h 1358746"/>
                    <a:gd name="connsiteX3" fmla="*/ 771941 w 4808823"/>
                    <a:gd name="connsiteY3" fmla="*/ 1358746 h 1358746"/>
                    <a:gd name="connsiteX4" fmla="*/ 0 w 4808823"/>
                    <a:gd name="connsiteY4" fmla="*/ 752479 h 1358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8823" h="1358746">
                      <a:moveTo>
                        <a:pt x="0" y="752479"/>
                      </a:moveTo>
                      <a:cubicBezTo>
                        <a:pt x="1209473" y="464688"/>
                        <a:pt x="2624271" y="213310"/>
                        <a:pt x="3810199" y="0"/>
                      </a:cubicBezTo>
                      <a:cubicBezTo>
                        <a:pt x="4142932" y="176128"/>
                        <a:pt x="4828305" y="450668"/>
                        <a:pt x="4808399" y="528385"/>
                      </a:cubicBezTo>
                      <a:lnTo>
                        <a:pt x="771941" y="1358746"/>
                      </a:lnTo>
                      <a:lnTo>
                        <a:pt x="0" y="752479"/>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6" name="Group 285">
                  <a:extLst>
                    <a:ext uri="{FF2B5EF4-FFF2-40B4-BE49-F238E27FC236}">
                      <a16:creationId xmlns:a16="http://schemas.microsoft.com/office/drawing/2014/main" id="{DC868209-8BE1-94EB-C0D1-EB2CDBB86234}"/>
                    </a:ext>
                  </a:extLst>
                </p:cNvPr>
                <p:cNvGrpSpPr/>
                <p:nvPr/>
              </p:nvGrpSpPr>
              <p:grpSpPr>
                <a:xfrm>
                  <a:off x="1550946" y="379265"/>
                  <a:ext cx="5772639" cy="1956201"/>
                  <a:chOff x="1550946" y="379265"/>
                  <a:chExt cx="5772639" cy="1956201"/>
                </a:xfrm>
              </p:grpSpPr>
              <p:sp>
                <p:nvSpPr>
                  <p:cNvPr id="287" name="Rectangle 24">
                    <a:extLst>
                      <a:ext uri="{FF2B5EF4-FFF2-40B4-BE49-F238E27FC236}">
                        <a16:creationId xmlns:a16="http://schemas.microsoft.com/office/drawing/2014/main" id="{6084614A-DC10-ECE6-AE87-1B526101A264}"/>
                      </a:ext>
                    </a:extLst>
                  </p:cNvPr>
                  <p:cNvSpPr/>
                  <p:nvPr/>
                </p:nvSpPr>
                <p:spPr>
                  <a:xfrm>
                    <a:off x="2656258" y="1517805"/>
                    <a:ext cx="2187340" cy="817661"/>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7340" h="817661">
                        <a:moveTo>
                          <a:pt x="29885" y="257435"/>
                        </a:moveTo>
                        <a:lnTo>
                          <a:pt x="1363247" y="4729"/>
                        </a:lnTo>
                        <a:cubicBezTo>
                          <a:pt x="1453202" y="-10668"/>
                          <a:pt x="1493279" y="13835"/>
                          <a:pt x="1540008" y="44989"/>
                        </a:cubicBezTo>
                        <a:lnTo>
                          <a:pt x="2165125" y="430699"/>
                        </a:lnTo>
                        <a:cubicBezTo>
                          <a:pt x="2213716" y="493756"/>
                          <a:pt x="2179179" y="536863"/>
                          <a:pt x="2094766" y="553368"/>
                        </a:cubicBezTo>
                        <a:lnTo>
                          <a:pt x="871665" y="799785"/>
                        </a:lnTo>
                        <a:cubicBezTo>
                          <a:pt x="803878" y="820724"/>
                          <a:pt x="702840" y="835011"/>
                          <a:pt x="638377" y="772824"/>
                        </a:cubicBezTo>
                        <a:lnTo>
                          <a:pt x="57016" y="350896"/>
                        </a:lnTo>
                        <a:cubicBezTo>
                          <a:pt x="1420" y="308658"/>
                          <a:pt x="-24248" y="293023"/>
                          <a:pt x="29885" y="257435"/>
                        </a:cubicBez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Rectangle 24">
                    <a:extLst>
                      <a:ext uri="{FF2B5EF4-FFF2-40B4-BE49-F238E27FC236}">
                        <a16:creationId xmlns:a16="http://schemas.microsoft.com/office/drawing/2014/main" id="{1CF246F4-4759-2D94-85BB-B64F64B73123}"/>
                      </a:ext>
                    </a:extLst>
                  </p:cNvPr>
                  <p:cNvSpPr/>
                  <p:nvPr/>
                </p:nvSpPr>
                <p:spPr>
                  <a:xfrm>
                    <a:off x="4220016" y="1257867"/>
                    <a:ext cx="1985136" cy="752709"/>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26367 h 786593"/>
                      <a:gd name="connsiteX1" fmla="*/ 1073964 w 2187340"/>
                      <a:gd name="connsiteY1" fmla="*/ 26862 h 786593"/>
                      <a:gd name="connsiteX2" fmla="*/ 1540008 w 2187340"/>
                      <a:gd name="connsiteY2" fmla="*/ 13921 h 786593"/>
                      <a:gd name="connsiteX3" fmla="*/ 2165125 w 2187340"/>
                      <a:gd name="connsiteY3" fmla="*/ 399631 h 786593"/>
                      <a:gd name="connsiteX4" fmla="*/ 2094766 w 2187340"/>
                      <a:gd name="connsiteY4" fmla="*/ 522300 h 786593"/>
                      <a:gd name="connsiteX5" fmla="*/ 871665 w 2187340"/>
                      <a:gd name="connsiteY5" fmla="*/ 768717 h 786593"/>
                      <a:gd name="connsiteX6" fmla="*/ 638377 w 2187340"/>
                      <a:gd name="connsiteY6" fmla="*/ 741756 h 786593"/>
                      <a:gd name="connsiteX7" fmla="*/ 57016 w 2187340"/>
                      <a:gd name="connsiteY7" fmla="*/ 319828 h 786593"/>
                      <a:gd name="connsiteX8" fmla="*/ 29885 w 2187340"/>
                      <a:gd name="connsiteY8" fmla="*/ 226367 h 786593"/>
                      <a:gd name="connsiteX0" fmla="*/ 29885 w 2187340"/>
                      <a:gd name="connsiteY0" fmla="*/ 207145 h 767371"/>
                      <a:gd name="connsiteX1" fmla="*/ 1073964 w 2187340"/>
                      <a:gd name="connsiteY1" fmla="*/ 7640 h 767371"/>
                      <a:gd name="connsiteX2" fmla="*/ 1227450 w 2187340"/>
                      <a:gd name="connsiteY2" fmla="*/ 31275 h 767371"/>
                      <a:gd name="connsiteX3" fmla="*/ 2165125 w 2187340"/>
                      <a:gd name="connsiteY3" fmla="*/ 380409 h 767371"/>
                      <a:gd name="connsiteX4" fmla="*/ 2094766 w 2187340"/>
                      <a:gd name="connsiteY4" fmla="*/ 503078 h 767371"/>
                      <a:gd name="connsiteX5" fmla="*/ 871665 w 2187340"/>
                      <a:gd name="connsiteY5" fmla="*/ 749495 h 767371"/>
                      <a:gd name="connsiteX6" fmla="*/ 638377 w 2187340"/>
                      <a:gd name="connsiteY6" fmla="*/ 722534 h 767371"/>
                      <a:gd name="connsiteX7" fmla="*/ 57016 w 2187340"/>
                      <a:gd name="connsiteY7" fmla="*/ 300606 h 767371"/>
                      <a:gd name="connsiteX8" fmla="*/ 29885 w 2187340"/>
                      <a:gd name="connsiteY8" fmla="*/ 207145 h 767371"/>
                      <a:gd name="connsiteX0" fmla="*/ 29885 w 2115180"/>
                      <a:gd name="connsiteY0" fmla="*/ 207145 h 767371"/>
                      <a:gd name="connsiteX1" fmla="*/ 1073964 w 2115180"/>
                      <a:gd name="connsiteY1" fmla="*/ 7640 h 767371"/>
                      <a:gd name="connsiteX2" fmla="*/ 1227450 w 2115180"/>
                      <a:gd name="connsiteY2" fmla="*/ 31275 h 767371"/>
                      <a:gd name="connsiteX3" fmla="*/ 1929044 w 2115180"/>
                      <a:gd name="connsiteY3" fmla="*/ 423635 h 767371"/>
                      <a:gd name="connsiteX4" fmla="*/ 2094766 w 2115180"/>
                      <a:gd name="connsiteY4" fmla="*/ 503078 h 767371"/>
                      <a:gd name="connsiteX5" fmla="*/ 871665 w 2115180"/>
                      <a:gd name="connsiteY5" fmla="*/ 749495 h 767371"/>
                      <a:gd name="connsiteX6" fmla="*/ 638377 w 2115180"/>
                      <a:gd name="connsiteY6" fmla="*/ 722534 h 767371"/>
                      <a:gd name="connsiteX7" fmla="*/ 57016 w 2115180"/>
                      <a:gd name="connsiteY7" fmla="*/ 300606 h 767371"/>
                      <a:gd name="connsiteX8" fmla="*/ 29885 w 2115180"/>
                      <a:gd name="connsiteY8" fmla="*/ 207145 h 767371"/>
                      <a:gd name="connsiteX0" fmla="*/ 29885 w 1994513"/>
                      <a:gd name="connsiteY0" fmla="*/ 207145 h 767371"/>
                      <a:gd name="connsiteX1" fmla="*/ 1073964 w 1994513"/>
                      <a:gd name="connsiteY1" fmla="*/ 7640 h 767371"/>
                      <a:gd name="connsiteX2" fmla="*/ 1227450 w 1994513"/>
                      <a:gd name="connsiteY2" fmla="*/ 31275 h 767371"/>
                      <a:gd name="connsiteX3" fmla="*/ 1929044 w 1994513"/>
                      <a:gd name="connsiteY3" fmla="*/ 423635 h 767371"/>
                      <a:gd name="connsiteX4" fmla="*/ 1951787 w 1994513"/>
                      <a:gd name="connsiteY4" fmla="*/ 519704 h 767371"/>
                      <a:gd name="connsiteX5" fmla="*/ 871665 w 1994513"/>
                      <a:gd name="connsiteY5" fmla="*/ 749495 h 767371"/>
                      <a:gd name="connsiteX6" fmla="*/ 638377 w 1994513"/>
                      <a:gd name="connsiteY6" fmla="*/ 722534 h 767371"/>
                      <a:gd name="connsiteX7" fmla="*/ 57016 w 1994513"/>
                      <a:gd name="connsiteY7" fmla="*/ 300606 h 767371"/>
                      <a:gd name="connsiteX8" fmla="*/ 29885 w 1994513"/>
                      <a:gd name="connsiteY8" fmla="*/ 207145 h 767371"/>
                      <a:gd name="connsiteX0" fmla="*/ 29885 w 1994513"/>
                      <a:gd name="connsiteY0" fmla="*/ 207145 h 757149"/>
                      <a:gd name="connsiteX1" fmla="*/ 1073964 w 1994513"/>
                      <a:gd name="connsiteY1" fmla="*/ 7640 h 757149"/>
                      <a:gd name="connsiteX2" fmla="*/ 1227450 w 1994513"/>
                      <a:gd name="connsiteY2" fmla="*/ 31275 h 757149"/>
                      <a:gd name="connsiteX3" fmla="*/ 1929044 w 1994513"/>
                      <a:gd name="connsiteY3" fmla="*/ 423635 h 757149"/>
                      <a:gd name="connsiteX4" fmla="*/ 1951787 w 1994513"/>
                      <a:gd name="connsiteY4" fmla="*/ 519704 h 757149"/>
                      <a:gd name="connsiteX5" fmla="*/ 871665 w 1994513"/>
                      <a:gd name="connsiteY5" fmla="*/ 749495 h 757149"/>
                      <a:gd name="connsiteX6" fmla="*/ 684929 w 1994513"/>
                      <a:gd name="connsiteY6" fmla="*/ 685958 h 757149"/>
                      <a:gd name="connsiteX7" fmla="*/ 57016 w 1994513"/>
                      <a:gd name="connsiteY7" fmla="*/ 300606 h 757149"/>
                      <a:gd name="connsiteX8" fmla="*/ 29885 w 1994513"/>
                      <a:gd name="connsiteY8" fmla="*/ 207145 h 757149"/>
                      <a:gd name="connsiteX0" fmla="*/ 29885 w 1994513"/>
                      <a:gd name="connsiteY0" fmla="*/ 207145 h 748943"/>
                      <a:gd name="connsiteX1" fmla="*/ 1073964 w 1994513"/>
                      <a:gd name="connsiteY1" fmla="*/ 7640 h 748943"/>
                      <a:gd name="connsiteX2" fmla="*/ 1227450 w 1994513"/>
                      <a:gd name="connsiteY2" fmla="*/ 31275 h 748943"/>
                      <a:gd name="connsiteX3" fmla="*/ 1929044 w 1994513"/>
                      <a:gd name="connsiteY3" fmla="*/ 423635 h 748943"/>
                      <a:gd name="connsiteX4" fmla="*/ 1951787 w 1994513"/>
                      <a:gd name="connsiteY4" fmla="*/ 519704 h 748943"/>
                      <a:gd name="connsiteX5" fmla="*/ 845064 w 1994513"/>
                      <a:gd name="connsiteY5" fmla="*/ 739520 h 748943"/>
                      <a:gd name="connsiteX6" fmla="*/ 684929 w 1994513"/>
                      <a:gd name="connsiteY6" fmla="*/ 685958 h 748943"/>
                      <a:gd name="connsiteX7" fmla="*/ 57016 w 1994513"/>
                      <a:gd name="connsiteY7" fmla="*/ 300606 h 748943"/>
                      <a:gd name="connsiteX8" fmla="*/ 29885 w 1994513"/>
                      <a:gd name="connsiteY8" fmla="*/ 207145 h 748943"/>
                      <a:gd name="connsiteX0" fmla="*/ 25696 w 1990324"/>
                      <a:gd name="connsiteY0" fmla="*/ 207145 h 748943"/>
                      <a:gd name="connsiteX1" fmla="*/ 1069775 w 1990324"/>
                      <a:gd name="connsiteY1" fmla="*/ 7640 h 748943"/>
                      <a:gd name="connsiteX2" fmla="*/ 1223261 w 1990324"/>
                      <a:gd name="connsiteY2" fmla="*/ 31275 h 748943"/>
                      <a:gd name="connsiteX3" fmla="*/ 1924855 w 1990324"/>
                      <a:gd name="connsiteY3" fmla="*/ 423635 h 748943"/>
                      <a:gd name="connsiteX4" fmla="*/ 1947598 w 1990324"/>
                      <a:gd name="connsiteY4" fmla="*/ 519704 h 748943"/>
                      <a:gd name="connsiteX5" fmla="*/ 840875 w 1990324"/>
                      <a:gd name="connsiteY5" fmla="*/ 739520 h 748943"/>
                      <a:gd name="connsiteX6" fmla="*/ 680740 w 1990324"/>
                      <a:gd name="connsiteY6" fmla="*/ 685958 h 748943"/>
                      <a:gd name="connsiteX7" fmla="*/ 52827 w 1990324"/>
                      <a:gd name="connsiteY7" fmla="*/ 300606 h 748943"/>
                      <a:gd name="connsiteX8" fmla="*/ 25696 w 1990324"/>
                      <a:gd name="connsiteY8" fmla="*/ 207145 h 748943"/>
                      <a:gd name="connsiteX0" fmla="*/ 18311 w 1982939"/>
                      <a:gd name="connsiteY0" fmla="*/ 207145 h 748943"/>
                      <a:gd name="connsiteX1" fmla="*/ 1062390 w 1982939"/>
                      <a:gd name="connsiteY1" fmla="*/ 7640 h 748943"/>
                      <a:gd name="connsiteX2" fmla="*/ 1215876 w 1982939"/>
                      <a:gd name="connsiteY2" fmla="*/ 31275 h 748943"/>
                      <a:gd name="connsiteX3" fmla="*/ 1917470 w 1982939"/>
                      <a:gd name="connsiteY3" fmla="*/ 423635 h 748943"/>
                      <a:gd name="connsiteX4" fmla="*/ 1940213 w 1982939"/>
                      <a:gd name="connsiteY4" fmla="*/ 519704 h 748943"/>
                      <a:gd name="connsiteX5" fmla="*/ 833490 w 1982939"/>
                      <a:gd name="connsiteY5" fmla="*/ 739520 h 748943"/>
                      <a:gd name="connsiteX6" fmla="*/ 673355 w 1982939"/>
                      <a:gd name="connsiteY6" fmla="*/ 685958 h 748943"/>
                      <a:gd name="connsiteX7" fmla="*/ 45442 w 1982939"/>
                      <a:gd name="connsiteY7" fmla="*/ 300606 h 748943"/>
                      <a:gd name="connsiteX8" fmla="*/ 18311 w 1982939"/>
                      <a:gd name="connsiteY8" fmla="*/ 207145 h 748943"/>
                      <a:gd name="connsiteX0" fmla="*/ 21717 w 1986345"/>
                      <a:gd name="connsiteY0" fmla="*/ 207145 h 748943"/>
                      <a:gd name="connsiteX1" fmla="*/ 1065796 w 1986345"/>
                      <a:gd name="connsiteY1" fmla="*/ 7640 h 748943"/>
                      <a:gd name="connsiteX2" fmla="*/ 1219282 w 1986345"/>
                      <a:gd name="connsiteY2" fmla="*/ 31275 h 748943"/>
                      <a:gd name="connsiteX3" fmla="*/ 1920876 w 1986345"/>
                      <a:gd name="connsiteY3" fmla="*/ 423635 h 748943"/>
                      <a:gd name="connsiteX4" fmla="*/ 1943619 w 1986345"/>
                      <a:gd name="connsiteY4" fmla="*/ 519704 h 748943"/>
                      <a:gd name="connsiteX5" fmla="*/ 836896 w 1986345"/>
                      <a:gd name="connsiteY5" fmla="*/ 739520 h 748943"/>
                      <a:gd name="connsiteX6" fmla="*/ 676761 w 1986345"/>
                      <a:gd name="connsiteY6" fmla="*/ 685958 h 748943"/>
                      <a:gd name="connsiteX7" fmla="*/ 48848 w 1986345"/>
                      <a:gd name="connsiteY7" fmla="*/ 300606 h 748943"/>
                      <a:gd name="connsiteX8" fmla="*/ 21717 w 1986345"/>
                      <a:gd name="connsiteY8" fmla="*/ 207145 h 748943"/>
                      <a:gd name="connsiteX0" fmla="*/ 21717 w 1986345"/>
                      <a:gd name="connsiteY0" fmla="*/ 212344 h 754142"/>
                      <a:gd name="connsiteX1" fmla="*/ 1075772 w 1986345"/>
                      <a:gd name="connsiteY1" fmla="*/ 6189 h 754142"/>
                      <a:gd name="connsiteX2" fmla="*/ 1219282 w 1986345"/>
                      <a:gd name="connsiteY2" fmla="*/ 36474 h 754142"/>
                      <a:gd name="connsiteX3" fmla="*/ 1920876 w 1986345"/>
                      <a:gd name="connsiteY3" fmla="*/ 428834 h 754142"/>
                      <a:gd name="connsiteX4" fmla="*/ 1943619 w 1986345"/>
                      <a:gd name="connsiteY4" fmla="*/ 524903 h 754142"/>
                      <a:gd name="connsiteX5" fmla="*/ 836896 w 1986345"/>
                      <a:gd name="connsiteY5" fmla="*/ 744719 h 754142"/>
                      <a:gd name="connsiteX6" fmla="*/ 676761 w 1986345"/>
                      <a:gd name="connsiteY6" fmla="*/ 691157 h 754142"/>
                      <a:gd name="connsiteX7" fmla="*/ 48848 w 1986345"/>
                      <a:gd name="connsiteY7" fmla="*/ 305805 h 754142"/>
                      <a:gd name="connsiteX8" fmla="*/ 21717 w 1986345"/>
                      <a:gd name="connsiteY8" fmla="*/ 212344 h 754142"/>
                      <a:gd name="connsiteX0" fmla="*/ 21717 w 1986345"/>
                      <a:gd name="connsiteY0" fmla="*/ 210911 h 752709"/>
                      <a:gd name="connsiteX1" fmla="*/ 1075772 w 1986345"/>
                      <a:gd name="connsiteY1" fmla="*/ 4756 h 752709"/>
                      <a:gd name="connsiteX2" fmla="*/ 1219282 w 1986345"/>
                      <a:gd name="connsiteY2" fmla="*/ 35041 h 752709"/>
                      <a:gd name="connsiteX3" fmla="*/ 1920876 w 1986345"/>
                      <a:gd name="connsiteY3" fmla="*/ 427401 h 752709"/>
                      <a:gd name="connsiteX4" fmla="*/ 1943619 w 1986345"/>
                      <a:gd name="connsiteY4" fmla="*/ 523470 h 752709"/>
                      <a:gd name="connsiteX5" fmla="*/ 836896 w 1986345"/>
                      <a:gd name="connsiteY5" fmla="*/ 743286 h 752709"/>
                      <a:gd name="connsiteX6" fmla="*/ 676761 w 1986345"/>
                      <a:gd name="connsiteY6" fmla="*/ 689724 h 752709"/>
                      <a:gd name="connsiteX7" fmla="*/ 48848 w 1986345"/>
                      <a:gd name="connsiteY7" fmla="*/ 304372 h 752709"/>
                      <a:gd name="connsiteX8" fmla="*/ 21717 w 1986345"/>
                      <a:gd name="connsiteY8" fmla="*/ 210911 h 752709"/>
                      <a:gd name="connsiteX0" fmla="*/ 21717 w 1989918"/>
                      <a:gd name="connsiteY0" fmla="*/ 210911 h 752709"/>
                      <a:gd name="connsiteX1" fmla="*/ 1075772 w 1989918"/>
                      <a:gd name="connsiteY1" fmla="*/ 4756 h 752709"/>
                      <a:gd name="connsiteX2" fmla="*/ 1219282 w 1989918"/>
                      <a:gd name="connsiteY2" fmla="*/ 35041 h 752709"/>
                      <a:gd name="connsiteX3" fmla="*/ 1920876 w 1989918"/>
                      <a:gd name="connsiteY3" fmla="*/ 427401 h 752709"/>
                      <a:gd name="connsiteX4" fmla="*/ 1943619 w 1989918"/>
                      <a:gd name="connsiteY4" fmla="*/ 523470 h 752709"/>
                      <a:gd name="connsiteX5" fmla="*/ 836896 w 1989918"/>
                      <a:gd name="connsiteY5" fmla="*/ 743286 h 752709"/>
                      <a:gd name="connsiteX6" fmla="*/ 676761 w 1989918"/>
                      <a:gd name="connsiteY6" fmla="*/ 689724 h 752709"/>
                      <a:gd name="connsiteX7" fmla="*/ 48848 w 1989918"/>
                      <a:gd name="connsiteY7" fmla="*/ 304372 h 752709"/>
                      <a:gd name="connsiteX8" fmla="*/ 21717 w 1989918"/>
                      <a:gd name="connsiteY8" fmla="*/ 210911 h 752709"/>
                      <a:gd name="connsiteX0" fmla="*/ 21717 w 1984160"/>
                      <a:gd name="connsiteY0" fmla="*/ 210911 h 752709"/>
                      <a:gd name="connsiteX1" fmla="*/ 1075772 w 1984160"/>
                      <a:gd name="connsiteY1" fmla="*/ 4756 h 752709"/>
                      <a:gd name="connsiteX2" fmla="*/ 1219282 w 1984160"/>
                      <a:gd name="connsiteY2" fmla="*/ 35041 h 752709"/>
                      <a:gd name="connsiteX3" fmla="*/ 1920876 w 1984160"/>
                      <a:gd name="connsiteY3" fmla="*/ 427401 h 752709"/>
                      <a:gd name="connsiteX4" fmla="*/ 1943619 w 1984160"/>
                      <a:gd name="connsiteY4" fmla="*/ 523470 h 752709"/>
                      <a:gd name="connsiteX5" fmla="*/ 836896 w 1984160"/>
                      <a:gd name="connsiteY5" fmla="*/ 743286 h 752709"/>
                      <a:gd name="connsiteX6" fmla="*/ 676761 w 1984160"/>
                      <a:gd name="connsiteY6" fmla="*/ 689724 h 752709"/>
                      <a:gd name="connsiteX7" fmla="*/ 48848 w 1984160"/>
                      <a:gd name="connsiteY7" fmla="*/ 304372 h 752709"/>
                      <a:gd name="connsiteX8" fmla="*/ 21717 w 1984160"/>
                      <a:gd name="connsiteY8" fmla="*/ 210911 h 752709"/>
                      <a:gd name="connsiteX0" fmla="*/ 21717 w 1985136"/>
                      <a:gd name="connsiteY0" fmla="*/ 210911 h 752709"/>
                      <a:gd name="connsiteX1" fmla="*/ 1075772 w 1985136"/>
                      <a:gd name="connsiteY1" fmla="*/ 4756 h 752709"/>
                      <a:gd name="connsiteX2" fmla="*/ 1219282 w 1985136"/>
                      <a:gd name="connsiteY2" fmla="*/ 35041 h 752709"/>
                      <a:gd name="connsiteX3" fmla="*/ 1920876 w 1985136"/>
                      <a:gd name="connsiteY3" fmla="*/ 427401 h 752709"/>
                      <a:gd name="connsiteX4" fmla="*/ 1943619 w 1985136"/>
                      <a:gd name="connsiteY4" fmla="*/ 523470 h 752709"/>
                      <a:gd name="connsiteX5" fmla="*/ 836896 w 1985136"/>
                      <a:gd name="connsiteY5" fmla="*/ 743286 h 752709"/>
                      <a:gd name="connsiteX6" fmla="*/ 676761 w 1985136"/>
                      <a:gd name="connsiteY6" fmla="*/ 689724 h 752709"/>
                      <a:gd name="connsiteX7" fmla="*/ 48848 w 1985136"/>
                      <a:gd name="connsiteY7" fmla="*/ 304372 h 752709"/>
                      <a:gd name="connsiteX8" fmla="*/ 21717 w 1985136"/>
                      <a:gd name="connsiteY8" fmla="*/ 210911 h 75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5136" h="752709">
                        <a:moveTo>
                          <a:pt x="21717" y="210911"/>
                        </a:moveTo>
                        <a:lnTo>
                          <a:pt x="1075772" y="4756"/>
                        </a:lnTo>
                        <a:cubicBezTo>
                          <a:pt x="1149102" y="-7316"/>
                          <a:pt x="1172553" y="3887"/>
                          <a:pt x="1219282" y="35041"/>
                        </a:cubicBezTo>
                        <a:lnTo>
                          <a:pt x="1920876" y="427401"/>
                        </a:lnTo>
                        <a:cubicBezTo>
                          <a:pt x="1986093" y="440582"/>
                          <a:pt x="2014731" y="513615"/>
                          <a:pt x="1943619" y="523470"/>
                        </a:cubicBezTo>
                        <a:lnTo>
                          <a:pt x="836896" y="743286"/>
                        </a:lnTo>
                        <a:cubicBezTo>
                          <a:pt x="769109" y="764225"/>
                          <a:pt x="741224" y="751911"/>
                          <a:pt x="676761" y="689724"/>
                        </a:cubicBezTo>
                        <a:lnTo>
                          <a:pt x="48848" y="304372"/>
                        </a:lnTo>
                        <a:cubicBezTo>
                          <a:pt x="-3423" y="272109"/>
                          <a:pt x="-15791" y="243174"/>
                          <a:pt x="21717" y="210911"/>
                        </a:cubicBezTo>
                        <a:close/>
                      </a:path>
                    </a:pathLst>
                  </a:custGeom>
                  <a:solidFill>
                    <a:srgbClr val="F2F2F2"/>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Rectangle 24">
                    <a:extLst>
                      <a:ext uri="{FF2B5EF4-FFF2-40B4-BE49-F238E27FC236}">
                        <a16:creationId xmlns:a16="http://schemas.microsoft.com/office/drawing/2014/main" id="{3C0A5F44-7A6E-7081-630E-3D4ECA3C30F0}"/>
                      </a:ext>
                    </a:extLst>
                  </p:cNvPr>
                  <p:cNvSpPr/>
                  <p:nvPr/>
                </p:nvSpPr>
                <p:spPr>
                  <a:xfrm>
                    <a:off x="5438792" y="1067814"/>
                    <a:ext cx="1884793" cy="65460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57435 h 803924"/>
                      <a:gd name="connsiteX1" fmla="*/ 1363247 w 2187340"/>
                      <a:gd name="connsiteY1" fmla="*/ 4729 h 803924"/>
                      <a:gd name="connsiteX2" fmla="*/ 1540008 w 2187340"/>
                      <a:gd name="connsiteY2" fmla="*/ 44989 h 803924"/>
                      <a:gd name="connsiteX3" fmla="*/ 2165125 w 2187340"/>
                      <a:gd name="connsiteY3" fmla="*/ 430699 h 803924"/>
                      <a:gd name="connsiteX4" fmla="*/ 2094766 w 2187340"/>
                      <a:gd name="connsiteY4" fmla="*/ 553368 h 803924"/>
                      <a:gd name="connsiteX5" fmla="*/ 871665 w 2187340"/>
                      <a:gd name="connsiteY5" fmla="*/ 799785 h 803924"/>
                      <a:gd name="connsiteX6" fmla="*/ 708204 w 2187340"/>
                      <a:gd name="connsiteY6" fmla="*/ 696347 h 803924"/>
                      <a:gd name="connsiteX7" fmla="*/ 57016 w 2187340"/>
                      <a:gd name="connsiteY7" fmla="*/ 350896 h 803924"/>
                      <a:gd name="connsiteX8" fmla="*/ 29885 w 2187340"/>
                      <a:gd name="connsiteY8" fmla="*/ 257435 h 803924"/>
                      <a:gd name="connsiteX0" fmla="*/ 29885 w 2187340"/>
                      <a:gd name="connsiteY0" fmla="*/ 257435 h 767538"/>
                      <a:gd name="connsiteX1" fmla="*/ 1363247 w 2187340"/>
                      <a:gd name="connsiteY1" fmla="*/ 4729 h 767538"/>
                      <a:gd name="connsiteX2" fmla="*/ 1540008 w 2187340"/>
                      <a:gd name="connsiteY2" fmla="*/ 44989 h 767538"/>
                      <a:gd name="connsiteX3" fmla="*/ 2165125 w 2187340"/>
                      <a:gd name="connsiteY3" fmla="*/ 430699 h 767538"/>
                      <a:gd name="connsiteX4" fmla="*/ 2094766 w 2187340"/>
                      <a:gd name="connsiteY4" fmla="*/ 553368 h 767538"/>
                      <a:gd name="connsiteX5" fmla="*/ 934841 w 2187340"/>
                      <a:gd name="connsiteY5" fmla="*/ 759884 h 767538"/>
                      <a:gd name="connsiteX6" fmla="*/ 708204 w 2187340"/>
                      <a:gd name="connsiteY6" fmla="*/ 696347 h 767538"/>
                      <a:gd name="connsiteX7" fmla="*/ 57016 w 2187340"/>
                      <a:gd name="connsiteY7" fmla="*/ 350896 h 767538"/>
                      <a:gd name="connsiteX8" fmla="*/ 29885 w 2187340"/>
                      <a:gd name="connsiteY8" fmla="*/ 257435 h 767538"/>
                      <a:gd name="connsiteX0" fmla="*/ 29885 w 2187340"/>
                      <a:gd name="connsiteY0" fmla="*/ 257435 h 767106"/>
                      <a:gd name="connsiteX1" fmla="*/ 1363247 w 2187340"/>
                      <a:gd name="connsiteY1" fmla="*/ 4729 h 767106"/>
                      <a:gd name="connsiteX2" fmla="*/ 1540008 w 2187340"/>
                      <a:gd name="connsiteY2" fmla="*/ 44989 h 767106"/>
                      <a:gd name="connsiteX3" fmla="*/ 2165125 w 2187340"/>
                      <a:gd name="connsiteY3" fmla="*/ 430699 h 767106"/>
                      <a:gd name="connsiteX4" fmla="*/ 2094766 w 2187340"/>
                      <a:gd name="connsiteY4" fmla="*/ 553368 h 767106"/>
                      <a:gd name="connsiteX5" fmla="*/ 934841 w 2187340"/>
                      <a:gd name="connsiteY5" fmla="*/ 759884 h 767106"/>
                      <a:gd name="connsiteX6" fmla="*/ 708204 w 2187340"/>
                      <a:gd name="connsiteY6" fmla="*/ 696347 h 767106"/>
                      <a:gd name="connsiteX7" fmla="*/ 57016 w 2187340"/>
                      <a:gd name="connsiteY7" fmla="*/ 350896 h 767106"/>
                      <a:gd name="connsiteX8" fmla="*/ 29885 w 2187340"/>
                      <a:gd name="connsiteY8" fmla="*/ 257435 h 767106"/>
                      <a:gd name="connsiteX0" fmla="*/ 29885 w 2170254"/>
                      <a:gd name="connsiteY0" fmla="*/ 257435 h 767106"/>
                      <a:gd name="connsiteX1" fmla="*/ 1363247 w 2170254"/>
                      <a:gd name="connsiteY1" fmla="*/ 4729 h 767106"/>
                      <a:gd name="connsiteX2" fmla="*/ 1540008 w 2170254"/>
                      <a:gd name="connsiteY2" fmla="*/ 44989 h 767106"/>
                      <a:gd name="connsiteX3" fmla="*/ 2165125 w 2170254"/>
                      <a:gd name="connsiteY3" fmla="*/ 430699 h 767106"/>
                      <a:gd name="connsiteX4" fmla="*/ 1818783 w 2170254"/>
                      <a:gd name="connsiteY4" fmla="*/ 586619 h 767106"/>
                      <a:gd name="connsiteX5" fmla="*/ 934841 w 2170254"/>
                      <a:gd name="connsiteY5" fmla="*/ 759884 h 767106"/>
                      <a:gd name="connsiteX6" fmla="*/ 708204 w 2170254"/>
                      <a:gd name="connsiteY6" fmla="*/ 696347 h 767106"/>
                      <a:gd name="connsiteX7" fmla="*/ 57016 w 2170254"/>
                      <a:gd name="connsiteY7" fmla="*/ 350896 h 767106"/>
                      <a:gd name="connsiteX8" fmla="*/ 29885 w 2170254"/>
                      <a:gd name="connsiteY8" fmla="*/ 257435 h 767106"/>
                      <a:gd name="connsiteX0" fmla="*/ 29885 w 1892440"/>
                      <a:gd name="connsiteY0" fmla="*/ 257435 h 767106"/>
                      <a:gd name="connsiteX1" fmla="*/ 1363247 w 1892440"/>
                      <a:gd name="connsiteY1" fmla="*/ 4729 h 767106"/>
                      <a:gd name="connsiteX2" fmla="*/ 1540008 w 1892440"/>
                      <a:gd name="connsiteY2" fmla="*/ 44989 h 767106"/>
                      <a:gd name="connsiteX3" fmla="*/ 1862541 w 1892440"/>
                      <a:gd name="connsiteY3" fmla="*/ 507176 h 767106"/>
                      <a:gd name="connsiteX4" fmla="*/ 1818783 w 1892440"/>
                      <a:gd name="connsiteY4" fmla="*/ 586619 h 767106"/>
                      <a:gd name="connsiteX5" fmla="*/ 934841 w 1892440"/>
                      <a:gd name="connsiteY5" fmla="*/ 759884 h 767106"/>
                      <a:gd name="connsiteX6" fmla="*/ 708204 w 1892440"/>
                      <a:gd name="connsiteY6" fmla="*/ 696347 h 767106"/>
                      <a:gd name="connsiteX7" fmla="*/ 57016 w 1892440"/>
                      <a:gd name="connsiteY7" fmla="*/ 350896 h 767106"/>
                      <a:gd name="connsiteX8" fmla="*/ 29885 w 1892440"/>
                      <a:gd name="connsiteY8" fmla="*/ 257435 h 767106"/>
                      <a:gd name="connsiteX0" fmla="*/ 29885 w 1877239"/>
                      <a:gd name="connsiteY0" fmla="*/ 257435 h 767106"/>
                      <a:gd name="connsiteX1" fmla="*/ 1363247 w 1877239"/>
                      <a:gd name="connsiteY1" fmla="*/ 4729 h 767106"/>
                      <a:gd name="connsiteX2" fmla="*/ 1540008 w 1877239"/>
                      <a:gd name="connsiteY2" fmla="*/ 44989 h 767106"/>
                      <a:gd name="connsiteX3" fmla="*/ 1835940 w 1877239"/>
                      <a:gd name="connsiteY3" fmla="*/ 503851 h 767106"/>
                      <a:gd name="connsiteX4" fmla="*/ 1818783 w 1877239"/>
                      <a:gd name="connsiteY4" fmla="*/ 586619 h 767106"/>
                      <a:gd name="connsiteX5" fmla="*/ 934841 w 1877239"/>
                      <a:gd name="connsiteY5" fmla="*/ 759884 h 767106"/>
                      <a:gd name="connsiteX6" fmla="*/ 708204 w 1877239"/>
                      <a:gd name="connsiteY6" fmla="*/ 696347 h 767106"/>
                      <a:gd name="connsiteX7" fmla="*/ 57016 w 1877239"/>
                      <a:gd name="connsiteY7" fmla="*/ 350896 h 767106"/>
                      <a:gd name="connsiteX8" fmla="*/ 29885 w 1877239"/>
                      <a:gd name="connsiteY8" fmla="*/ 257435 h 767106"/>
                      <a:gd name="connsiteX0" fmla="*/ 29885 w 1879749"/>
                      <a:gd name="connsiteY0" fmla="*/ 257435 h 767106"/>
                      <a:gd name="connsiteX1" fmla="*/ 1363247 w 1879749"/>
                      <a:gd name="connsiteY1" fmla="*/ 4729 h 767106"/>
                      <a:gd name="connsiteX2" fmla="*/ 1540008 w 1879749"/>
                      <a:gd name="connsiteY2" fmla="*/ 44989 h 767106"/>
                      <a:gd name="connsiteX3" fmla="*/ 1835940 w 1879749"/>
                      <a:gd name="connsiteY3" fmla="*/ 503851 h 767106"/>
                      <a:gd name="connsiteX4" fmla="*/ 1818783 w 1879749"/>
                      <a:gd name="connsiteY4" fmla="*/ 586619 h 767106"/>
                      <a:gd name="connsiteX5" fmla="*/ 934841 w 1879749"/>
                      <a:gd name="connsiteY5" fmla="*/ 759884 h 767106"/>
                      <a:gd name="connsiteX6" fmla="*/ 708204 w 1879749"/>
                      <a:gd name="connsiteY6" fmla="*/ 696347 h 767106"/>
                      <a:gd name="connsiteX7" fmla="*/ 57016 w 1879749"/>
                      <a:gd name="connsiteY7" fmla="*/ 350896 h 767106"/>
                      <a:gd name="connsiteX8" fmla="*/ 29885 w 1879749"/>
                      <a:gd name="connsiteY8" fmla="*/ 257435 h 767106"/>
                      <a:gd name="connsiteX0" fmla="*/ 29885 w 1894520"/>
                      <a:gd name="connsiteY0" fmla="*/ 257435 h 767106"/>
                      <a:gd name="connsiteX1" fmla="*/ 1363247 w 1894520"/>
                      <a:gd name="connsiteY1" fmla="*/ 4729 h 767106"/>
                      <a:gd name="connsiteX2" fmla="*/ 1540008 w 1894520"/>
                      <a:gd name="connsiteY2" fmla="*/ 44989 h 767106"/>
                      <a:gd name="connsiteX3" fmla="*/ 1835940 w 1894520"/>
                      <a:gd name="connsiteY3" fmla="*/ 503851 h 767106"/>
                      <a:gd name="connsiteX4" fmla="*/ 1845384 w 1894520"/>
                      <a:gd name="connsiteY4" fmla="*/ 583294 h 767106"/>
                      <a:gd name="connsiteX5" fmla="*/ 934841 w 1894520"/>
                      <a:gd name="connsiteY5" fmla="*/ 759884 h 767106"/>
                      <a:gd name="connsiteX6" fmla="*/ 708204 w 1894520"/>
                      <a:gd name="connsiteY6" fmla="*/ 696347 h 767106"/>
                      <a:gd name="connsiteX7" fmla="*/ 57016 w 1894520"/>
                      <a:gd name="connsiteY7" fmla="*/ 350896 h 767106"/>
                      <a:gd name="connsiteX8" fmla="*/ 29885 w 1894520"/>
                      <a:gd name="connsiteY8" fmla="*/ 257435 h 767106"/>
                      <a:gd name="connsiteX0" fmla="*/ 29885 w 1884793"/>
                      <a:gd name="connsiteY0" fmla="*/ 257435 h 767106"/>
                      <a:gd name="connsiteX1" fmla="*/ 1363247 w 1884793"/>
                      <a:gd name="connsiteY1" fmla="*/ 4729 h 767106"/>
                      <a:gd name="connsiteX2" fmla="*/ 1540008 w 1884793"/>
                      <a:gd name="connsiteY2" fmla="*/ 44989 h 767106"/>
                      <a:gd name="connsiteX3" fmla="*/ 1835940 w 1884793"/>
                      <a:gd name="connsiteY3" fmla="*/ 503851 h 767106"/>
                      <a:gd name="connsiteX4" fmla="*/ 1845384 w 1884793"/>
                      <a:gd name="connsiteY4" fmla="*/ 583294 h 767106"/>
                      <a:gd name="connsiteX5" fmla="*/ 934841 w 1884793"/>
                      <a:gd name="connsiteY5" fmla="*/ 759884 h 767106"/>
                      <a:gd name="connsiteX6" fmla="*/ 708204 w 1884793"/>
                      <a:gd name="connsiteY6" fmla="*/ 696347 h 767106"/>
                      <a:gd name="connsiteX7" fmla="*/ 57016 w 1884793"/>
                      <a:gd name="connsiteY7" fmla="*/ 350896 h 767106"/>
                      <a:gd name="connsiteX8" fmla="*/ 29885 w 1884793"/>
                      <a:gd name="connsiteY8" fmla="*/ 257435 h 767106"/>
                      <a:gd name="connsiteX0" fmla="*/ 29885 w 1884793"/>
                      <a:gd name="connsiteY0" fmla="*/ 219455 h 729126"/>
                      <a:gd name="connsiteX1" fmla="*/ 960911 w 1884793"/>
                      <a:gd name="connsiteY1" fmla="*/ 73152 h 729126"/>
                      <a:gd name="connsiteX2" fmla="*/ 1540008 w 1884793"/>
                      <a:gd name="connsiteY2" fmla="*/ 7009 h 729126"/>
                      <a:gd name="connsiteX3" fmla="*/ 1835940 w 1884793"/>
                      <a:gd name="connsiteY3" fmla="*/ 465871 h 729126"/>
                      <a:gd name="connsiteX4" fmla="*/ 1845384 w 1884793"/>
                      <a:gd name="connsiteY4" fmla="*/ 545314 h 729126"/>
                      <a:gd name="connsiteX5" fmla="*/ 934841 w 1884793"/>
                      <a:gd name="connsiteY5" fmla="*/ 721904 h 729126"/>
                      <a:gd name="connsiteX6" fmla="*/ 708204 w 1884793"/>
                      <a:gd name="connsiteY6" fmla="*/ 658367 h 729126"/>
                      <a:gd name="connsiteX7" fmla="*/ 57016 w 1884793"/>
                      <a:gd name="connsiteY7" fmla="*/ 312916 h 729126"/>
                      <a:gd name="connsiteX8" fmla="*/ 29885 w 1884793"/>
                      <a:gd name="connsiteY8" fmla="*/ 219455 h 729126"/>
                      <a:gd name="connsiteX0" fmla="*/ 29885 w 1884793"/>
                      <a:gd name="connsiteY0" fmla="*/ 149129 h 658800"/>
                      <a:gd name="connsiteX1" fmla="*/ 960911 w 1884793"/>
                      <a:gd name="connsiteY1" fmla="*/ 2826 h 658800"/>
                      <a:gd name="connsiteX2" fmla="*/ 1127697 w 1884793"/>
                      <a:gd name="connsiteY2" fmla="*/ 69687 h 658800"/>
                      <a:gd name="connsiteX3" fmla="*/ 1835940 w 1884793"/>
                      <a:gd name="connsiteY3" fmla="*/ 395545 h 658800"/>
                      <a:gd name="connsiteX4" fmla="*/ 1845384 w 1884793"/>
                      <a:gd name="connsiteY4" fmla="*/ 474988 h 658800"/>
                      <a:gd name="connsiteX5" fmla="*/ 934841 w 1884793"/>
                      <a:gd name="connsiteY5" fmla="*/ 651578 h 658800"/>
                      <a:gd name="connsiteX6" fmla="*/ 708204 w 1884793"/>
                      <a:gd name="connsiteY6" fmla="*/ 588041 h 658800"/>
                      <a:gd name="connsiteX7" fmla="*/ 57016 w 1884793"/>
                      <a:gd name="connsiteY7" fmla="*/ 242590 h 658800"/>
                      <a:gd name="connsiteX8" fmla="*/ 29885 w 1884793"/>
                      <a:gd name="connsiteY8" fmla="*/ 149129 h 658800"/>
                      <a:gd name="connsiteX0" fmla="*/ 29885 w 1884793"/>
                      <a:gd name="connsiteY0" fmla="*/ 145957 h 655628"/>
                      <a:gd name="connsiteX1" fmla="*/ 927660 w 1884793"/>
                      <a:gd name="connsiteY1" fmla="*/ 2979 h 655628"/>
                      <a:gd name="connsiteX2" fmla="*/ 1127697 w 1884793"/>
                      <a:gd name="connsiteY2" fmla="*/ 66515 h 655628"/>
                      <a:gd name="connsiteX3" fmla="*/ 1835940 w 1884793"/>
                      <a:gd name="connsiteY3" fmla="*/ 392373 h 655628"/>
                      <a:gd name="connsiteX4" fmla="*/ 1845384 w 1884793"/>
                      <a:gd name="connsiteY4" fmla="*/ 471816 h 655628"/>
                      <a:gd name="connsiteX5" fmla="*/ 934841 w 1884793"/>
                      <a:gd name="connsiteY5" fmla="*/ 648406 h 655628"/>
                      <a:gd name="connsiteX6" fmla="*/ 708204 w 1884793"/>
                      <a:gd name="connsiteY6" fmla="*/ 584869 h 655628"/>
                      <a:gd name="connsiteX7" fmla="*/ 57016 w 1884793"/>
                      <a:gd name="connsiteY7" fmla="*/ 239418 h 655628"/>
                      <a:gd name="connsiteX8" fmla="*/ 29885 w 1884793"/>
                      <a:gd name="connsiteY8" fmla="*/ 145957 h 655628"/>
                      <a:gd name="connsiteX0" fmla="*/ 29885 w 1884793"/>
                      <a:gd name="connsiteY0" fmla="*/ 147039 h 656710"/>
                      <a:gd name="connsiteX1" fmla="*/ 927660 w 1884793"/>
                      <a:gd name="connsiteY1" fmla="*/ 4061 h 656710"/>
                      <a:gd name="connsiteX2" fmla="*/ 1091121 w 1884793"/>
                      <a:gd name="connsiteY2" fmla="*/ 50971 h 656710"/>
                      <a:gd name="connsiteX3" fmla="*/ 1835940 w 1884793"/>
                      <a:gd name="connsiteY3" fmla="*/ 393455 h 656710"/>
                      <a:gd name="connsiteX4" fmla="*/ 1845384 w 1884793"/>
                      <a:gd name="connsiteY4" fmla="*/ 472898 h 656710"/>
                      <a:gd name="connsiteX5" fmla="*/ 934841 w 1884793"/>
                      <a:gd name="connsiteY5" fmla="*/ 649488 h 656710"/>
                      <a:gd name="connsiteX6" fmla="*/ 708204 w 1884793"/>
                      <a:gd name="connsiteY6" fmla="*/ 585951 h 656710"/>
                      <a:gd name="connsiteX7" fmla="*/ 57016 w 1884793"/>
                      <a:gd name="connsiteY7" fmla="*/ 240500 h 656710"/>
                      <a:gd name="connsiteX8" fmla="*/ 29885 w 1884793"/>
                      <a:gd name="connsiteY8" fmla="*/ 147039 h 656710"/>
                      <a:gd name="connsiteX0" fmla="*/ 29885 w 1884793"/>
                      <a:gd name="connsiteY0" fmla="*/ 143826 h 653497"/>
                      <a:gd name="connsiteX1" fmla="*/ 927660 w 1884793"/>
                      <a:gd name="connsiteY1" fmla="*/ 848 h 653497"/>
                      <a:gd name="connsiteX2" fmla="*/ 1091121 w 1884793"/>
                      <a:gd name="connsiteY2" fmla="*/ 47758 h 653497"/>
                      <a:gd name="connsiteX3" fmla="*/ 1835940 w 1884793"/>
                      <a:gd name="connsiteY3" fmla="*/ 390242 h 653497"/>
                      <a:gd name="connsiteX4" fmla="*/ 1845384 w 1884793"/>
                      <a:gd name="connsiteY4" fmla="*/ 469685 h 653497"/>
                      <a:gd name="connsiteX5" fmla="*/ 934841 w 1884793"/>
                      <a:gd name="connsiteY5" fmla="*/ 646275 h 653497"/>
                      <a:gd name="connsiteX6" fmla="*/ 708204 w 1884793"/>
                      <a:gd name="connsiteY6" fmla="*/ 582738 h 653497"/>
                      <a:gd name="connsiteX7" fmla="*/ 57016 w 1884793"/>
                      <a:gd name="connsiteY7" fmla="*/ 237287 h 653497"/>
                      <a:gd name="connsiteX8" fmla="*/ 29885 w 1884793"/>
                      <a:gd name="connsiteY8" fmla="*/ 143826 h 653497"/>
                      <a:gd name="connsiteX0" fmla="*/ 29885 w 1884793"/>
                      <a:gd name="connsiteY0" fmla="*/ 144934 h 654605"/>
                      <a:gd name="connsiteX1" fmla="*/ 927660 w 1884793"/>
                      <a:gd name="connsiteY1" fmla="*/ 1956 h 654605"/>
                      <a:gd name="connsiteX2" fmla="*/ 1067846 w 1884793"/>
                      <a:gd name="connsiteY2" fmla="*/ 32240 h 654605"/>
                      <a:gd name="connsiteX3" fmla="*/ 1835940 w 1884793"/>
                      <a:gd name="connsiteY3" fmla="*/ 391350 h 654605"/>
                      <a:gd name="connsiteX4" fmla="*/ 1845384 w 1884793"/>
                      <a:gd name="connsiteY4" fmla="*/ 470793 h 654605"/>
                      <a:gd name="connsiteX5" fmla="*/ 934841 w 1884793"/>
                      <a:gd name="connsiteY5" fmla="*/ 647383 h 654605"/>
                      <a:gd name="connsiteX6" fmla="*/ 708204 w 1884793"/>
                      <a:gd name="connsiteY6" fmla="*/ 583846 h 654605"/>
                      <a:gd name="connsiteX7" fmla="*/ 57016 w 1884793"/>
                      <a:gd name="connsiteY7" fmla="*/ 238395 h 654605"/>
                      <a:gd name="connsiteX8" fmla="*/ 29885 w 1884793"/>
                      <a:gd name="connsiteY8" fmla="*/ 1449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4793" h="654605">
                        <a:moveTo>
                          <a:pt x="29885" y="144934"/>
                        </a:moveTo>
                        <a:lnTo>
                          <a:pt x="927660" y="1956"/>
                        </a:lnTo>
                        <a:cubicBezTo>
                          <a:pt x="994340" y="-3466"/>
                          <a:pt x="1021117" y="1086"/>
                          <a:pt x="1067846" y="32240"/>
                        </a:cubicBezTo>
                        <a:lnTo>
                          <a:pt x="1835940" y="391350"/>
                        </a:lnTo>
                        <a:cubicBezTo>
                          <a:pt x="1891181" y="424481"/>
                          <a:pt x="1906521" y="454288"/>
                          <a:pt x="1845384" y="470793"/>
                        </a:cubicBezTo>
                        <a:lnTo>
                          <a:pt x="934841" y="647383"/>
                        </a:lnTo>
                        <a:cubicBezTo>
                          <a:pt x="867054" y="668322"/>
                          <a:pt x="802593" y="642708"/>
                          <a:pt x="708204" y="583846"/>
                        </a:cubicBezTo>
                        <a:lnTo>
                          <a:pt x="57016" y="238395"/>
                        </a:lnTo>
                        <a:cubicBezTo>
                          <a:pt x="1420" y="196157"/>
                          <a:pt x="-24248" y="180522"/>
                          <a:pt x="29885" y="144934"/>
                        </a:cubicBez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Rectangle 29">
                    <a:extLst>
                      <a:ext uri="{FF2B5EF4-FFF2-40B4-BE49-F238E27FC236}">
                        <a16:creationId xmlns:a16="http://schemas.microsoft.com/office/drawing/2014/main" id="{B13C4DBA-8361-4825-37DA-B2F172BB2A5C}"/>
                      </a:ext>
                    </a:extLst>
                  </p:cNvPr>
                  <p:cNvSpPr/>
                  <p:nvPr/>
                </p:nvSpPr>
                <p:spPr>
                  <a:xfrm>
                    <a:off x="2084809" y="1088685"/>
                    <a:ext cx="1930469" cy="698797"/>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69" h="698797">
                        <a:moveTo>
                          <a:pt x="64208" y="263346"/>
                        </a:moveTo>
                        <a:lnTo>
                          <a:pt x="1284594" y="3614"/>
                        </a:lnTo>
                        <a:cubicBezTo>
                          <a:pt x="1360497" y="-5874"/>
                          <a:pt x="1383031" y="2428"/>
                          <a:pt x="1426913" y="39194"/>
                        </a:cubicBezTo>
                        <a:lnTo>
                          <a:pt x="1885892" y="320274"/>
                        </a:lnTo>
                        <a:cubicBezTo>
                          <a:pt x="1936890" y="353482"/>
                          <a:pt x="1955866" y="386689"/>
                          <a:pt x="1878776" y="409223"/>
                        </a:cubicBezTo>
                        <a:lnTo>
                          <a:pt x="622810" y="668955"/>
                        </a:lnTo>
                        <a:cubicBezTo>
                          <a:pt x="568254" y="712837"/>
                          <a:pt x="485235" y="703349"/>
                          <a:pt x="437795" y="672513"/>
                        </a:cubicBezTo>
                        <a:lnTo>
                          <a:pt x="17954" y="355853"/>
                        </a:lnTo>
                        <a:cubicBezTo>
                          <a:pt x="-23555" y="317901"/>
                          <a:pt x="13210" y="276392"/>
                          <a:pt x="64208" y="263346"/>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Rectangle 29">
                    <a:extLst>
                      <a:ext uri="{FF2B5EF4-FFF2-40B4-BE49-F238E27FC236}">
                        <a16:creationId xmlns:a16="http://schemas.microsoft.com/office/drawing/2014/main" id="{8D17BEAA-9440-5590-C346-5F14CF2E6DFE}"/>
                      </a:ext>
                    </a:extLst>
                  </p:cNvPr>
                  <p:cNvSpPr/>
                  <p:nvPr/>
                </p:nvSpPr>
                <p:spPr>
                  <a:xfrm>
                    <a:off x="3519526" y="881785"/>
                    <a:ext cx="1767522" cy="572177"/>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63346 h 709656"/>
                      <a:gd name="connsiteX1" fmla="*/ 1284594 w 1930469"/>
                      <a:gd name="connsiteY1" fmla="*/ 3614 h 709656"/>
                      <a:gd name="connsiteX2" fmla="*/ 1426913 w 1930469"/>
                      <a:gd name="connsiteY2" fmla="*/ 39194 h 709656"/>
                      <a:gd name="connsiteX3" fmla="*/ 1885892 w 1930469"/>
                      <a:gd name="connsiteY3" fmla="*/ 320274 h 709656"/>
                      <a:gd name="connsiteX4" fmla="*/ 1878776 w 1930469"/>
                      <a:gd name="connsiteY4" fmla="*/ 409223 h 709656"/>
                      <a:gd name="connsiteX5" fmla="*/ 736665 w 1930469"/>
                      <a:gd name="connsiteY5" fmla="*/ 686745 h 709656"/>
                      <a:gd name="connsiteX6" fmla="*/ 437795 w 1930469"/>
                      <a:gd name="connsiteY6" fmla="*/ 672513 h 709656"/>
                      <a:gd name="connsiteX7" fmla="*/ 17954 w 1930469"/>
                      <a:gd name="connsiteY7" fmla="*/ 355853 h 709656"/>
                      <a:gd name="connsiteX8" fmla="*/ 64208 w 1930469"/>
                      <a:gd name="connsiteY8" fmla="*/ 263346 h 709656"/>
                      <a:gd name="connsiteX0" fmla="*/ 64208 w 1930469"/>
                      <a:gd name="connsiteY0" fmla="*/ 26334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63346 h 707575"/>
                      <a:gd name="connsiteX0" fmla="*/ 64208 w 1930469"/>
                      <a:gd name="connsiteY0" fmla="*/ 29892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98926 h 707575"/>
                      <a:gd name="connsiteX0" fmla="*/ 48765 w 1915026"/>
                      <a:gd name="connsiteY0" fmla="*/ 298926 h 707575"/>
                      <a:gd name="connsiteX1" fmla="*/ 1269151 w 1915026"/>
                      <a:gd name="connsiteY1" fmla="*/ 3614 h 707575"/>
                      <a:gd name="connsiteX2" fmla="*/ 1411470 w 1915026"/>
                      <a:gd name="connsiteY2" fmla="*/ 39194 h 707575"/>
                      <a:gd name="connsiteX3" fmla="*/ 1870449 w 1915026"/>
                      <a:gd name="connsiteY3" fmla="*/ 320274 h 707575"/>
                      <a:gd name="connsiteX4" fmla="*/ 1863333 w 1915026"/>
                      <a:gd name="connsiteY4" fmla="*/ 409223 h 707575"/>
                      <a:gd name="connsiteX5" fmla="*/ 721222 w 1915026"/>
                      <a:gd name="connsiteY5" fmla="*/ 686745 h 707575"/>
                      <a:gd name="connsiteX6" fmla="*/ 493512 w 1915026"/>
                      <a:gd name="connsiteY6" fmla="*/ 665397 h 707575"/>
                      <a:gd name="connsiteX7" fmla="*/ 23859 w 1915026"/>
                      <a:gd name="connsiteY7" fmla="*/ 370085 h 707575"/>
                      <a:gd name="connsiteX8" fmla="*/ 48765 w 1915026"/>
                      <a:gd name="connsiteY8" fmla="*/ 298926 h 707575"/>
                      <a:gd name="connsiteX0" fmla="*/ 48765 w 1915026"/>
                      <a:gd name="connsiteY0" fmla="*/ 267477 h 676126"/>
                      <a:gd name="connsiteX1" fmla="*/ 984512 w 1915026"/>
                      <a:gd name="connsiteY1" fmla="*/ 86020 h 676126"/>
                      <a:gd name="connsiteX2" fmla="*/ 1411470 w 1915026"/>
                      <a:gd name="connsiteY2" fmla="*/ 7745 h 676126"/>
                      <a:gd name="connsiteX3" fmla="*/ 1870449 w 1915026"/>
                      <a:gd name="connsiteY3" fmla="*/ 288825 h 676126"/>
                      <a:gd name="connsiteX4" fmla="*/ 1863333 w 1915026"/>
                      <a:gd name="connsiteY4" fmla="*/ 377774 h 676126"/>
                      <a:gd name="connsiteX5" fmla="*/ 721222 w 1915026"/>
                      <a:gd name="connsiteY5" fmla="*/ 655296 h 676126"/>
                      <a:gd name="connsiteX6" fmla="*/ 493512 w 1915026"/>
                      <a:gd name="connsiteY6" fmla="*/ 633948 h 676126"/>
                      <a:gd name="connsiteX7" fmla="*/ 23859 w 1915026"/>
                      <a:gd name="connsiteY7" fmla="*/ 338636 h 676126"/>
                      <a:gd name="connsiteX8" fmla="*/ 48765 w 1915026"/>
                      <a:gd name="connsiteY8" fmla="*/ 267477 h 676126"/>
                      <a:gd name="connsiteX0" fmla="*/ 48765 w 1915026"/>
                      <a:gd name="connsiteY0" fmla="*/ 184582 h 593231"/>
                      <a:gd name="connsiteX1" fmla="*/ 984512 w 1915026"/>
                      <a:gd name="connsiteY1" fmla="*/ 3125 h 593231"/>
                      <a:gd name="connsiteX2" fmla="*/ 1144621 w 1915026"/>
                      <a:gd name="connsiteY2" fmla="*/ 42263 h 593231"/>
                      <a:gd name="connsiteX3" fmla="*/ 1870449 w 1915026"/>
                      <a:gd name="connsiteY3" fmla="*/ 205930 h 593231"/>
                      <a:gd name="connsiteX4" fmla="*/ 1863333 w 1915026"/>
                      <a:gd name="connsiteY4" fmla="*/ 294879 h 593231"/>
                      <a:gd name="connsiteX5" fmla="*/ 721222 w 1915026"/>
                      <a:gd name="connsiteY5" fmla="*/ 572401 h 593231"/>
                      <a:gd name="connsiteX6" fmla="*/ 493512 w 1915026"/>
                      <a:gd name="connsiteY6" fmla="*/ 551053 h 593231"/>
                      <a:gd name="connsiteX7" fmla="*/ 23859 w 1915026"/>
                      <a:gd name="connsiteY7" fmla="*/ 255741 h 593231"/>
                      <a:gd name="connsiteX8" fmla="*/ 48765 w 1915026"/>
                      <a:gd name="connsiteY8" fmla="*/ 184582 h 593231"/>
                      <a:gd name="connsiteX0" fmla="*/ 48765 w 1879447"/>
                      <a:gd name="connsiteY0" fmla="*/ 184582 h 593231"/>
                      <a:gd name="connsiteX1" fmla="*/ 984512 w 1879447"/>
                      <a:gd name="connsiteY1" fmla="*/ 3125 h 593231"/>
                      <a:gd name="connsiteX2" fmla="*/ 1144621 w 1879447"/>
                      <a:gd name="connsiteY2" fmla="*/ 42263 h 593231"/>
                      <a:gd name="connsiteX3" fmla="*/ 1667644 w 1879447"/>
                      <a:gd name="connsiteY3" fmla="*/ 287764 h 593231"/>
                      <a:gd name="connsiteX4" fmla="*/ 1863333 w 1879447"/>
                      <a:gd name="connsiteY4" fmla="*/ 294879 h 593231"/>
                      <a:gd name="connsiteX5" fmla="*/ 721222 w 1879447"/>
                      <a:gd name="connsiteY5" fmla="*/ 572401 h 593231"/>
                      <a:gd name="connsiteX6" fmla="*/ 493512 w 1879447"/>
                      <a:gd name="connsiteY6" fmla="*/ 551053 h 593231"/>
                      <a:gd name="connsiteX7" fmla="*/ 23859 w 1879447"/>
                      <a:gd name="connsiteY7" fmla="*/ 255741 h 593231"/>
                      <a:gd name="connsiteX8" fmla="*/ 48765 w 1879447"/>
                      <a:gd name="connsiteY8" fmla="*/ 184582 h 593231"/>
                      <a:gd name="connsiteX0" fmla="*/ 48765 w 1753121"/>
                      <a:gd name="connsiteY0" fmla="*/ 184582 h 593231"/>
                      <a:gd name="connsiteX1" fmla="*/ 984512 w 1753121"/>
                      <a:gd name="connsiteY1" fmla="*/ 3125 h 593231"/>
                      <a:gd name="connsiteX2" fmla="*/ 1144621 w 1753121"/>
                      <a:gd name="connsiteY2" fmla="*/ 42263 h 593231"/>
                      <a:gd name="connsiteX3" fmla="*/ 1667644 w 1753121"/>
                      <a:gd name="connsiteY3" fmla="*/ 287764 h 593231"/>
                      <a:gd name="connsiteX4" fmla="*/ 1721014 w 1753121"/>
                      <a:gd name="connsiteY4" fmla="*/ 373155 h 593231"/>
                      <a:gd name="connsiteX5" fmla="*/ 721222 w 1753121"/>
                      <a:gd name="connsiteY5" fmla="*/ 572401 h 593231"/>
                      <a:gd name="connsiteX6" fmla="*/ 493512 w 1753121"/>
                      <a:gd name="connsiteY6" fmla="*/ 551053 h 593231"/>
                      <a:gd name="connsiteX7" fmla="*/ 23859 w 1753121"/>
                      <a:gd name="connsiteY7" fmla="*/ 255741 h 593231"/>
                      <a:gd name="connsiteX8" fmla="*/ 48765 w 1753121"/>
                      <a:gd name="connsiteY8" fmla="*/ 184582 h 593231"/>
                      <a:gd name="connsiteX0" fmla="*/ 48765 w 1768053"/>
                      <a:gd name="connsiteY0" fmla="*/ 184582 h 593231"/>
                      <a:gd name="connsiteX1" fmla="*/ 984512 w 1768053"/>
                      <a:gd name="connsiteY1" fmla="*/ 3125 h 593231"/>
                      <a:gd name="connsiteX2" fmla="*/ 1144621 w 1768053"/>
                      <a:gd name="connsiteY2" fmla="*/ 42263 h 593231"/>
                      <a:gd name="connsiteX3" fmla="*/ 1717456 w 1768053"/>
                      <a:gd name="connsiteY3" fmla="*/ 305554 h 593231"/>
                      <a:gd name="connsiteX4" fmla="*/ 1721014 w 1768053"/>
                      <a:gd name="connsiteY4" fmla="*/ 373155 h 593231"/>
                      <a:gd name="connsiteX5" fmla="*/ 721222 w 1768053"/>
                      <a:gd name="connsiteY5" fmla="*/ 572401 h 593231"/>
                      <a:gd name="connsiteX6" fmla="*/ 493512 w 1768053"/>
                      <a:gd name="connsiteY6" fmla="*/ 551053 h 593231"/>
                      <a:gd name="connsiteX7" fmla="*/ 23859 w 1768053"/>
                      <a:gd name="connsiteY7" fmla="*/ 255741 h 593231"/>
                      <a:gd name="connsiteX8" fmla="*/ 48765 w 1768053"/>
                      <a:gd name="connsiteY8" fmla="*/ 184582 h 593231"/>
                      <a:gd name="connsiteX0" fmla="*/ 48765 w 1768053"/>
                      <a:gd name="connsiteY0" fmla="*/ 173214 h 581863"/>
                      <a:gd name="connsiteX1" fmla="*/ 991628 w 1768053"/>
                      <a:gd name="connsiteY1" fmla="*/ 5989 h 581863"/>
                      <a:gd name="connsiteX2" fmla="*/ 1144621 w 1768053"/>
                      <a:gd name="connsiteY2" fmla="*/ 30895 h 581863"/>
                      <a:gd name="connsiteX3" fmla="*/ 1717456 w 1768053"/>
                      <a:gd name="connsiteY3" fmla="*/ 294186 h 581863"/>
                      <a:gd name="connsiteX4" fmla="*/ 1721014 w 1768053"/>
                      <a:gd name="connsiteY4" fmla="*/ 361787 h 581863"/>
                      <a:gd name="connsiteX5" fmla="*/ 721222 w 1768053"/>
                      <a:gd name="connsiteY5" fmla="*/ 561033 h 581863"/>
                      <a:gd name="connsiteX6" fmla="*/ 493512 w 1768053"/>
                      <a:gd name="connsiteY6" fmla="*/ 539685 h 581863"/>
                      <a:gd name="connsiteX7" fmla="*/ 23859 w 1768053"/>
                      <a:gd name="connsiteY7" fmla="*/ 244373 h 581863"/>
                      <a:gd name="connsiteX8" fmla="*/ 48765 w 1768053"/>
                      <a:gd name="connsiteY8" fmla="*/ 173214 h 581863"/>
                      <a:gd name="connsiteX0" fmla="*/ 36475 w 1755763"/>
                      <a:gd name="connsiteY0" fmla="*/ 173214 h 581863"/>
                      <a:gd name="connsiteX1" fmla="*/ 979338 w 1755763"/>
                      <a:gd name="connsiteY1" fmla="*/ 5989 h 581863"/>
                      <a:gd name="connsiteX2" fmla="*/ 1132331 w 1755763"/>
                      <a:gd name="connsiteY2" fmla="*/ 30895 h 581863"/>
                      <a:gd name="connsiteX3" fmla="*/ 1705166 w 1755763"/>
                      <a:gd name="connsiteY3" fmla="*/ 294186 h 581863"/>
                      <a:gd name="connsiteX4" fmla="*/ 1708724 w 1755763"/>
                      <a:gd name="connsiteY4" fmla="*/ 361787 h 581863"/>
                      <a:gd name="connsiteX5" fmla="*/ 708932 w 1755763"/>
                      <a:gd name="connsiteY5" fmla="*/ 561033 h 581863"/>
                      <a:gd name="connsiteX6" fmla="*/ 481222 w 1755763"/>
                      <a:gd name="connsiteY6" fmla="*/ 539685 h 581863"/>
                      <a:gd name="connsiteX7" fmla="*/ 32917 w 1755763"/>
                      <a:gd name="connsiteY7" fmla="*/ 251489 h 581863"/>
                      <a:gd name="connsiteX8" fmla="*/ 36475 w 1755763"/>
                      <a:gd name="connsiteY8" fmla="*/ 173214 h 581863"/>
                      <a:gd name="connsiteX0" fmla="*/ 36475 w 1755763"/>
                      <a:gd name="connsiteY0" fmla="*/ 173214 h 579304"/>
                      <a:gd name="connsiteX1" fmla="*/ 979338 w 1755763"/>
                      <a:gd name="connsiteY1" fmla="*/ 5989 h 579304"/>
                      <a:gd name="connsiteX2" fmla="*/ 1132331 w 1755763"/>
                      <a:gd name="connsiteY2" fmla="*/ 30895 h 579304"/>
                      <a:gd name="connsiteX3" fmla="*/ 1705166 w 1755763"/>
                      <a:gd name="connsiteY3" fmla="*/ 294186 h 579304"/>
                      <a:gd name="connsiteX4" fmla="*/ 1708724 w 1755763"/>
                      <a:gd name="connsiteY4" fmla="*/ 361787 h 579304"/>
                      <a:gd name="connsiteX5" fmla="*/ 687584 w 1755763"/>
                      <a:gd name="connsiteY5" fmla="*/ 557475 h 579304"/>
                      <a:gd name="connsiteX6" fmla="*/ 481222 w 1755763"/>
                      <a:gd name="connsiteY6" fmla="*/ 539685 h 579304"/>
                      <a:gd name="connsiteX7" fmla="*/ 32917 w 1755763"/>
                      <a:gd name="connsiteY7" fmla="*/ 251489 h 579304"/>
                      <a:gd name="connsiteX8" fmla="*/ 36475 w 1755763"/>
                      <a:gd name="connsiteY8" fmla="*/ 173214 h 579304"/>
                      <a:gd name="connsiteX0" fmla="*/ 36475 w 1755763"/>
                      <a:gd name="connsiteY0" fmla="*/ 173214 h 576867"/>
                      <a:gd name="connsiteX1" fmla="*/ 979338 w 1755763"/>
                      <a:gd name="connsiteY1" fmla="*/ 5989 h 576867"/>
                      <a:gd name="connsiteX2" fmla="*/ 1132331 w 1755763"/>
                      <a:gd name="connsiteY2" fmla="*/ 30895 h 576867"/>
                      <a:gd name="connsiteX3" fmla="*/ 1705166 w 1755763"/>
                      <a:gd name="connsiteY3" fmla="*/ 294186 h 576867"/>
                      <a:gd name="connsiteX4" fmla="*/ 1708724 w 1755763"/>
                      <a:gd name="connsiteY4" fmla="*/ 361787 h 576867"/>
                      <a:gd name="connsiteX5" fmla="*/ 687584 w 1755763"/>
                      <a:gd name="connsiteY5" fmla="*/ 557475 h 576867"/>
                      <a:gd name="connsiteX6" fmla="*/ 481222 w 1755763"/>
                      <a:gd name="connsiteY6" fmla="*/ 539685 h 576867"/>
                      <a:gd name="connsiteX7" fmla="*/ 32917 w 1755763"/>
                      <a:gd name="connsiteY7" fmla="*/ 251489 h 576867"/>
                      <a:gd name="connsiteX8" fmla="*/ 36475 w 1755763"/>
                      <a:gd name="connsiteY8" fmla="*/ 173214 h 576867"/>
                      <a:gd name="connsiteX0" fmla="*/ 36475 w 1755763"/>
                      <a:gd name="connsiteY0" fmla="*/ 173214 h 578753"/>
                      <a:gd name="connsiteX1" fmla="*/ 979338 w 1755763"/>
                      <a:gd name="connsiteY1" fmla="*/ 5989 h 578753"/>
                      <a:gd name="connsiteX2" fmla="*/ 1132331 w 1755763"/>
                      <a:gd name="connsiteY2" fmla="*/ 30895 h 578753"/>
                      <a:gd name="connsiteX3" fmla="*/ 1705166 w 1755763"/>
                      <a:gd name="connsiteY3" fmla="*/ 294186 h 578753"/>
                      <a:gd name="connsiteX4" fmla="*/ 1708724 w 1755763"/>
                      <a:gd name="connsiteY4" fmla="*/ 361787 h 578753"/>
                      <a:gd name="connsiteX5" fmla="*/ 687584 w 1755763"/>
                      <a:gd name="connsiteY5" fmla="*/ 557475 h 578753"/>
                      <a:gd name="connsiteX6" fmla="*/ 495454 w 1755763"/>
                      <a:gd name="connsiteY6" fmla="*/ 546801 h 578753"/>
                      <a:gd name="connsiteX7" fmla="*/ 32917 w 1755763"/>
                      <a:gd name="connsiteY7" fmla="*/ 251489 h 578753"/>
                      <a:gd name="connsiteX8" fmla="*/ 36475 w 1755763"/>
                      <a:gd name="connsiteY8" fmla="*/ 173214 h 578753"/>
                      <a:gd name="connsiteX0" fmla="*/ 44768 w 1764056"/>
                      <a:gd name="connsiteY0" fmla="*/ 173214 h 578753"/>
                      <a:gd name="connsiteX1" fmla="*/ 987631 w 1764056"/>
                      <a:gd name="connsiteY1" fmla="*/ 5989 h 578753"/>
                      <a:gd name="connsiteX2" fmla="*/ 1140624 w 1764056"/>
                      <a:gd name="connsiteY2" fmla="*/ 30895 h 578753"/>
                      <a:gd name="connsiteX3" fmla="*/ 1713459 w 1764056"/>
                      <a:gd name="connsiteY3" fmla="*/ 294186 h 578753"/>
                      <a:gd name="connsiteX4" fmla="*/ 1717017 w 1764056"/>
                      <a:gd name="connsiteY4" fmla="*/ 361787 h 578753"/>
                      <a:gd name="connsiteX5" fmla="*/ 695877 w 1764056"/>
                      <a:gd name="connsiteY5" fmla="*/ 557475 h 578753"/>
                      <a:gd name="connsiteX6" fmla="*/ 503747 w 1764056"/>
                      <a:gd name="connsiteY6" fmla="*/ 546801 h 578753"/>
                      <a:gd name="connsiteX7" fmla="*/ 41210 w 1764056"/>
                      <a:gd name="connsiteY7" fmla="*/ 251489 h 578753"/>
                      <a:gd name="connsiteX8" fmla="*/ 44768 w 1764056"/>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67225 h 572764"/>
                      <a:gd name="connsiteX1" fmla="*/ 991392 w 1767817"/>
                      <a:gd name="connsiteY1" fmla="*/ 0 h 572764"/>
                      <a:gd name="connsiteX2" fmla="*/ 1144385 w 1767817"/>
                      <a:gd name="connsiteY2" fmla="*/ 24906 h 572764"/>
                      <a:gd name="connsiteX3" fmla="*/ 1717220 w 1767817"/>
                      <a:gd name="connsiteY3" fmla="*/ 288197 h 572764"/>
                      <a:gd name="connsiteX4" fmla="*/ 1720778 w 1767817"/>
                      <a:gd name="connsiteY4" fmla="*/ 355798 h 572764"/>
                      <a:gd name="connsiteX5" fmla="*/ 699638 w 1767817"/>
                      <a:gd name="connsiteY5" fmla="*/ 551486 h 572764"/>
                      <a:gd name="connsiteX6" fmla="*/ 507508 w 1767817"/>
                      <a:gd name="connsiteY6" fmla="*/ 540812 h 572764"/>
                      <a:gd name="connsiteX7" fmla="*/ 44971 w 1767817"/>
                      <a:gd name="connsiteY7" fmla="*/ 245500 h 572764"/>
                      <a:gd name="connsiteX8" fmla="*/ 48529 w 1767817"/>
                      <a:gd name="connsiteY8" fmla="*/ 167225 h 572764"/>
                      <a:gd name="connsiteX0" fmla="*/ 48529 w 1766344"/>
                      <a:gd name="connsiteY0" fmla="*/ 167225 h 572764"/>
                      <a:gd name="connsiteX1" fmla="*/ 991392 w 1766344"/>
                      <a:gd name="connsiteY1" fmla="*/ 0 h 572764"/>
                      <a:gd name="connsiteX2" fmla="*/ 1144385 w 1766344"/>
                      <a:gd name="connsiteY2" fmla="*/ 24906 h 572764"/>
                      <a:gd name="connsiteX3" fmla="*/ 1717220 w 1766344"/>
                      <a:gd name="connsiteY3" fmla="*/ 288197 h 572764"/>
                      <a:gd name="connsiteX4" fmla="*/ 1720778 w 1766344"/>
                      <a:gd name="connsiteY4" fmla="*/ 355798 h 572764"/>
                      <a:gd name="connsiteX5" fmla="*/ 699638 w 1766344"/>
                      <a:gd name="connsiteY5" fmla="*/ 551486 h 572764"/>
                      <a:gd name="connsiteX6" fmla="*/ 507508 w 1766344"/>
                      <a:gd name="connsiteY6" fmla="*/ 540812 h 572764"/>
                      <a:gd name="connsiteX7" fmla="*/ 44971 w 1766344"/>
                      <a:gd name="connsiteY7" fmla="*/ 245500 h 572764"/>
                      <a:gd name="connsiteX8" fmla="*/ 48529 w 1766344"/>
                      <a:gd name="connsiteY8" fmla="*/ 167225 h 572764"/>
                      <a:gd name="connsiteX0" fmla="*/ 48529 w 1767522"/>
                      <a:gd name="connsiteY0" fmla="*/ 167225 h 572764"/>
                      <a:gd name="connsiteX1" fmla="*/ 991392 w 1767522"/>
                      <a:gd name="connsiteY1" fmla="*/ 0 h 572764"/>
                      <a:gd name="connsiteX2" fmla="*/ 1144385 w 1767522"/>
                      <a:gd name="connsiteY2" fmla="*/ 24906 h 572764"/>
                      <a:gd name="connsiteX3" fmla="*/ 1717220 w 1767522"/>
                      <a:gd name="connsiteY3" fmla="*/ 288197 h 572764"/>
                      <a:gd name="connsiteX4" fmla="*/ 1720778 w 1767522"/>
                      <a:gd name="connsiteY4" fmla="*/ 355798 h 572764"/>
                      <a:gd name="connsiteX5" fmla="*/ 699638 w 1767522"/>
                      <a:gd name="connsiteY5" fmla="*/ 551486 h 572764"/>
                      <a:gd name="connsiteX6" fmla="*/ 507508 w 1767522"/>
                      <a:gd name="connsiteY6" fmla="*/ 540812 h 572764"/>
                      <a:gd name="connsiteX7" fmla="*/ 44971 w 1767522"/>
                      <a:gd name="connsiteY7" fmla="*/ 245500 h 572764"/>
                      <a:gd name="connsiteX8" fmla="*/ 48529 w 1767522"/>
                      <a:gd name="connsiteY8" fmla="*/ 167225 h 572764"/>
                      <a:gd name="connsiteX0" fmla="*/ 48529 w 1767522"/>
                      <a:gd name="connsiteY0" fmla="*/ 167225 h 575340"/>
                      <a:gd name="connsiteX1" fmla="*/ 991392 w 1767522"/>
                      <a:gd name="connsiteY1" fmla="*/ 0 h 575340"/>
                      <a:gd name="connsiteX2" fmla="*/ 1144385 w 1767522"/>
                      <a:gd name="connsiteY2" fmla="*/ 24906 h 575340"/>
                      <a:gd name="connsiteX3" fmla="*/ 1717220 w 1767522"/>
                      <a:gd name="connsiteY3" fmla="*/ 288197 h 575340"/>
                      <a:gd name="connsiteX4" fmla="*/ 1720778 w 1767522"/>
                      <a:gd name="connsiteY4" fmla="*/ 355798 h 575340"/>
                      <a:gd name="connsiteX5" fmla="*/ 688964 w 1767522"/>
                      <a:gd name="connsiteY5" fmla="*/ 555044 h 575340"/>
                      <a:gd name="connsiteX6" fmla="*/ 507508 w 1767522"/>
                      <a:gd name="connsiteY6" fmla="*/ 540812 h 575340"/>
                      <a:gd name="connsiteX7" fmla="*/ 44971 w 1767522"/>
                      <a:gd name="connsiteY7" fmla="*/ 245500 h 575340"/>
                      <a:gd name="connsiteX8" fmla="*/ 48529 w 1767522"/>
                      <a:gd name="connsiteY8" fmla="*/ 167225 h 575340"/>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22" h="572177">
                        <a:moveTo>
                          <a:pt x="48529" y="167225"/>
                        </a:moveTo>
                        <a:lnTo>
                          <a:pt x="991392" y="0"/>
                        </a:lnTo>
                        <a:cubicBezTo>
                          <a:pt x="1045947" y="-9488"/>
                          <a:pt x="1096945" y="-1186"/>
                          <a:pt x="1144385" y="24906"/>
                        </a:cubicBezTo>
                        <a:lnTo>
                          <a:pt x="1717220" y="288197"/>
                        </a:lnTo>
                        <a:cubicBezTo>
                          <a:pt x="1771776" y="314289"/>
                          <a:pt x="1794310" y="336822"/>
                          <a:pt x="1720778" y="355798"/>
                        </a:cubicBezTo>
                        <a:lnTo>
                          <a:pt x="688964" y="555044"/>
                        </a:lnTo>
                        <a:cubicBezTo>
                          <a:pt x="616618" y="591810"/>
                          <a:pt x="547832" y="560974"/>
                          <a:pt x="507508" y="540812"/>
                        </a:cubicBezTo>
                        <a:lnTo>
                          <a:pt x="44971" y="245500"/>
                        </a:lnTo>
                        <a:cubicBezTo>
                          <a:pt x="-17886" y="207548"/>
                          <a:pt x="-13143" y="173155"/>
                          <a:pt x="48529" y="167225"/>
                        </a:cubicBez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Rectangle 31">
                    <a:extLst>
                      <a:ext uri="{FF2B5EF4-FFF2-40B4-BE49-F238E27FC236}">
                        <a16:creationId xmlns:a16="http://schemas.microsoft.com/office/drawing/2014/main" id="{7A274531-B02E-2867-919A-D06D1C72A39D}"/>
                      </a:ext>
                    </a:extLst>
                  </p:cNvPr>
                  <p:cNvSpPr/>
                  <p:nvPr/>
                </p:nvSpPr>
                <p:spPr>
                  <a:xfrm>
                    <a:off x="4681419" y="700887"/>
                    <a:ext cx="1658282" cy="494489"/>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113856 h 1028256"/>
                      <a:gd name="connsiteX1" fmla="*/ 885936 w 914400"/>
                      <a:gd name="connsiteY1" fmla="*/ 0 h 1028256"/>
                      <a:gd name="connsiteX2" fmla="*/ 914400 w 914400"/>
                      <a:gd name="connsiteY2" fmla="*/ 1028256 h 1028256"/>
                      <a:gd name="connsiteX3" fmla="*/ 0 w 914400"/>
                      <a:gd name="connsiteY3" fmla="*/ 1028256 h 1028256"/>
                      <a:gd name="connsiteX4" fmla="*/ 0 w 914400"/>
                      <a:gd name="connsiteY4" fmla="*/ 113856 h 1028256"/>
                      <a:gd name="connsiteX0" fmla="*/ 0 w 914400"/>
                      <a:gd name="connsiteY0" fmla="*/ 113856 h 1028256"/>
                      <a:gd name="connsiteX1" fmla="*/ 885936 w 914400"/>
                      <a:gd name="connsiteY1" fmla="*/ 0 h 1028256"/>
                      <a:gd name="connsiteX2" fmla="*/ 914400 w 914400"/>
                      <a:gd name="connsiteY2" fmla="*/ 1028256 h 1028256"/>
                      <a:gd name="connsiteX3" fmla="*/ 594182 w 914400"/>
                      <a:gd name="connsiteY3" fmla="*/ 469653 h 1028256"/>
                      <a:gd name="connsiteX4" fmla="*/ 0 w 914400"/>
                      <a:gd name="connsiteY4" fmla="*/ 113856 h 1028256"/>
                      <a:gd name="connsiteX0" fmla="*/ 0 w 1569068"/>
                      <a:gd name="connsiteY0" fmla="*/ 113856 h 469653"/>
                      <a:gd name="connsiteX1" fmla="*/ 885936 w 1569068"/>
                      <a:gd name="connsiteY1" fmla="*/ 0 h 469653"/>
                      <a:gd name="connsiteX2" fmla="*/ 1569068 w 1569068"/>
                      <a:gd name="connsiteY2" fmla="*/ 341566 h 469653"/>
                      <a:gd name="connsiteX3" fmla="*/ 594182 w 1569068"/>
                      <a:gd name="connsiteY3" fmla="*/ 469653 h 469653"/>
                      <a:gd name="connsiteX4" fmla="*/ 0 w 1569068"/>
                      <a:gd name="connsiteY4" fmla="*/ 113856 h 469653"/>
                      <a:gd name="connsiteX0" fmla="*/ 0 w 1569068"/>
                      <a:gd name="connsiteY0" fmla="*/ 113856 h 469653"/>
                      <a:gd name="connsiteX1" fmla="*/ 885936 w 1569068"/>
                      <a:gd name="connsiteY1" fmla="*/ 0 h 469653"/>
                      <a:gd name="connsiteX2" fmla="*/ 1569068 w 1569068"/>
                      <a:gd name="connsiteY2" fmla="*/ 341566 h 469653"/>
                      <a:gd name="connsiteX3" fmla="*/ 718711 w 1569068"/>
                      <a:gd name="connsiteY3" fmla="*/ 451864 h 469653"/>
                      <a:gd name="connsiteX4" fmla="*/ 594182 w 1569068"/>
                      <a:gd name="connsiteY4" fmla="*/ 469653 h 469653"/>
                      <a:gd name="connsiteX5" fmla="*/ 0 w 1569068"/>
                      <a:gd name="connsiteY5" fmla="*/ 113856 h 469653"/>
                      <a:gd name="connsiteX0" fmla="*/ 0 w 1569068"/>
                      <a:gd name="connsiteY0" fmla="*/ 113856 h 483886"/>
                      <a:gd name="connsiteX1" fmla="*/ 885936 w 1569068"/>
                      <a:gd name="connsiteY1" fmla="*/ 0 h 483886"/>
                      <a:gd name="connsiteX2" fmla="*/ 1569068 w 1569068"/>
                      <a:gd name="connsiteY2" fmla="*/ 341566 h 483886"/>
                      <a:gd name="connsiteX3" fmla="*/ 747175 w 1569068"/>
                      <a:gd name="connsiteY3" fmla="*/ 483886 h 483886"/>
                      <a:gd name="connsiteX4" fmla="*/ 594182 w 1569068"/>
                      <a:gd name="connsiteY4" fmla="*/ 469653 h 483886"/>
                      <a:gd name="connsiteX5" fmla="*/ 0 w 1569068"/>
                      <a:gd name="connsiteY5" fmla="*/ 113856 h 483886"/>
                      <a:gd name="connsiteX0" fmla="*/ 0 w 1569068"/>
                      <a:gd name="connsiteY0" fmla="*/ 113856 h 483886"/>
                      <a:gd name="connsiteX1" fmla="*/ 885936 w 1569068"/>
                      <a:gd name="connsiteY1" fmla="*/ 0 h 483886"/>
                      <a:gd name="connsiteX2" fmla="*/ 957096 w 1569068"/>
                      <a:gd name="connsiteY2" fmla="*/ 3913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455212 w 1569068"/>
                      <a:gd name="connsiteY3" fmla="*/ 281081 h 483886"/>
                      <a:gd name="connsiteX4" fmla="*/ 1569068 w 1569068"/>
                      <a:gd name="connsiteY4" fmla="*/ 341566 h 483886"/>
                      <a:gd name="connsiteX5" fmla="*/ 747175 w 1569068"/>
                      <a:gd name="connsiteY5" fmla="*/ 483886 h 483886"/>
                      <a:gd name="connsiteX6" fmla="*/ 594182 w 1569068"/>
                      <a:gd name="connsiteY6" fmla="*/ 469653 h 483886"/>
                      <a:gd name="connsiteX7" fmla="*/ 0 w 1569068"/>
                      <a:gd name="connsiteY7" fmla="*/ 113856 h 483886"/>
                      <a:gd name="connsiteX0" fmla="*/ 0 w 1586858"/>
                      <a:gd name="connsiteY0" fmla="*/ 113856 h 483886"/>
                      <a:gd name="connsiteX1" fmla="*/ 885936 w 1586858"/>
                      <a:gd name="connsiteY1" fmla="*/ 0 h 483886"/>
                      <a:gd name="connsiteX2" fmla="*/ 992676 w 1586858"/>
                      <a:gd name="connsiteY2" fmla="*/ 21348 h 483886"/>
                      <a:gd name="connsiteX3" fmla="*/ 1586858 w 1586858"/>
                      <a:gd name="connsiteY3" fmla="*/ 288197 h 483886"/>
                      <a:gd name="connsiteX4" fmla="*/ 1569068 w 1586858"/>
                      <a:gd name="connsiteY4" fmla="*/ 341566 h 483886"/>
                      <a:gd name="connsiteX5" fmla="*/ 747175 w 1586858"/>
                      <a:gd name="connsiteY5" fmla="*/ 483886 h 483886"/>
                      <a:gd name="connsiteX6" fmla="*/ 594182 w 1586858"/>
                      <a:gd name="connsiteY6" fmla="*/ 469653 h 483886"/>
                      <a:gd name="connsiteX7" fmla="*/ 0 w 1586858"/>
                      <a:gd name="connsiteY7" fmla="*/ 113856 h 483886"/>
                      <a:gd name="connsiteX0" fmla="*/ 0 w 1596168"/>
                      <a:gd name="connsiteY0" fmla="*/ 113856 h 483886"/>
                      <a:gd name="connsiteX1" fmla="*/ 885936 w 1596168"/>
                      <a:gd name="connsiteY1" fmla="*/ 0 h 483886"/>
                      <a:gd name="connsiteX2" fmla="*/ 992676 w 1596168"/>
                      <a:gd name="connsiteY2" fmla="*/ 21348 h 483886"/>
                      <a:gd name="connsiteX3" fmla="*/ 1586858 w 1596168"/>
                      <a:gd name="connsiteY3" fmla="*/ 288197 h 483886"/>
                      <a:gd name="connsiteX4" fmla="*/ 1569068 w 1596168"/>
                      <a:gd name="connsiteY4" fmla="*/ 341566 h 483886"/>
                      <a:gd name="connsiteX5" fmla="*/ 747175 w 1596168"/>
                      <a:gd name="connsiteY5" fmla="*/ 483886 h 483886"/>
                      <a:gd name="connsiteX6" fmla="*/ 594182 w 1596168"/>
                      <a:gd name="connsiteY6" fmla="*/ 469653 h 483886"/>
                      <a:gd name="connsiteX7" fmla="*/ 0 w 1596168"/>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4709"/>
                      <a:gd name="connsiteY0" fmla="*/ 113856 h 483886"/>
                      <a:gd name="connsiteX1" fmla="*/ 885936 w 1614709"/>
                      <a:gd name="connsiteY1" fmla="*/ 0 h 483886"/>
                      <a:gd name="connsiteX2" fmla="*/ 992676 w 1614709"/>
                      <a:gd name="connsiteY2" fmla="*/ 21348 h 483886"/>
                      <a:gd name="connsiteX3" fmla="*/ 1586858 w 1614709"/>
                      <a:gd name="connsiteY3" fmla="*/ 288197 h 483886"/>
                      <a:gd name="connsiteX4" fmla="*/ 1569068 w 1614709"/>
                      <a:gd name="connsiteY4" fmla="*/ 341566 h 483886"/>
                      <a:gd name="connsiteX5" fmla="*/ 747175 w 1614709"/>
                      <a:gd name="connsiteY5" fmla="*/ 483886 h 483886"/>
                      <a:gd name="connsiteX6" fmla="*/ 594182 w 1614709"/>
                      <a:gd name="connsiteY6" fmla="*/ 469653 h 483886"/>
                      <a:gd name="connsiteX7" fmla="*/ 0 w 1614709"/>
                      <a:gd name="connsiteY7" fmla="*/ 113856 h 483886"/>
                      <a:gd name="connsiteX0" fmla="*/ 0 w 1614709"/>
                      <a:gd name="connsiteY0" fmla="*/ 119166 h 489196"/>
                      <a:gd name="connsiteX1" fmla="*/ 885936 w 1614709"/>
                      <a:gd name="connsiteY1" fmla="*/ 5310 h 489196"/>
                      <a:gd name="connsiteX2" fmla="*/ 992676 w 1614709"/>
                      <a:gd name="connsiteY2" fmla="*/ 26658 h 489196"/>
                      <a:gd name="connsiteX3" fmla="*/ 1586858 w 1614709"/>
                      <a:gd name="connsiteY3" fmla="*/ 293507 h 489196"/>
                      <a:gd name="connsiteX4" fmla="*/ 1569068 w 1614709"/>
                      <a:gd name="connsiteY4" fmla="*/ 346876 h 489196"/>
                      <a:gd name="connsiteX5" fmla="*/ 747175 w 1614709"/>
                      <a:gd name="connsiteY5" fmla="*/ 489196 h 489196"/>
                      <a:gd name="connsiteX6" fmla="*/ 594182 w 1614709"/>
                      <a:gd name="connsiteY6" fmla="*/ 474963 h 489196"/>
                      <a:gd name="connsiteX7" fmla="*/ 0 w 1614709"/>
                      <a:gd name="connsiteY7" fmla="*/ 119166 h 489196"/>
                      <a:gd name="connsiteX0" fmla="*/ 0 w 1614709"/>
                      <a:gd name="connsiteY0" fmla="*/ 123425 h 493455"/>
                      <a:gd name="connsiteX1" fmla="*/ 881173 w 1614709"/>
                      <a:gd name="connsiteY1" fmla="*/ 4807 h 493455"/>
                      <a:gd name="connsiteX2" fmla="*/ 992676 w 1614709"/>
                      <a:gd name="connsiteY2" fmla="*/ 30917 h 493455"/>
                      <a:gd name="connsiteX3" fmla="*/ 1586858 w 1614709"/>
                      <a:gd name="connsiteY3" fmla="*/ 297766 h 493455"/>
                      <a:gd name="connsiteX4" fmla="*/ 1569068 w 1614709"/>
                      <a:gd name="connsiteY4" fmla="*/ 351135 h 493455"/>
                      <a:gd name="connsiteX5" fmla="*/ 747175 w 1614709"/>
                      <a:gd name="connsiteY5" fmla="*/ 493455 h 493455"/>
                      <a:gd name="connsiteX6" fmla="*/ 594182 w 1614709"/>
                      <a:gd name="connsiteY6" fmla="*/ 479222 h 493455"/>
                      <a:gd name="connsiteX7" fmla="*/ 0 w 1614709"/>
                      <a:gd name="connsiteY7" fmla="*/ 123425 h 493455"/>
                      <a:gd name="connsiteX0" fmla="*/ 0 w 1614709"/>
                      <a:gd name="connsiteY0" fmla="*/ 120163 h 490193"/>
                      <a:gd name="connsiteX1" fmla="*/ 881173 w 1614709"/>
                      <a:gd name="connsiteY1" fmla="*/ 1545 h 490193"/>
                      <a:gd name="connsiteX2" fmla="*/ 992676 w 1614709"/>
                      <a:gd name="connsiteY2" fmla="*/ 27655 h 490193"/>
                      <a:gd name="connsiteX3" fmla="*/ 1586858 w 1614709"/>
                      <a:gd name="connsiteY3" fmla="*/ 294504 h 490193"/>
                      <a:gd name="connsiteX4" fmla="*/ 1569068 w 1614709"/>
                      <a:gd name="connsiteY4" fmla="*/ 347873 h 490193"/>
                      <a:gd name="connsiteX5" fmla="*/ 747175 w 1614709"/>
                      <a:gd name="connsiteY5" fmla="*/ 490193 h 490193"/>
                      <a:gd name="connsiteX6" fmla="*/ 594182 w 1614709"/>
                      <a:gd name="connsiteY6" fmla="*/ 475960 h 490193"/>
                      <a:gd name="connsiteX7" fmla="*/ 0 w 1614709"/>
                      <a:gd name="connsiteY7" fmla="*/ 120163 h 490193"/>
                      <a:gd name="connsiteX0" fmla="*/ 0 w 1614709"/>
                      <a:gd name="connsiteY0" fmla="*/ 120908 h 490938"/>
                      <a:gd name="connsiteX1" fmla="*/ 881173 w 1614709"/>
                      <a:gd name="connsiteY1" fmla="*/ 2290 h 490938"/>
                      <a:gd name="connsiteX2" fmla="*/ 992676 w 1614709"/>
                      <a:gd name="connsiteY2" fmla="*/ 28400 h 490938"/>
                      <a:gd name="connsiteX3" fmla="*/ 1586858 w 1614709"/>
                      <a:gd name="connsiteY3" fmla="*/ 295249 h 490938"/>
                      <a:gd name="connsiteX4" fmla="*/ 1569068 w 1614709"/>
                      <a:gd name="connsiteY4" fmla="*/ 348618 h 490938"/>
                      <a:gd name="connsiteX5" fmla="*/ 747175 w 1614709"/>
                      <a:gd name="connsiteY5" fmla="*/ 490938 h 490938"/>
                      <a:gd name="connsiteX6" fmla="*/ 594182 w 1614709"/>
                      <a:gd name="connsiteY6" fmla="*/ 476705 h 490938"/>
                      <a:gd name="connsiteX7" fmla="*/ 0 w 1614709"/>
                      <a:gd name="connsiteY7" fmla="*/ 120908 h 490938"/>
                      <a:gd name="connsiteX0" fmla="*/ 0 w 1614709"/>
                      <a:gd name="connsiteY0" fmla="*/ 120908 h 496815"/>
                      <a:gd name="connsiteX1" fmla="*/ 881173 w 1614709"/>
                      <a:gd name="connsiteY1" fmla="*/ 2290 h 496815"/>
                      <a:gd name="connsiteX2" fmla="*/ 992676 w 1614709"/>
                      <a:gd name="connsiteY2" fmla="*/ 28400 h 496815"/>
                      <a:gd name="connsiteX3" fmla="*/ 1586858 w 1614709"/>
                      <a:gd name="connsiteY3" fmla="*/ 295249 h 496815"/>
                      <a:gd name="connsiteX4" fmla="*/ 1569068 w 1614709"/>
                      <a:gd name="connsiteY4" fmla="*/ 348618 h 496815"/>
                      <a:gd name="connsiteX5" fmla="*/ 747175 w 1614709"/>
                      <a:gd name="connsiteY5" fmla="*/ 490938 h 496815"/>
                      <a:gd name="connsiteX6" fmla="*/ 594182 w 1614709"/>
                      <a:gd name="connsiteY6" fmla="*/ 476705 h 496815"/>
                      <a:gd name="connsiteX7" fmla="*/ 0 w 1614709"/>
                      <a:gd name="connsiteY7" fmla="*/ 120908 h 496815"/>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0 w 1614709"/>
                      <a:gd name="connsiteY7" fmla="*/ 120908 h 506368"/>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66083 w 1614709"/>
                      <a:gd name="connsiteY7" fmla="*/ 164586 h 506368"/>
                      <a:gd name="connsiteX8" fmla="*/ 0 w 1614709"/>
                      <a:gd name="connsiteY8" fmla="*/ 120908 h 506368"/>
                      <a:gd name="connsiteX0" fmla="*/ 36311 w 1651020"/>
                      <a:gd name="connsiteY0" fmla="*/ 120908 h 506368"/>
                      <a:gd name="connsiteX1" fmla="*/ 917484 w 1651020"/>
                      <a:gd name="connsiteY1" fmla="*/ 2290 h 506368"/>
                      <a:gd name="connsiteX2" fmla="*/ 1028987 w 1651020"/>
                      <a:gd name="connsiteY2" fmla="*/ 28400 h 506368"/>
                      <a:gd name="connsiteX3" fmla="*/ 1623169 w 1651020"/>
                      <a:gd name="connsiteY3" fmla="*/ 295249 h 506368"/>
                      <a:gd name="connsiteX4" fmla="*/ 1605379 w 1651020"/>
                      <a:gd name="connsiteY4" fmla="*/ 348618 h 506368"/>
                      <a:gd name="connsiteX5" fmla="*/ 783486 w 1651020"/>
                      <a:gd name="connsiteY5" fmla="*/ 490938 h 506368"/>
                      <a:gd name="connsiteX6" fmla="*/ 630493 w 1651020"/>
                      <a:gd name="connsiteY6" fmla="*/ 476705 h 506368"/>
                      <a:gd name="connsiteX7" fmla="*/ 0 w 1651020"/>
                      <a:gd name="connsiteY7" fmla="*/ 197923 h 506368"/>
                      <a:gd name="connsiteX8" fmla="*/ 36311 w 1651020"/>
                      <a:gd name="connsiteY8" fmla="*/ 120908 h 506368"/>
                      <a:gd name="connsiteX0" fmla="*/ 42771 w 1657480"/>
                      <a:gd name="connsiteY0" fmla="*/ 120908 h 506368"/>
                      <a:gd name="connsiteX1" fmla="*/ 923944 w 1657480"/>
                      <a:gd name="connsiteY1" fmla="*/ 2290 h 506368"/>
                      <a:gd name="connsiteX2" fmla="*/ 1035447 w 1657480"/>
                      <a:gd name="connsiteY2" fmla="*/ 28400 h 506368"/>
                      <a:gd name="connsiteX3" fmla="*/ 1629629 w 1657480"/>
                      <a:gd name="connsiteY3" fmla="*/ 295249 h 506368"/>
                      <a:gd name="connsiteX4" fmla="*/ 1611839 w 1657480"/>
                      <a:gd name="connsiteY4" fmla="*/ 348618 h 506368"/>
                      <a:gd name="connsiteX5" fmla="*/ 789946 w 1657480"/>
                      <a:gd name="connsiteY5" fmla="*/ 490938 h 506368"/>
                      <a:gd name="connsiteX6" fmla="*/ 636953 w 1657480"/>
                      <a:gd name="connsiteY6" fmla="*/ 476705 h 506368"/>
                      <a:gd name="connsiteX7" fmla="*/ 6460 w 1657480"/>
                      <a:gd name="connsiteY7" fmla="*/ 197923 h 506368"/>
                      <a:gd name="connsiteX8" fmla="*/ 42771 w 1657480"/>
                      <a:gd name="connsiteY8" fmla="*/ 120908 h 506368"/>
                      <a:gd name="connsiteX0" fmla="*/ 48020 w 1662729"/>
                      <a:gd name="connsiteY0" fmla="*/ 120908 h 506368"/>
                      <a:gd name="connsiteX1" fmla="*/ 929193 w 1662729"/>
                      <a:gd name="connsiteY1" fmla="*/ 2290 h 506368"/>
                      <a:gd name="connsiteX2" fmla="*/ 1040696 w 1662729"/>
                      <a:gd name="connsiteY2" fmla="*/ 28400 h 506368"/>
                      <a:gd name="connsiteX3" fmla="*/ 1634878 w 1662729"/>
                      <a:gd name="connsiteY3" fmla="*/ 295249 h 506368"/>
                      <a:gd name="connsiteX4" fmla="*/ 1617088 w 1662729"/>
                      <a:gd name="connsiteY4" fmla="*/ 348618 h 506368"/>
                      <a:gd name="connsiteX5" fmla="*/ 795195 w 1662729"/>
                      <a:gd name="connsiteY5" fmla="*/ 490938 h 506368"/>
                      <a:gd name="connsiteX6" fmla="*/ 642202 w 1662729"/>
                      <a:gd name="connsiteY6" fmla="*/ 476705 h 506368"/>
                      <a:gd name="connsiteX7" fmla="*/ 11709 w 1662729"/>
                      <a:gd name="connsiteY7" fmla="*/ 197923 h 506368"/>
                      <a:gd name="connsiteX8" fmla="*/ 48020 w 1662729"/>
                      <a:gd name="connsiteY8" fmla="*/ 120908 h 506368"/>
                      <a:gd name="connsiteX0" fmla="*/ 48020 w 1662729"/>
                      <a:gd name="connsiteY0" fmla="*/ 116695 h 502155"/>
                      <a:gd name="connsiteX1" fmla="*/ 903000 w 1662729"/>
                      <a:gd name="connsiteY1" fmla="*/ 2839 h 502155"/>
                      <a:gd name="connsiteX2" fmla="*/ 1040696 w 1662729"/>
                      <a:gd name="connsiteY2" fmla="*/ 24187 h 502155"/>
                      <a:gd name="connsiteX3" fmla="*/ 1634878 w 1662729"/>
                      <a:gd name="connsiteY3" fmla="*/ 291036 h 502155"/>
                      <a:gd name="connsiteX4" fmla="*/ 1617088 w 1662729"/>
                      <a:gd name="connsiteY4" fmla="*/ 344405 h 502155"/>
                      <a:gd name="connsiteX5" fmla="*/ 795195 w 1662729"/>
                      <a:gd name="connsiteY5" fmla="*/ 486725 h 502155"/>
                      <a:gd name="connsiteX6" fmla="*/ 642202 w 1662729"/>
                      <a:gd name="connsiteY6" fmla="*/ 472492 h 502155"/>
                      <a:gd name="connsiteX7" fmla="*/ 11709 w 1662729"/>
                      <a:gd name="connsiteY7" fmla="*/ 193710 h 502155"/>
                      <a:gd name="connsiteX8" fmla="*/ 48020 w 1662729"/>
                      <a:gd name="connsiteY8" fmla="*/ 116695 h 502155"/>
                      <a:gd name="connsiteX0" fmla="*/ 48020 w 1662729"/>
                      <a:gd name="connsiteY0" fmla="*/ 114819 h 500279"/>
                      <a:gd name="connsiteX1" fmla="*/ 903000 w 1662729"/>
                      <a:gd name="connsiteY1" fmla="*/ 963 h 500279"/>
                      <a:gd name="connsiteX2" fmla="*/ 1040696 w 1662729"/>
                      <a:gd name="connsiteY2" fmla="*/ 22311 h 500279"/>
                      <a:gd name="connsiteX3" fmla="*/ 1634878 w 1662729"/>
                      <a:gd name="connsiteY3" fmla="*/ 289160 h 500279"/>
                      <a:gd name="connsiteX4" fmla="*/ 1617088 w 1662729"/>
                      <a:gd name="connsiteY4" fmla="*/ 342529 h 500279"/>
                      <a:gd name="connsiteX5" fmla="*/ 795195 w 1662729"/>
                      <a:gd name="connsiteY5" fmla="*/ 484849 h 500279"/>
                      <a:gd name="connsiteX6" fmla="*/ 642202 w 1662729"/>
                      <a:gd name="connsiteY6" fmla="*/ 470616 h 500279"/>
                      <a:gd name="connsiteX7" fmla="*/ 11709 w 1662729"/>
                      <a:gd name="connsiteY7" fmla="*/ 191834 h 500279"/>
                      <a:gd name="connsiteX8" fmla="*/ 48020 w 1662729"/>
                      <a:gd name="connsiteY8" fmla="*/ 114819 h 500279"/>
                      <a:gd name="connsiteX0" fmla="*/ 48020 w 1662729"/>
                      <a:gd name="connsiteY0" fmla="*/ 115735 h 501195"/>
                      <a:gd name="connsiteX1" fmla="*/ 903000 w 1662729"/>
                      <a:gd name="connsiteY1" fmla="*/ 1879 h 501195"/>
                      <a:gd name="connsiteX2" fmla="*/ 1040696 w 1662729"/>
                      <a:gd name="connsiteY2" fmla="*/ 23227 h 501195"/>
                      <a:gd name="connsiteX3" fmla="*/ 1634878 w 1662729"/>
                      <a:gd name="connsiteY3" fmla="*/ 290076 h 501195"/>
                      <a:gd name="connsiteX4" fmla="*/ 1617088 w 1662729"/>
                      <a:gd name="connsiteY4" fmla="*/ 343445 h 501195"/>
                      <a:gd name="connsiteX5" fmla="*/ 795195 w 1662729"/>
                      <a:gd name="connsiteY5" fmla="*/ 485765 h 501195"/>
                      <a:gd name="connsiteX6" fmla="*/ 642202 w 1662729"/>
                      <a:gd name="connsiteY6" fmla="*/ 471532 h 501195"/>
                      <a:gd name="connsiteX7" fmla="*/ 11709 w 1662729"/>
                      <a:gd name="connsiteY7" fmla="*/ 192750 h 501195"/>
                      <a:gd name="connsiteX8" fmla="*/ 48020 w 1662729"/>
                      <a:gd name="connsiteY8" fmla="*/ 115735 h 501195"/>
                      <a:gd name="connsiteX0" fmla="*/ 48020 w 1662729"/>
                      <a:gd name="connsiteY0" fmla="*/ 117447 h 502907"/>
                      <a:gd name="connsiteX1" fmla="*/ 903000 w 1662729"/>
                      <a:gd name="connsiteY1" fmla="*/ 3591 h 502907"/>
                      <a:gd name="connsiteX2" fmla="*/ 1040696 w 1662729"/>
                      <a:gd name="connsiteY2" fmla="*/ 24939 h 502907"/>
                      <a:gd name="connsiteX3" fmla="*/ 1634878 w 1662729"/>
                      <a:gd name="connsiteY3" fmla="*/ 291788 h 502907"/>
                      <a:gd name="connsiteX4" fmla="*/ 1617088 w 1662729"/>
                      <a:gd name="connsiteY4" fmla="*/ 345157 h 502907"/>
                      <a:gd name="connsiteX5" fmla="*/ 795195 w 1662729"/>
                      <a:gd name="connsiteY5" fmla="*/ 487477 h 502907"/>
                      <a:gd name="connsiteX6" fmla="*/ 642202 w 1662729"/>
                      <a:gd name="connsiteY6" fmla="*/ 473244 h 502907"/>
                      <a:gd name="connsiteX7" fmla="*/ 11709 w 1662729"/>
                      <a:gd name="connsiteY7" fmla="*/ 194462 h 502907"/>
                      <a:gd name="connsiteX8" fmla="*/ 48020 w 1662729"/>
                      <a:gd name="connsiteY8" fmla="*/ 117447 h 502907"/>
                      <a:gd name="connsiteX0" fmla="*/ 48020 w 1662729"/>
                      <a:gd name="connsiteY0" fmla="*/ 117447 h 498682"/>
                      <a:gd name="connsiteX1" fmla="*/ 903000 w 1662729"/>
                      <a:gd name="connsiteY1" fmla="*/ 3591 h 498682"/>
                      <a:gd name="connsiteX2" fmla="*/ 1040696 w 1662729"/>
                      <a:gd name="connsiteY2" fmla="*/ 24939 h 498682"/>
                      <a:gd name="connsiteX3" fmla="*/ 1634878 w 1662729"/>
                      <a:gd name="connsiteY3" fmla="*/ 291788 h 498682"/>
                      <a:gd name="connsiteX4" fmla="*/ 1617088 w 1662729"/>
                      <a:gd name="connsiteY4" fmla="*/ 345157 h 498682"/>
                      <a:gd name="connsiteX5" fmla="*/ 795195 w 1662729"/>
                      <a:gd name="connsiteY5" fmla="*/ 487477 h 498682"/>
                      <a:gd name="connsiteX6" fmla="*/ 642202 w 1662729"/>
                      <a:gd name="connsiteY6" fmla="*/ 473244 h 498682"/>
                      <a:gd name="connsiteX7" fmla="*/ 11709 w 1662729"/>
                      <a:gd name="connsiteY7" fmla="*/ 194462 h 498682"/>
                      <a:gd name="connsiteX8" fmla="*/ 48020 w 1662729"/>
                      <a:gd name="connsiteY8" fmla="*/ 117447 h 498682"/>
                      <a:gd name="connsiteX0" fmla="*/ 48020 w 1662729"/>
                      <a:gd name="connsiteY0" fmla="*/ 117447 h 494489"/>
                      <a:gd name="connsiteX1" fmla="*/ 903000 w 1662729"/>
                      <a:gd name="connsiteY1" fmla="*/ 3591 h 494489"/>
                      <a:gd name="connsiteX2" fmla="*/ 1040696 w 1662729"/>
                      <a:gd name="connsiteY2" fmla="*/ 24939 h 494489"/>
                      <a:gd name="connsiteX3" fmla="*/ 1634878 w 1662729"/>
                      <a:gd name="connsiteY3" fmla="*/ 291788 h 494489"/>
                      <a:gd name="connsiteX4" fmla="*/ 1617088 w 1662729"/>
                      <a:gd name="connsiteY4" fmla="*/ 345157 h 494489"/>
                      <a:gd name="connsiteX5" fmla="*/ 795195 w 1662729"/>
                      <a:gd name="connsiteY5" fmla="*/ 487477 h 494489"/>
                      <a:gd name="connsiteX6" fmla="*/ 642202 w 1662729"/>
                      <a:gd name="connsiteY6" fmla="*/ 473244 h 494489"/>
                      <a:gd name="connsiteX7" fmla="*/ 11709 w 1662729"/>
                      <a:gd name="connsiteY7" fmla="*/ 194462 h 494489"/>
                      <a:gd name="connsiteX8" fmla="*/ 48020 w 1662729"/>
                      <a:gd name="connsiteY8" fmla="*/ 117447 h 494489"/>
                      <a:gd name="connsiteX0" fmla="*/ 42730 w 1657439"/>
                      <a:gd name="connsiteY0" fmla="*/ 117447 h 494489"/>
                      <a:gd name="connsiteX1" fmla="*/ 897710 w 1657439"/>
                      <a:gd name="connsiteY1" fmla="*/ 3591 h 494489"/>
                      <a:gd name="connsiteX2" fmla="*/ 1035406 w 1657439"/>
                      <a:gd name="connsiteY2" fmla="*/ 24939 h 494489"/>
                      <a:gd name="connsiteX3" fmla="*/ 1629588 w 1657439"/>
                      <a:gd name="connsiteY3" fmla="*/ 291788 h 494489"/>
                      <a:gd name="connsiteX4" fmla="*/ 1611798 w 1657439"/>
                      <a:gd name="connsiteY4" fmla="*/ 345157 h 494489"/>
                      <a:gd name="connsiteX5" fmla="*/ 789905 w 1657439"/>
                      <a:gd name="connsiteY5" fmla="*/ 487477 h 494489"/>
                      <a:gd name="connsiteX6" fmla="*/ 636912 w 1657439"/>
                      <a:gd name="connsiteY6" fmla="*/ 473244 h 494489"/>
                      <a:gd name="connsiteX7" fmla="*/ 6419 w 1657439"/>
                      <a:gd name="connsiteY7" fmla="*/ 194462 h 494489"/>
                      <a:gd name="connsiteX8" fmla="*/ 42730 w 1657439"/>
                      <a:gd name="connsiteY8" fmla="*/ 117447 h 494489"/>
                      <a:gd name="connsiteX0" fmla="*/ 43268 w 1657977"/>
                      <a:gd name="connsiteY0" fmla="*/ 117447 h 494489"/>
                      <a:gd name="connsiteX1" fmla="*/ 898248 w 1657977"/>
                      <a:gd name="connsiteY1" fmla="*/ 3591 h 494489"/>
                      <a:gd name="connsiteX2" fmla="*/ 1035944 w 1657977"/>
                      <a:gd name="connsiteY2" fmla="*/ 24939 h 494489"/>
                      <a:gd name="connsiteX3" fmla="*/ 1630126 w 1657977"/>
                      <a:gd name="connsiteY3" fmla="*/ 291788 h 494489"/>
                      <a:gd name="connsiteX4" fmla="*/ 1612336 w 1657977"/>
                      <a:gd name="connsiteY4" fmla="*/ 345157 h 494489"/>
                      <a:gd name="connsiteX5" fmla="*/ 790443 w 1657977"/>
                      <a:gd name="connsiteY5" fmla="*/ 487477 h 494489"/>
                      <a:gd name="connsiteX6" fmla="*/ 637450 w 1657977"/>
                      <a:gd name="connsiteY6" fmla="*/ 473244 h 494489"/>
                      <a:gd name="connsiteX7" fmla="*/ 6957 w 1657977"/>
                      <a:gd name="connsiteY7" fmla="*/ 194462 h 494489"/>
                      <a:gd name="connsiteX8" fmla="*/ 43268 w 1657977"/>
                      <a:gd name="connsiteY8" fmla="*/ 117447 h 494489"/>
                      <a:gd name="connsiteX0" fmla="*/ 38431 w 1653140"/>
                      <a:gd name="connsiteY0" fmla="*/ 117447 h 494489"/>
                      <a:gd name="connsiteX1" fmla="*/ 893411 w 1653140"/>
                      <a:gd name="connsiteY1" fmla="*/ 3591 h 494489"/>
                      <a:gd name="connsiteX2" fmla="*/ 1031107 w 1653140"/>
                      <a:gd name="connsiteY2" fmla="*/ 24939 h 494489"/>
                      <a:gd name="connsiteX3" fmla="*/ 1625289 w 1653140"/>
                      <a:gd name="connsiteY3" fmla="*/ 291788 h 494489"/>
                      <a:gd name="connsiteX4" fmla="*/ 1607499 w 1653140"/>
                      <a:gd name="connsiteY4" fmla="*/ 345157 h 494489"/>
                      <a:gd name="connsiteX5" fmla="*/ 785606 w 1653140"/>
                      <a:gd name="connsiteY5" fmla="*/ 487477 h 494489"/>
                      <a:gd name="connsiteX6" fmla="*/ 632613 w 1653140"/>
                      <a:gd name="connsiteY6" fmla="*/ 473244 h 494489"/>
                      <a:gd name="connsiteX7" fmla="*/ 9264 w 1653140"/>
                      <a:gd name="connsiteY7" fmla="*/ 201606 h 494489"/>
                      <a:gd name="connsiteX8" fmla="*/ 38431 w 1653140"/>
                      <a:gd name="connsiteY8" fmla="*/ 117447 h 494489"/>
                      <a:gd name="connsiteX0" fmla="*/ 43573 w 1658282"/>
                      <a:gd name="connsiteY0" fmla="*/ 117447 h 494489"/>
                      <a:gd name="connsiteX1" fmla="*/ 898553 w 1658282"/>
                      <a:gd name="connsiteY1" fmla="*/ 3591 h 494489"/>
                      <a:gd name="connsiteX2" fmla="*/ 1036249 w 1658282"/>
                      <a:gd name="connsiteY2" fmla="*/ 24939 h 494489"/>
                      <a:gd name="connsiteX3" fmla="*/ 1630431 w 1658282"/>
                      <a:gd name="connsiteY3" fmla="*/ 291788 h 494489"/>
                      <a:gd name="connsiteX4" fmla="*/ 1612641 w 1658282"/>
                      <a:gd name="connsiteY4" fmla="*/ 345157 h 494489"/>
                      <a:gd name="connsiteX5" fmla="*/ 790748 w 1658282"/>
                      <a:gd name="connsiteY5" fmla="*/ 487477 h 494489"/>
                      <a:gd name="connsiteX6" fmla="*/ 637755 w 1658282"/>
                      <a:gd name="connsiteY6" fmla="*/ 473244 h 494489"/>
                      <a:gd name="connsiteX7" fmla="*/ 14406 w 1658282"/>
                      <a:gd name="connsiteY7" fmla="*/ 201606 h 494489"/>
                      <a:gd name="connsiteX8" fmla="*/ 43573 w 1658282"/>
                      <a:gd name="connsiteY8" fmla="*/ 117447 h 4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282" h="494489">
                        <a:moveTo>
                          <a:pt x="43573" y="117447"/>
                        </a:moveTo>
                        <a:lnTo>
                          <a:pt x="898553" y="3591"/>
                        </a:lnTo>
                        <a:cubicBezTo>
                          <a:pt x="956685" y="88"/>
                          <a:pt x="976856" y="-8369"/>
                          <a:pt x="1036249" y="24939"/>
                        </a:cubicBezTo>
                        <a:lnTo>
                          <a:pt x="1630431" y="291788"/>
                        </a:lnTo>
                        <a:cubicBezTo>
                          <a:pt x="1674312" y="316694"/>
                          <a:pt x="1664824" y="345157"/>
                          <a:pt x="1612641" y="345157"/>
                        </a:cubicBezTo>
                        <a:lnTo>
                          <a:pt x="790748" y="487477"/>
                        </a:lnTo>
                        <a:cubicBezTo>
                          <a:pt x="718319" y="499402"/>
                          <a:pt x="688753" y="497038"/>
                          <a:pt x="637755" y="473244"/>
                        </a:cubicBezTo>
                        <a:lnTo>
                          <a:pt x="14406" y="201606"/>
                        </a:lnTo>
                        <a:cubicBezTo>
                          <a:pt x="-9210" y="164029"/>
                          <a:pt x="-6631" y="131212"/>
                          <a:pt x="43573" y="117447"/>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Rectangle 29">
                    <a:extLst>
                      <a:ext uri="{FF2B5EF4-FFF2-40B4-BE49-F238E27FC236}">
                        <a16:creationId xmlns:a16="http://schemas.microsoft.com/office/drawing/2014/main" id="{C4C52263-63DF-DEC6-A5CC-7697D0631DE4}"/>
                      </a:ext>
                    </a:extLst>
                  </p:cNvPr>
                  <p:cNvSpPr/>
                  <p:nvPr/>
                </p:nvSpPr>
                <p:spPr>
                  <a:xfrm>
                    <a:off x="1550946" y="709669"/>
                    <a:ext cx="1801454" cy="626759"/>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1454" h="626759">
                        <a:moveTo>
                          <a:pt x="64672" y="177906"/>
                        </a:moveTo>
                        <a:lnTo>
                          <a:pt x="1231763" y="4012"/>
                        </a:lnTo>
                        <a:cubicBezTo>
                          <a:pt x="1293379" y="-5476"/>
                          <a:pt x="1325438" y="445"/>
                          <a:pt x="1369320" y="37211"/>
                        </a:cubicBezTo>
                        <a:lnTo>
                          <a:pt x="1741213" y="282006"/>
                        </a:lnTo>
                        <a:cubicBezTo>
                          <a:pt x="1820786" y="324739"/>
                          <a:pt x="1828308" y="366451"/>
                          <a:pt x="1722643" y="388985"/>
                        </a:cubicBezTo>
                        <a:lnTo>
                          <a:pt x="639943" y="609709"/>
                        </a:lnTo>
                        <a:cubicBezTo>
                          <a:pt x="540143" y="639303"/>
                          <a:pt x="495224" y="627434"/>
                          <a:pt x="447784" y="596598"/>
                        </a:cubicBezTo>
                        <a:lnTo>
                          <a:pt x="18418" y="270413"/>
                        </a:lnTo>
                        <a:cubicBezTo>
                          <a:pt x="-23091" y="232461"/>
                          <a:pt x="11293" y="183809"/>
                          <a:pt x="64672" y="177906"/>
                        </a:cubicBez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
                    <a:extLst>
                      <a:ext uri="{FF2B5EF4-FFF2-40B4-BE49-F238E27FC236}">
                        <a16:creationId xmlns:a16="http://schemas.microsoft.com/office/drawing/2014/main" id="{2FD88C78-6482-EBB7-DAB7-50D0D98902CB}"/>
                      </a:ext>
                    </a:extLst>
                  </p:cNvPr>
                  <p:cNvSpPr/>
                  <p:nvPr/>
                </p:nvSpPr>
                <p:spPr>
                  <a:xfrm>
                    <a:off x="2948739" y="537243"/>
                    <a:ext cx="1545132" cy="51290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5132" h="512906">
                        <a:moveTo>
                          <a:pt x="64672" y="133641"/>
                        </a:moveTo>
                        <a:lnTo>
                          <a:pt x="907913" y="7372"/>
                        </a:lnTo>
                        <a:cubicBezTo>
                          <a:pt x="962385" y="266"/>
                          <a:pt x="975393" y="-10483"/>
                          <a:pt x="1033563" y="23902"/>
                        </a:cubicBezTo>
                        <a:lnTo>
                          <a:pt x="1493563" y="247266"/>
                        </a:lnTo>
                        <a:cubicBezTo>
                          <a:pt x="1561230" y="289999"/>
                          <a:pt x="1561608" y="310280"/>
                          <a:pt x="1498805" y="325670"/>
                        </a:cubicBezTo>
                        <a:lnTo>
                          <a:pt x="575649" y="498769"/>
                        </a:lnTo>
                        <a:cubicBezTo>
                          <a:pt x="475849" y="528363"/>
                          <a:pt x="464268" y="506969"/>
                          <a:pt x="416828" y="476133"/>
                        </a:cubicBezTo>
                        <a:lnTo>
                          <a:pt x="18418" y="226148"/>
                        </a:lnTo>
                        <a:cubicBezTo>
                          <a:pt x="-23091" y="188196"/>
                          <a:pt x="11293" y="139544"/>
                          <a:pt x="64672" y="133641"/>
                        </a:cubicBez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ectangle 29">
                    <a:extLst>
                      <a:ext uri="{FF2B5EF4-FFF2-40B4-BE49-F238E27FC236}">
                        <a16:creationId xmlns:a16="http://schemas.microsoft.com/office/drawing/2014/main" id="{0442FF1D-692A-0CEA-62AB-7FFE35CB7B0F}"/>
                      </a:ext>
                    </a:extLst>
                  </p:cNvPr>
                  <p:cNvSpPr/>
                  <p:nvPr/>
                </p:nvSpPr>
                <p:spPr>
                  <a:xfrm>
                    <a:off x="4051257" y="379265"/>
                    <a:ext cx="1513645" cy="44783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 name="connsiteX0" fmla="*/ 64672 w 1545132"/>
                      <a:gd name="connsiteY0" fmla="*/ 133641 h 505805"/>
                      <a:gd name="connsiteX1" fmla="*/ 907913 w 1545132"/>
                      <a:gd name="connsiteY1" fmla="*/ 7372 h 505805"/>
                      <a:gd name="connsiteX2" fmla="*/ 1033563 w 1545132"/>
                      <a:gd name="connsiteY2" fmla="*/ 23902 h 505805"/>
                      <a:gd name="connsiteX3" fmla="*/ 1493563 w 1545132"/>
                      <a:gd name="connsiteY3" fmla="*/ 247266 h 505805"/>
                      <a:gd name="connsiteX4" fmla="*/ 1498805 w 1545132"/>
                      <a:gd name="connsiteY4" fmla="*/ 325670 h 505805"/>
                      <a:gd name="connsiteX5" fmla="*/ 575649 w 1545132"/>
                      <a:gd name="connsiteY5" fmla="*/ 498769 h 505805"/>
                      <a:gd name="connsiteX6" fmla="*/ 428735 w 1545132"/>
                      <a:gd name="connsiteY6" fmla="*/ 426127 h 505805"/>
                      <a:gd name="connsiteX7" fmla="*/ 18418 w 1545132"/>
                      <a:gd name="connsiteY7" fmla="*/ 226148 h 505805"/>
                      <a:gd name="connsiteX8" fmla="*/ 64672 w 1545132"/>
                      <a:gd name="connsiteY8" fmla="*/ 133641 h 505805"/>
                      <a:gd name="connsiteX0" fmla="*/ 64672 w 1545132"/>
                      <a:gd name="connsiteY0" fmla="*/ 133641 h 472174"/>
                      <a:gd name="connsiteX1" fmla="*/ 907913 w 1545132"/>
                      <a:gd name="connsiteY1" fmla="*/ 7372 h 472174"/>
                      <a:gd name="connsiteX2" fmla="*/ 1033563 w 1545132"/>
                      <a:gd name="connsiteY2" fmla="*/ 23902 h 472174"/>
                      <a:gd name="connsiteX3" fmla="*/ 1493563 w 1545132"/>
                      <a:gd name="connsiteY3" fmla="*/ 247266 h 472174"/>
                      <a:gd name="connsiteX4" fmla="*/ 1498805 w 1545132"/>
                      <a:gd name="connsiteY4" fmla="*/ 325670 h 472174"/>
                      <a:gd name="connsiteX5" fmla="*/ 575649 w 1545132"/>
                      <a:gd name="connsiteY5" fmla="*/ 460669 h 472174"/>
                      <a:gd name="connsiteX6" fmla="*/ 428735 w 1545132"/>
                      <a:gd name="connsiteY6" fmla="*/ 426127 h 472174"/>
                      <a:gd name="connsiteX7" fmla="*/ 18418 w 1545132"/>
                      <a:gd name="connsiteY7" fmla="*/ 226148 h 472174"/>
                      <a:gd name="connsiteX8" fmla="*/ 64672 w 1545132"/>
                      <a:gd name="connsiteY8" fmla="*/ 133641 h 472174"/>
                      <a:gd name="connsiteX0" fmla="*/ 64672 w 1545132"/>
                      <a:gd name="connsiteY0" fmla="*/ 133641 h 466070"/>
                      <a:gd name="connsiteX1" fmla="*/ 907913 w 1545132"/>
                      <a:gd name="connsiteY1" fmla="*/ 7372 h 466070"/>
                      <a:gd name="connsiteX2" fmla="*/ 1033563 w 1545132"/>
                      <a:gd name="connsiteY2" fmla="*/ 23902 h 466070"/>
                      <a:gd name="connsiteX3" fmla="*/ 1493563 w 1545132"/>
                      <a:gd name="connsiteY3" fmla="*/ 247266 h 466070"/>
                      <a:gd name="connsiteX4" fmla="*/ 1498805 w 1545132"/>
                      <a:gd name="connsiteY4" fmla="*/ 325670 h 466070"/>
                      <a:gd name="connsiteX5" fmla="*/ 575649 w 1545132"/>
                      <a:gd name="connsiteY5" fmla="*/ 460669 h 466070"/>
                      <a:gd name="connsiteX6" fmla="*/ 428735 w 1545132"/>
                      <a:gd name="connsiteY6" fmla="*/ 426127 h 466070"/>
                      <a:gd name="connsiteX7" fmla="*/ 18418 w 1545132"/>
                      <a:gd name="connsiteY7" fmla="*/ 226148 h 466070"/>
                      <a:gd name="connsiteX8" fmla="*/ 64672 w 1545132"/>
                      <a:gd name="connsiteY8" fmla="*/ 133641 h 466070"/>
                      <a:gd name="connsiteX0" fmla="*/ 64672 w 1545132"/>
                      <a:gd name="connsiteY0" fmla="*/ 126684 h 459113"/>
                      <a:gd name="connsiteX1" fmla="*/ 853144 w 1545132"/>
                      <a:gd name="connsiteY1" fmla="*/ 17084 h 459113"/>
                      <a:gd name="connsiteX2" fmla="*/ 1033563 w 1545132"/>
                      <a:gd name="connsiteY2" fmla="*/ 16945 h 459113"/>
                      <a:gd name="connsiteX3" fmla="*/ 1493563 w 1545132"/>
                      <a:gd name="connsiteY3" fmla="*/ 240309 h 459113"/>
                      <a:gd name="connsiteX4" fmla="*/ 1498805 w 1545132"/>
                      <a:gd name="connsiteY4" fmla="*/ 318713 h 459113"/>
                      <a:gd name="connsiteX5" fmla="*/ 575649 w 1545132"/>
                      <a:gd name="connsiteY5" fmla="*/ 453712 h 459113"/>
                      <a:gd name="connsiteX6" fmla="*/ 428735 w 1545132"/>
                      <a:gd name="connsiteY6" fmla="*/ 419170 h 459113"/>
                      <a:gd name="connsiteX7" fmla="*/ 18418 w 1545132"/>
                      <a:gd name="connsiteY7" fmla="*/ 219191 h 459113"/>
                      <a:gd name="connsiteX8" fmla="*/ 64672 w 1545132"/>
                      <a:gd name="connsiteY8" fmla="*/ 126684 h 459113"/>
                      <a:gd name="connsiteX0" fmla="*/ 64672 w 1545132"/>
                      <a:gd name="connsiteY0" fmla="*/ 116973 h 449402"/>
                      <a:gd name="connsiteX1" fmla="*/ 853144 w 1545132"/>
                      <a:gd name="connsiteY1" fmla="*/ 7373 h 449402"/>
                      <a:gd name="connsiteX2" fmla="*/ 995463 w 1545132"/>
                      <a:gd name="connsiteY2" fmla="*/ 23902 h 449402"/>
                      <a:gd name="connsiteX3" fmla="*/ 1493563 w 1545132"/>
                      <a:gd name="connsiteY3" fmla="*/ 230598 h 449402"/>
                      <a:gd name="connsiteX4" fmla="*/ 1498805 w 1545132"/>
                      <a:gd name="connsiteY4" fmla="*/ 309002 h 449402"/>
                      <a:gd name="connsiteX5" fmla="*/ 575649 w 1545132"/>
                      <a:gd name="connsiteY5" fmla="*/ 444001 h 449402"/>
                      <a:gd name="connsiteX6" fmla="*/ 428735 w 1545132"/>
                      <a:gd name="connsiteY6" fmla="*/ 409459 h 449402"/>
                      <a:gd name="connsiteX7" fmla="*/ 18418 w 1545132"/>
                      <a:gd name="connsiteY7" fmla="*/ 209480 h 449402"/>
                      <a:gd name="connsiteX8" fmla="*/ 64672 w 1545132"/>
                      <a:gd name="connsiteY8" fmla="*/ 116973 h 449402"/>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39393"/>
                      <a:gd name="connsiteY0" fmla="*/ 115407 h 447836"/>
                      <a:gd name="connsiteX1" fmla="*/ 853144 w 1539393"/>
                      <a:gd name="connsiteY1" fmla="*/ 5807 h 447836"/>
                      <a:gd name="connsiteX2" fmla="*/ 995463 w 1539393"/>
                      <a:gd name="connsiteY2" fmla="*/ 22336 h 447836"/>
                      <a:gd name="connsiteX3" fmla="*/ 1493563 w 1539393"/>
                      <a:gd name="connsiteY3" fmla="*/ 229032 h 447836"/>
                      <a:gd name="connsiteX4" fmla="*/ 1486899 w 1539393"/>
                      <a:gd name="connsiteY4" fmla="*/ 297911 h 447836"/>
                      <a:gd name="connsiteX5" fmla="*/ 575649 w 1539393"/>
                      <a:gd name="connsiteY5" fmla="*/ 442435 h 447836"/>
                      <a:gd name="connsiteX6" fmla="*/ 428735 w 1539393"/>
                      <a:gd name="connsiteY6" fmla="*/ 407893 h 447836"/>
                      <a:gd name="connsiteX7" fmla="*/ 18418 w 1539393"/>
                      <a:gd name="connsiteY7" fmla="*/ 207914 h 447836"/>
                      <a:gd name="connsiteX8" fmla="*/ 64672 w 1539393"/>
                      <a:gd name="connsiteY8" fmla="*/ 115407 h 447836"/>
                      <a:gd name="connsiteX0" fmla="*/ 64672 w 1530987"/>
                      <a:gd name="connsiteY0" fmla="*/ 115407 h 447836"/>
                      <a:gd name="connsiteX1" fmla="*/ 853144 w 1530987"/>
                      <a:gd name="connsiteY1" fmla="*/ 5807 h 447836"/>
                      <a:gd name="connsiteX2" fmla="*/ 995463 w 1530987"/>
                      <a:gd name="connsiteY2" fmla="*/ 22336 h 447836"/>
                      <a:gd name="connsiteX3" fmla="*/ 1476894 w 1530987"/>
                      <a:gd name="connsiteY3" fmla="*/ 240938 h 447836"/>
                      <a:gd name="connsiteX4" fmla="*/ 1486899 w 1530987"/>
                      <a:gd name="connsiteY4" fmla="*/ 297911 h 447836"/>
                      <a:gd name="connsiteX5" fmla="*/ 575649 w 1530987"/>
                      <a:gd name="connsiteY5" fmla="*/ 442435 h 447836"/>
                      <a:gd name="connsiteX6" fmla="*/ 428735 w 1530987"/>
                      <a:gd name="connsiteY6" fmla="*/ 407893 h 447836"/>
                      <a:gd name="connsiteX7" fmla="*/ 18418 w 1530987"/>
                      <a:gd name="connsiteY7" fmla="*/ 207914 h 447836"/>
                      <a:gd name="connsiteX8" fmla="*/ 64672 w 1530987"/>
                      <a:gd name="connsiteY8" fmla="*/ 115407 h 447836"/>
                      <a:gd name="connsiteX0" fmla="*/ 64672 w 1524636"/>
                      <a:gd name="connsiteY0" fmla="*/ 115407 h 447836"/>
                      <a:gd name="connsiteX1" fmla="*/ 853144 w 1524636"/>
                      <a:gd name="connsiteY1" fmla="*/ 5807 h 447836"/>
                      <a:gd name="connsiteX2" fmla="*/ 995463 w 1524636"/>
                      <a:gd name="connsiteY2" fmla="*/ 22336 h 447836"/>
                      <a:gd name="connsiteX3" fmla="*/ 1476894 w 1524636"/>
                      <a:gd name="connsiteY3" fmla="*/ 240938 h 447836"/>
                      <a:gd name="connsiteX4" fmla="*/ 1486899 w 1524636"/>
                      <a:gd name="connsiteY4" fmla="*/ 297911 h 447836"/>
                      <a:gd name="connsiteX5" fmla="*/ 575649 w 1524636"/>
                      <a:gd name="connsiteY5" fmla="*/ 442435 h 447836"/>
                      <a:gd name="connsiteX6" fmla="*/ 428735 w 1524636"/>
                      <a:gd name="connsiteY6" fmla="*/ 407893 h 447836"/>
                      <a:gd name="connsiteX7" fmla="*/ 18418 w 1524636"/>
                      <a:gd name="connsiteY7" fmla="*/ 207914 h 447836"/>
                      <a:gd name="connsiteX8" fmla="*/ 64672 w 1524636"/>
                      <a:gd name="connsiteY8" fmla="*/ 115407 h 447836"/>
                      <a:gd name="connsiteX0" fmla="*/ 64672 w 1515812"/>
                      <a:gd name="connsiteY0" fmla="*/ 115407 h 447836"/>
                      <a:gd name="connsiteX1" fmla="*/ 853144 w 1515812"/>
                      <a:gd name="connsiteY1" fmla="*/ 5807 h 447836"/>
                      <a:gd name="connsiteX2" fmla="*/ 995463 w 1515812"/>
                      <a:gd name="connsiteY2" fmla="*/ 22336 h 447836"/>
                      <a:gd name="connsiteX3" fmla="*/ 1476894 w 1515812"/>
                      <a:gd name="connsiteY3" fmla="*/ 240938 h 447836"/>
                      <a:gd name="connsiteX4" fmla="*/ 1486899 w 1515812"/>
                      <a:gd name="connsiteY4" fmla="*/ 297911 h 447836"/>
                      <a:gd name="connsiteX5" fmla="*/ 575649 w 1515812"/>
                      <a:gd name="connsiteY5" fmla="*/ 442435 h 447836"/>
                      <a:gd name="connsiteX6" fmla="*/ 428735 w 1515812"/>
                      <a:gd name="connsiteY6" fmla="*/ 407893 h 447836"/>
                      <a:gd name="connsiteX7" fmla="*/ 18418 w 1515812"/>
                      <a:gd name="connsiteY7" fmla="*/ 207914 h 447836"/>
                      <a:gd name="connsiteX8" fmla="*/ 64672 w 1515812"/>
                      <a:gd name="connsiteY8" fmla="*/ 115407 h 447836"/>
                      <a:gd name="connsiteX0" fmla="*/ 64672 w 1520107"/>
                      <a:gd name="connsiteY0" fmla="*/ 115407 h 447836"/>
                      <a:gd name="connsiteX1" fmla="*/ 853144 w 1520107"/>
                      <a:gd name="connsiteY1" fmla="*/ 5807 h 447836"/>
                      <a:gd name="connsiteX2" fmla="*/ 995463 w 1520107"/>
                      <a:gd name="connsiteY2" fmla="*/ 22336 h 447836"/>
                      <a:gd name="connsiteX3" fmla="*/ 1476894 w 1520107"/>
                      <a:gd name="connsiteY3" fmla="*/ 240938 h 447836"/>
                      <a:gd name="connsiteX4" fmla="*/ 1486899 w 1520107"/>
                      <a:gd name="connsiteY4" fmla="*/ 297911 h 447836"/>
                      <a:gd name="connsiteX5" fmla="*/ 575649 w 1520107"/>
                      <a:gd name="connsiteY5" fmla="*/ 442435 h 447836"/>
                      <a:gd name="connsiteX6" fmla="*/ 428735 w 1520107"/>
                      <a:gd name="connsiteY6" fmla="*/ 407893 h 447836"/>
                      <a:gd name="connsiteX7" fmla="*/ 18418 w 1520107"/>
                      <a:gd name="connsiteY7" fmla="*/ 207914 h 447836"/>
                      <a:gd name="connsiteX8" fmla="*/ 64672 w 1520107"/>
                      <a:gd name="connsiteY8" fmla="*/ 115407 h 447836"/>
                      <a:gd name="connsiteX0" fmla="*/ 64672 w 1510100"/>
                      <a:gd name="connsiteY0" fmla="*/ 115407 h 447836"/>
                      <a:gd name="connsiteX1" fmla="*/ 853144 w 1510100"/>
                      <a:gd name="connsiteY1" fmla="*/ 5807 h 447836"/>
                      <a:gd name="connsiteX2" fmla="*/ 995463 w 1510100"/>
                      <a:gd name="connsiteY2" fmla="*/ 22336 h 447836"/>
                      <a:gd name="connsiteX3" fmla="*/ 1476894 w 1510100"/>
                      <a:gd name="connsiteY3" fmla="*/ 240938 h 447836"/>
                      <a:gd name="connsiteX4" fmla="*/ 1463087 w 1510100"/>
                      <a:gd name="connsiteY4" fmla="*/ 302674 h 447836"/>
                      <a:gd name="connsiteX5" fmla="*/ 575649 w 1510100"/>
                      <a:gd name="connsiteY5" fmla="*/ 442435 h 447836"/>
                      <a:gd name="connsiteX6" fmla="*/ 428735 w 1510100"/>
                      <a:gd name="connsiteY6" fmla="*/ 407893 h 447836"/>
                      <a:gd name="connsiteX7" fmla="*/ 18418 w 1510100"/>
                      <a:gd name="connsiteY7" fmla="*/ 207914 h 447836"/>
                      <a:gd name="connsiteX8" fmla="*/ 64672 w 1510100"/>
                      <a:gd name="connsiteY8" fmla="*/ 115407 h 447836"/>
                      <a:gd name="connsiteX0" fmla="*/ 64672 w 1513645"/>
                      <a:gd name="connsiteY0" fmla="*/ 115407 h 447836"/>
                      <a:gd name="connsiteX1" fmla="*/ 853144 w 1513645"/>
                      <a:gd name="connsiteY1" fmla="*/ 5807 h 447836"/>
                      <a:gd name="connsiteX2" fmla="*/ 995463 w 1513645"/>
                      <a:gd name="connsiteY2" fmla="*/ 22336 h 447836"/>
                      <a:gd name="connsiteX3" fmla="*/ 1476894 w 1513645"/>
                      <a:gd name="connsiteY3" fmla="*/ 240938 h 447836"/>
                      <a:gd name="connsiteX4" fmla="*/ 1463087 w 1513645"/>
                      <a:gd name="connsiteY4" fmla="*/ 302674 h 447836"/>
                      <a:gd name="connsiteX5" fmla="*/ 575649 w 1513645"/>
                      <a:gd name="connsiteY5" fmla="*/ 442435 h 447836"/>
                      <a:gd name="connsiteX6" fmla="*/ 428735 w 1513645"/>
                      <a:gd name="connsiteY6" fmla="*/ 407893 h 447836"/>
                      <a:gd name="connsiteX7" fmla="*/ 18418 w 1513645"/>
                      <a:gd name="connsiteY7" fmla="*/ 207914 h 447836"/>
                      <a:gd name="connsiteX8" fmla="*/ 64672 w 1513645"/>
                      <a:gd name="connsiteY8" fmla="*/ 115407 h 44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645" h="447836">
                        <a:moveTo>
                          <a:pt x="64672" y="115407"/>
                        </a:moveTo>
                        <a:lnTo>
                          <a:pt x="853144" y="5807"/>
                        </a:lnTo>
                        <a:cubicBezTo>
                          <a:pt x="893328" y="-1299"/>
                          <a:pt x="932530" y="-7287"/>
                          <a:pt x="995463" y="22336"/>
                        </a:cubicBezTo>
                        <a:lnTo>
                          <a:pt x="1476894" y="240938"/>
                        </a:lnTo>
                        <a:cubicBezTo>
                          <a:pt x="1537417" y="267003"/>
                          <a:pt x="1516365" y="287283"/>
                          <a:pt x="1463087" y="302674"/>
                        </a:cubicBezTo>
                        <a:lnTo>
                          <a:pt x="575649" y="442435"/>
                        </a:lnTo>
                        <a:cubicBezTo>
                          <a:pt x="480612" y="457742"/>
                          <a:pt x="476175" y="438729"/>
                          <a:pt x="428735" y="407893"/>
                        </a:cubicBezTo>
                        <a:lnTo>
                          <a:pt x="18418" y="207914"/>
                        </a:lnTo>
                        <a:cubicBezTo>
                          <a:pt x="-23091" y="169962"/>
                          <a:pt x="11293" y="121310"/>
                          <a:pt x="64672" y="115407"/>
                        </a:cubicBez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42" name="Group 241">
                <a:extLst>
                  <a:ext uri="{FF2B5EF4-FFF2-40B4-BE49-F238E27FC236}">
                    <a16:creationId xmlns:a16="http://schemas.microsoft.com/office/drawing/2014/main" id="{C51C368B-6AC7-D0E1-3FB1-E02FF181EAEA}"/>
                  </a:ext>
                </a:extLst>
              </p:cNvPr>
              <p:cNvGrpSpPr/>
              <p:nvPr/>
            </p:nvGrpSpPr>
            <p:grpSpPr>
              <a:xfrm>
                <a:off x="358144" y="1911098"/>
                <a:ext cx="1575327" cy="4493540"/>
                <a:chOff x="1509040" y="978714"/>
                <a:chExt cx="1936002" cy="5522349"/>
              </a:xfrm>
            </p:grpSpPr>
            <p:sp>
              <p:nvSpPr>
                <p:cNvPr id="270" name="Rectangle 1">
                  <a:extLst>
                    <a:ext uri="{FF2B5EF4-FFF2-40B4-BE49-F238E27FC236}">
                      <a16:creationId xmlns:a16="http://schemas.microsoft.com/office/drawing/2014/main" id="{13B647F0-5120-246D-7A89-80D960B64333}"/>
                    </a:ext>
                  </a:extLst>
                </p:cNvPr>
                <p:cNvSpPr/>
                <p:nvPr/>
              </p:nvSpPr>
              <p:spPr>
                <a:xfrm>
                  <a:off x="1509040" y="978714"/>
                  <a:ext cx="1891229" cy="2859360"/>
                </a:xfrm>
                <a:custGeom>
                  <a:avLst/>
                  <a:gdLst>
                    <a:gd name="connsiteX0" fmla="*/ 0 w 914400"/>
                    <a:gd name="connsiteY0" fmla="*/ 0 h 1216255"/>
                    <a:gd name="connsiteX1" fmla="*/ 914400 w 914400"/>
                    <a:gd name="connsiteY1" fmla="*/ 0 h 1216255"/>
                    <a:gd name="connsiteX2" fmla="*/ 914400 w 914400"/>
                    <a:gd name="connsiteY2" fmla="*/ 1216255 h 1216255"/>
                    <a:gd name="connsiteX3" fmla="*/ 0 w 914400"/>
                    <a:gd name="connsiteY3" fmla="*/ 1216255 h 1216255"/>
                    <a:gd name="connsiteX4" fmla="*/ 0 w 914400"/>
                    <a:gd name="connsiteY4" fmla="*/ 0 h 1216255"/>
                    <a:gd name="connsiteX0" fmla="*/ 0 w 914400"/>
                    <a:gd name="connsiteY0" fmla="*/ 0 h 1216255"/>
                    <a:gd name="connsiteX1" fmla="*/ 914400 w 914400"/>
                    <a:gd name="connsiteY1" fmla="*/ 0 h 1216255"/>
                    <a:gd name="connsiteX2" fmla="*/ 914400 w 914400"/>
                    <a:gd name="connsiteY2" fmla="*/ 1216255 h 1216255"/>
                    <a:gd name="connsiteX3" fmla="*/ 96253 w 914400"/>
                    <a:gd name="connsiteY3" fmla="*/ 1208234 h 1216255"/>
                    <a:gd name="connsiteX4" fmla="*/ 0 w 914400"/>
                    <a:gd name="connsiteY4" fmla="*/ 0 h 1216255"/>
                    <a:gd name="connsiteX0" fmla="*/ 0 w 1892969"/>
                    <a:gd name="connsiteY0" fmla="*/ 0 h 2860571"/>
                    <a:gd name="connsiteX1" fmla="*/ 914400 w 1892969"/>
                    <a:gd name="connsiteY1" fmla="*/ 0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2969"/>
                    <a:gd name="connsiteY0" fmla="*/ 0 h 2860571"/>
                    <a:gd name="connsiteX1" fmla="*/ 1884948 w 1892969"/>
                    <a:gd name="connsiteY1" fmla="*/ 1439779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50795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3576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58771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1229"/>
                    <a:gd name="connsiteY0" fmla="*/ 0 h 2859360"/>
                    <a:gd name="connsiteX1" fmla="*/ 1883208 w 1891229"/>
                    <a:gd name="connsiteY1" fmla="*/ 1441518 h 2859360"/>
                    <a:gd name="connsiteX2" fmla="*/ 1891229 w 1891229"/>
                    <a:gd name="connsiteY2" fmla="*/ 2859360 h 2859360"/>
                    <a:gd name="connsiteX3" fmla="*/ 90502 w 1891229"/>
                    <a:gd name="connsiteY3" fmla="*/ 1190981 h 2859360"/>
                    <a:gd name="connsiteX4" fmla="*/ 0 w 1891229"/>
                    <a:gd name="connsiteY4" fmla="*/ 0 h 2859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1229" h="2859360">
                      <a:moveTo>
                        <a:pt x="0" y="0"/>
                      </a:moveTo>
                      <a:lnTo>
                        <a:pt x="1883208" y="1441518"/>
                      </a:lnTo>
                      <a:cubicBezTo>
                        <a:pt x="1885882" y="1915115"/>
                        <a:pt x="1888555" y="2385763"/>
                        <a:pt x="1891229" y="2859360"/>
                      </a:cubicBezTo>
                      <a:lnTo>
                        <a:pt x="90502" y="1190981"/>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Rectangle 1">
                  <a:extLst>
                    <a:ext uri="{FF2B5EF4-FFF2-40B4-BE49-F238E27FC236}">
                      <a16:creationId xmlns:a16="http://schemas.microsoft.com/office/drawing/2014/main" id="{8759C729-FC3E-47EC-3C89-0AD0BDC2A970}"/>
                    </a:ext>
                  </a:extLst>
                </p:cNvPr>
                <p:cNvSpPr/>
                <p:nvPr/>
              </p:nvSpPr>
              <p:spPr>
                <a:xfrm>
                  <a:off x="1599540" y="2164616"/>
                  <a:ext cx="1840833" cy="3085160"/>
                </a:xfrm>
                <a:custGeom>
                  <a:avLst/>
                  <a:gdLst>
                    <a:gd name="connsiteX0" fmla="*/ 0 w 914400"/>
                    <a:gd name="connsiteY0" fmla="*/ 0 h 1216255"/>
                    <a:gd name="connsiteX1" fmla="*/ 914400 w 914400"/>
                    <a:gd name="connsiteY1" fmla="*/ 0 h 1216255"/>
                    <a:gd name="connsiteX2" fmla="*/ 914400 w 914400"/>
                    <a:gd name="connsiteY2" fmla="*/ 1216255 h 1216255"/>
                    <a:gd name="connsiteX3" fmla="*/ 0 w 914400"/>
                    <a:gd name="connsiteY3" fmla="*/ 1216255 h 1216255"/>
                    <a:gd name="connsiteX4" fmla="*/ 0 w 914400"/>
                    <a:gd name="connsiteY4" fmla="*/ 0 h 1216255"/>
                    <a:gd name="connsiteX0" fmla="*/ 0 w 914400"/>
                    <a:gd name="connsiteY0" fmla="*/ 0 h 1216255"/>
                    <a:gd name="connsiteX1" fmla="*/ 914400 w 914400"/>
                    <a:gd name="connsiteY1" fmla="*/ 0 h 1216255"/>
                    <a:gd name="connsiteX2" fmla="*/ 914400 w 914400"/>
                    <a:gd name="connsiteY2" fmla="*/ 1216255 h 1216255"/>
                    <a:gd name="connsiteX3" fmla="*/ 96253 w 914400"/>
                    <a:gd name="connsiteY3" fmla="*/ 1208234 h 1216255"/>
                    <a:gd name="connsiteX4" fmla="*/ 0 w 914400"/>
                    <a:gd name="connsiteY4" fmla="*/ 0 h 1216255"/>
                    <a:gd name="connsiteX0" fmla="*/ 0 w 1892969"/>
                    <a:gd name="connsiteY0" fmla="*/ 0 h 2860571"/>
                    <a:gd name="connsiteX1" fmla="*/ 914400 w 1892969"/>
                    <a:gd name="connsiteY1" fmla="*/ 0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2969"/>
                    <a:gd name="connsiteY0" fmla="*/ 0 h 2860571"/>
                    <a:gd name="connsiteX1" fmla="*/ 1884948 w 1892969"/>
                    <a:gd name="connsiteY1" fmla="*/ 1439779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50795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3576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89056"/>
                    <a:gd name="connsiteY0" fmla="*/ 0 h 3085160"/>
                    <a:gd name="connsiteX1" fmla="*/ 1888959 w 1889056"/>
                    <a:gd name="connsiteY1" fmla="*/ 1435768 h 3085160"/>
                    <a:gd name="connsiteX2" fmla="*/ 1840833 w 1889056"/>
                    <a:gd name="connsiteY2" fmla="*/ 3085160 h 3085160"/>
                    <a:gd name="connsiteX3" fmla="*/ 96253 w 1889056"/>
                    <a:gd name="connsiteY3" fmla="*/ 1208234 h 3085160"/>
                    <a:gd name="connsiteX4" fmla="*/ 0 w 1889056"/>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96253 w 1840833"/>
                    <a:gd name="connsiteY3" fmla="*/ 1208234 h 3085160"/>
                    <a:gd name="connsiteX4" fmla="*/ 0 w 1840833"/>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96253 w 1840833"/>
                    <a:gd name="connsiteY3" fmla="*/ 1208234 h 3085160"/>
                    <a:gd name="connsiteX4" fmla="*/ 0 w 1840833"/>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108285 w 1840833"/>
                    <a:gd name="connsiteY3" fmla="*/ 1184170 h 3085160"/>
                    <a:gd name="connsiteX4" fmla="*/ 0 w 1840833"/>
                    <a:gd name="connsiteY4" fmla="*/ 0 h 3085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0833" h="3085160">
                      <a:moveTo>
                        <a:pt x="0" y="0"/>
                      </a:moveTo>
                      <a:lnTo>
                        <a:pt x="1804738" y="1660358"/>
                      </a:lnTo>
                      <a:cubicBezTo>
                        <a:pt x="1807412" y="2133955"/>
                        <a:pt x="1822117" y="2431089"/>
                        <a:pt x="1840833" y="3085160"/>
                      </a:cubicBezTo>
                      <a:lnTo>
                        <a:pt x="108285" y="1184170"/>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Rectangle 7">
                  <a:extLst>
                    <a:ext uri="{FF2B5EF4-FFF2-40B4-BE49-F238E27FC236}">
                      <a16:creationId xmlns:a16="http://schemas.microsoft.com/office/drawing/2014/main" id="{3B764EA4-3CF0-C293-CDEA-DA1316A50DAB}"/>
                    </a:ext>
                  </a:extLst>
                </p:cNvPr>
                <p:cNvSpPr/>
                <p:nvPr/>
              </p:nvSpPr>
              <p:spPr>
                <a:xfrm>
                  <a:off x="1728536" y="3457073"/>
                  <a:ext cx="1716506" cy="304399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914400"/>
                    <a:gd name="connsiteX1" fmla="*/ 914400 w 914400"/>
                    <a:gd name="connsiteY1" fmla="*/ 0 h 914400"/>
                    <a:gd name="connsiteX2" fmla="*/ 914400 w 914400"/>
                    <a:gd name="connsiteY2" fmla="*/ 914400 h 914400"/>
                    <a:gd name="connsiteX3" fmla="*/ 68179 w 914400"/>
                    <a:gd name="connsiteY3" fmla="*/ 914400 h 914400"/>
                    <a:gd name="connsiteX4" fmla="*/ 0 w 914400"/>
                    <a:gd name="connsiteY4" fmla="*/ 0 h 914400"/>
                    <a:gd name="connsiteX0" fmla="*/ 0 w 1692442"/>
                    <a:gd name="connsiteY0" fmla="*/ 0 h 3060032"/>
                    <a:gd name="connsiteX1" fmla="*/ 914400 w 1692442"/>
                    <a:gd name="connsiteY1" fmla="*/ 0 h 3060032"/>
                    <a:gd name="connsiteX2" fmla="*/ 1692442 w 1692442"/>
                    <a:gd name="connsiteY2" fmla="*/ 3060032 h 3060032"/>
                    <a:gd name="connsiteX3" fmla="*/ 68179 w 1692442"/>
                    <a:gd name="connsiteY3" fmla="*/ 914400 h 3060032"/>
                    <a:gd name="connsiteX4" fmla="*/ 0 w 1692442"/>
                    <a:gd name="connsiteY4" fmla="*/ 0 h 3060032"/>
                    <a:gd name="connsiteX0" fmla="*/ 0 w 1716506"/>
                    <a:gd name="connsiteY0" fmla="*/ 0 h 3060032"/>
                    <a:gd name="connsiteX1" fmla="*/ 1716506 w 1716506"/>
                    <a:gd name="connsiteY1" fmla="*/ 1788695 h 3060032"/>
                    <a:gd name="connsiteX2" fmla="*/ 1692442 w 1716506"/>
                    <a:gd name="connsiteY2" fmla="*/ 3060032 h 3060032"/>
                    <a:gd name="connsiteX3" fmla="*/ 68179 w 1716506"/>
                    <a:gd name="connsiteY3" fmla="*/ 914400 h 3060032"/>
                    <a:gd name="connsiteX4" fmla="*/ 0 w 1716506"/>
                    <a:gd name="connsiteY4" fmla="*/ 0 h 3060032"/>
                    <a:gd name="connsiteX0" fmla="*/ 0 w 1716506"/>
                    <a:gd name="connsiteY0" fmla="*/ 0 h 3043990"/>
                    <a:gd name="connsiteX1" fmla="*/ 1716506 w 1716506"/>
                    <a:gd name="connsiteY1" fmla="*/ 1788695 h 3043990"/>
                    <a:gd name="connsiteX2" fmla="*/ 1708485 w 1716506"/>
                    <a:gd name="connsiteY2" fmla="*/ 3043990 h 3043990"/>
                    <a:gd name="connsiteX3" fmla="*/ 68179 w 1716506"/>
                    <a:gd name="connsiteY3" fmla="*/ 914400 h 3043990"/>
                    <a:gd name="connsiteX4" fmla="*/ 0 w 1716506"/>
                    <a:gd name="connsiteY4" fmla="*/ 0 h 304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6506" h="3043990">
                      <a:moveTo>
                        <a:pt x="0" y="0"/>
                      </a:moveTo>
                      <a:lnTo>
                        <a:pt x="1716506" y="1788695"/>
                      </a:lnTo>
                      <a:cubicBezTo>
                        <a:pt x="1713832" y="2207127"/>
                        <a:pt x="1711159" y="2625558"/>
                        <a:pt x="1708485" y="3043990"/>
                      </a:cubicBezTo>
                      <a:lnTo>
                        <a:pt x="68179" y="914400"/>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Group 272">
                  <a:extLst>
                    <a:ext uri="{FF2B5EF4-FFF2-40B4-BE49-F238E27FC236}">
                      <a16:creationId xmlns:a16="http://schemas.microsoft.com/office/drawing/2014/main" id="{E71E0B1E-74E4-8C1A-9F36-270427C1C04E}"/>
                    </a:ext>
                  </a:extLst>
                </p:cNvPr>
                <p:cNvGrpSpPr/>
                <p:nvPr/>
              </p:nvGrpSpPr>
              <p:grpSpPr>
                <a:xfrm>
                  <a:off x="1539266" y="1041049"/>
                  <a:ext cx="1871771" cy="5356576"/>
                  <a:chOff x="1539266" y="1041049"/>
                  <a:chExt cx="1871771" cy="5356576"/>
                </a:xfrm>
              </p:grpSpPr>
              <p:sp>
                <p:nvSpPr>
                  <p:cNvPr id="274" name="Rectangle 35">
                    <a:extLst>
                      <a:ext uri="{FF2B5EF4-FFF2-40B4-BE49-F238E27FC236}">
                        <a16:creationId xmlns:a16="http://schemas.microsoft.com/office/drawing/2014/main" id="{3AD21560-9434-E543-82E2-2F2BC3DC6853}"/>
                      </a:ext>
                    </a:extLst>
                  </p:cNvPr>
                  <p:cNvSpPr/>
                  <p:nvPr/>
                </p:nvSpPr>
                <p:spPr>
                  <a:xfrm>
                    <a:off x="1539266" y="1041049"/>
                    <a:ext cx="550839" cy="149118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39" h="1491180">
                        <a:moveTo>
                          <a:pt x="937" y="47591"/>
                        </a:moveTo>
                        <a:cubicBezTo>
                          <a:pt x="-6845" y="-11444"/>
                          <a:pt x="35460" y="-13128"/>
                          <a:pt x="68200" y="29141"/>
                        </a:cubicBezTo>
                        <a:lnTo>
                          <a:pt x="432508" y="320588"/>
                        </a:lnTo>
                        <a:cubicBezTo>
                          <a:pt x="465019" y="354072"/>
                          <a:pt x="468955" y="392319"/>
                          <a:pt x="465748" y="428184"/>
                        </a:cubicBezTo>
                        <a:lnTo>
                          <a:pt x="549092" y="1414020"/>
                        </a:lnTo>
                        <a:cubicBezTo>
                          <a:pt x="559457" y="1464378"/>
                          <a:pt x="522196" y="1519498"/>
                          <a:pt x="477792" y="1474606"/>
                        </a:cubicBezTo>
                        <a:lnTo>
                          <a:pt x="144279" y="1147320"/>
                        </a:lnTo>
                        <a:cubicBezTo>
                          <a:pt x="115185" y="1123133"/>
                          <a:pt x="88473" y="1087039"/>
                          <a:pt x="85573" y="1031895"/>
                        </a:cubicBezTo>
                        <a:lnTo>
                          <a:pt x="937" y="47591"/>
                        </a:ln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Rectangle 35">
                    <a:extLst>
                      <a:ext uri="{FF2B5EF4-FFF2-40B4-BE49-F238E27FC236}">
                        <a16:creationId xmlns:a16="http://schemas.microsoft.com/office/drawing/2014/main" id="{BD6D075A-58EB-DBBA-46EF-45E803A9127F}"/>
                      </a:ext>
                    </a:extLst>
                  </p:cNvPr>
                  <p:cNvSpPr/>
                  <p:nvPr/>
                </p:nvSpPr>
                <p:spPr>
                  <a:xfrm>
                    <a:off x="2029202" y="1456859"/>
                    <a:ext cx="585203" cy="151367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203" h="1513672">
                        <a:moveTo>
                          <a:pt x="1603" y="71923"/>
                        </a:moveTo>
                        <a:cubicBezTo>
                          <a:pt x="-6179" y="12888"/>
                          <a:pt x="14694" y="-19752"/>
                          <a:pt x="56959" y="12992"/>
                        </a:cubicBezTo>
                        <a:lnTo>
                          <a:pt x="471274" y="349682"/>
                        </a:lnTo>
                        <a:cubicBezTo>
                          <a:pt x="513310" y="380784"/>
                          <a:pt x="531534" y="433320"/>
                          <a:pt x="533089" y="483472"/>
                        </a:cubicBezTo>
                        <a:lnTo>
                          <a:pt x="583095" y="1405015"/>
                        </a:lnTo>
                        <a:cubicBezTo>
                          <a:pt x="591079" y="1500614"/>
                          <a:pt x="577630" y="1531923"/>
                          <a:pt x="521320" y="1503700"/>
                        </a:cubicBezTo>
                        <a:lnTo>
                          <a:pt x="144945" y="1154983"/>
                        </a:lnTo>
                        <a:cubicBezTo>
                          <a:pt x="115851" y="1130796"/>
                          <a:pt x="89139" y="1094703"/>
                          <a:pt x="86239" y="1039559"/>
                        </a:cubicBezTo>
                        <a:lnTo>
                          <a:pt x="1603" y="71923"/>
                        </a:lnTo>
                        <a:close/>
                      </a:path>
                    </a:pathLst>
                  </a:custGeom>
                  <a:solidFill>
                    <a:schemeClr val="bg1">
                      <a:lumMod val="9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Rectangle 35">
                    <a:extLst>
                      <a:ext uri="{FF2B5EF4-FFF2-40B4-BE49-F238E27FC236}">
                        <a16:creationId xmlns:a16="http://schemas.microsoft.com/office/drawing/2014/main" id="{D9CD4A81-0D73-DE04-6A3F-C4DD7D4DD0BF}"/>
                      </a:ext>
                    </a:extLst>
                  </p:cNvPr>
                  <p:cNvSpPr/>
                  <p:nvPr/>
                </p:nvSpPr>
                <p:spPr>
                  <a:xfrm>
                    <a:off x="2607984" y="1913823"/>
                    <a:ext cx="769626" cy="177924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6" h="1779245">
                        <a:moveTo>
                          <a:pt x="1468" y="79309"/>
                        </a:moveTo>
                        <a:cubicBezTo>
                          <a:pt x="-8695" y="10749"/>
                          <a:pt x="35990" y="-19510"/>
                          <a:pt x="71111" y="13234"/>
                        </a:cubicBezTo>
                        <a:lnTo>
                          <a:pt x="706882" y="468987"/>
                        </a:lnTo>
                        <a:cubicBezTo>
                          <a:pt x="753680" y="509615"/>
                          <a:pt x="750474" y="552625"/>
                          <a:pt x="752029" y="602777"/>
                        </a:cubicBezTo>
                        <a:lnTo>
                          <a:pt x="768697" y="1669577"/>
                        </a:lnTo>
                        <a:cubicBezTo>
                          <a:pt x="776681" y="1765176"/>
                          <a:pt x="732278" y="1803628"/>
                          <a:pt x="671205" y="1763499"/>
                        </a:cubicBezTo>
                        <a:lnTo>
                          <a:pt x="106710" y="1188563"/>
                        </a:lnTo>
                        <a:cubicBezTo>
                          <a:pt x="68091" y="1154850"/>
                          <a:pt x="46143" y="1130665"/>
                          <a:pt x="40861" y="1056471"/>
                        </a:cubicBezTo>
                        <a:lnTo>
                          <a:pt x="1468" y="79309"/>
                        </a:ln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Rectangle 35">
                    <a:extLst>
                      <a:ext uri="{FF2B5EF4-FFF2-40B4-BE49-F238E27FC236}">
                        <a16:creationId xmlns:a16="http://schemas.microsoft.com/office/drawing/2014/main" id="{00A967C2-FF57-A34E-39DF-7593266C76F0}"/>
                      </a:ext>
                    </a:extLst>
                  </p:cNvPr>
                  <p:cNvSpPr/>
                  <p:nvPr/>
                </p:nvSpPr>
                <p:spPr>
                  <a:xfrm>
                    <a:off x="2648208" y="3208372"/>
                    <a:ext cx="762829" cy="190315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829" h="1903152">
                        <a:moveTo>
                          <a:pt x="1468" y="79309"/>
                        </a:moveTo>
                        <a:cubicBezTo>
                          <a:pt x="-8695" y="10749"/>
                          <a:pt x="35990" y="-19510"/>
                          <a:pt x="71111" y="13234"/>
                        </a:cubicBezTo>
                        <a:lnTo>
                          <a:pt x="676288" y="625352"/>
                        </a:lnTo>
                        <a:cubicBezTo>
                          <a:pt x="723086" y="665980"/>
                          <a:pt x="733477" y="749782"/>
                          <a:pt x="735032" y="799934"/>
                        </a:cubicBezTo>
                        <a:lnTo>
                          <a:pt x="761899" y="1798748"/>
                        </a:lnTo>
                        <a:cubicBezTo>
                          <a:pt x="769883" y="1894347"/>
                          <a:pt x="725479" y="1929401"/>
                          <a:pt x="667806" y="1882473"/>
                        </a:cubicBezTo>
                        <a:lnTo>
                          <a:pt x="130505" y="1236153"/>
                        </a:lnTo>
                        <a:cubicBezTo>
                          <a:pt x="91886" y="1202440"/>
                          <a:pt x="59740" y="1164658"/>
                          <a:pt x="54458" y="1090464"/>
                        </a:cubicBezTo>
                        <a:lnTo>
                          <a:pt x="1468" y="79309"/>
                        </a:lnTo>
                        <a:close/>
                      </a:path>
                    </a:pathLst>
                  </a:custGeom>
                  <a:solidFill>
                    <a:srgbClr val="FF7D25"/>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35">
                    <a:extLst>
                      <a:ext uri="{FF2B5EF4-FFF2-40B4-BE49-F238E27FC236}">
                        <a16:creationId xmlns:a16="http://schemas.microsoft.com/office/drawing/2014/main" id="{986816FA-B353-019F-3C97-0951FB0B6951}"/>
                      </a:ext>
                    </a:extLst>
                  </p:cNvPr>
                  <p:cNvSpPr/>
                  <p:nvPr/>
                </p:nvSpPr>
                <p:spPr>
                  <a:xfrm>
                    <a:off x="2130952" y="2708113"/>
                    <a:ext cx="526293" cy="159387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293" h="1593870">
                        <a:moveTo>
                          <a:pt x="1468" y="79309"/>
                        </a:moveTo>
                        <a:cubicBezTo>
                          <a:pt x="-8695" y="10749"/>
                          <a:pt x="35990" y="-19510"/>
                          <a:pt x="71111" y="13234"/>
                        </a:cubicBezTo>
                        <a:lnTo>
                          <a:pt x="435782" y="377702"/>
                        </a:lnTo>
                        <a:cubicBezTo>
                          <a:pt x="482580" y="418330"/>
                          <a:pt x="478683" y="454507"/>
                          <a:pt x="480238" y="504659"/>
                        </a:cubicBezTo>
                        <a:lnTo>
                          <a:pt x="526155" y="1532048"/>
                        </a:lnTo>
                        <a:cubicBezTo>
                          <a:pt x="529376" y="1613359"/>
                          <a:pt x="475448" y="1603170"/>
                          <a:pt x="446350" y="1565767"/>
                        </a:cubicBezTo>
                        <a:lnTo>
                          <a:pt x="123361" y="1217103"/>
                        </a:lnTo>
                        <a:cubicBezTo>
                          <a:pt x="84742" y="1183390"/>
                          <a:pt x="62121" y="1157514"/>
                          <a:pt x="56839" y="1083320"/>
                        </a:cubicBezTo>
                        <a:lnTo>
                          <a:pt x="1468" y="79309"/>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35">
                    <a:extLst>
                      <a:ext uri="{FF2B5EF4-FFF2-40B4-BE49-F238E27FC236}">
                        <a16:creationId xmlns:a16="http://schemas.microsoft.com/office/drawing/2014/main" id="{597563DA-AA5F-769C-280A-40FE6102E0B1}"/>
                      </a:ext>
                    </a:extLst>
                  </p:cNvPr>
                  <p:cNvSpPr/>
                  <p:nvPr/>
                </p:nvSpPr>
                <p:spPr>
                  <a:xfrm>
                    <a:off x="1644509" y="2248412"/>
                    <a:ext cx="519406" cy="154137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406" h="1541375">
                        <a:moveTo>
                          <a:pt x="2533" y="84818"/>
                        </a:moveTo>
                        <a:cubicBezTo>
                          <a:pt x="-7630" y="16258"/>
                          <a:pt x="13779" y="-20651"/>
                          <a:pt x="48900" y="12093"/>
                        </a:cubicBezTo>
                        <a:lnTo>
                          <a:pt x="400271" y="356610"/>
                        </a:lnTo>
                        <a:cubicBezTo>
                          <a:pt x="447069" y="397238"/>
                          <a:pt x="466448" y="469992"/>
                          <a:pt x="468003" y="520144"/>
                        </a:cubicBezTo>
                        <a:lnTo>
                          <a:pt x="517245" y="1441130"/>
                        </a:lnTo>
                        <a:cubicBezTo>
                          <a:pt x="520466" y="1522441"/>
                          <a:pt x="526389" y="1542178"/>
                          <a:pt x="480666" y="1541351"/>
                        </a:cubicBezTo>
                        <a:lnTo>
                          <a:pt x="161002" y="1179386"/>
                        </a:lnTo>
                        <a:cubicBezTo>
                          <a:pt x="122383" y="1145673"/>
                          <a:pt x="99762" y="1119797"/>
                          <a:pt x="94480" y="1045603"/>
                        </a:cubicBezTo>
                        <a:lnTo>
                          <a:pt x="2533" y="84818"/>
                        </a:lnTo>
                        <a:close/>
                      </a:path>
                    </a:pathLst>
                  </a:custGeom>
                  <a:solidFill>
                    <a:srgbClr val="FF7D25"/>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35">
                    <a:extLst>
                      <a:ext uri="{FF2B5EF4-FFF2-40B4-BE49-F238E27FC236}">
                        <a16:creationId xmlns:a16="http://schemas.microsoft.com/office/drawing/2014/main" id="{FF13EAC4-08FF-F8AC-54A5-D9E540A8DEF5}"/>
                      </a:ext>
                    </a:extLst>
                  </p:cNvPr>
                  <p:cNvSpPr/>
                  <p:nvPr/>
                </p:nvSpPr>
                <p:spPr>
                  <a:xfrm>
                    <a:off x="1766705" y="3487703"/>
                    <a:ext cx="446103" cy="132888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 name="connsiteX0" fmla="*/ 16072 w 489719"/>
                      <a:gd name="connsiteY0" fmla="*/ 311522 h 1531997"/>
                      <a:gd name="connsiteX1" fmla="*/ 19213 w 489719"/>
                      <a:gd name="connsiteY1" fmla="*/ 2715 h 1531997"/>
                      <a:gd name="connsiteX2" fmla="*/ 370584 w 489719"/>
                      <a:gd name="connsiteY2" fmla="*/ 347232 h 1531997"/>
                      <a:gd name="connsiteX3" fmla="*/ 438316 w 489719"/>
                      <a:gd name="connsiteY3" fmla="*/ 510766 h 1531997"/>
                      <a:gd name="connsiteX4" fmla="*/ 487558 w 489719"/>
                      <a:gd name="connsiteY4" fmla="*/ 1431752 h 1531997"/>
                      <a:gd name="connsiteX5" fmla="*/ 450979 w 489719"/>
                      <a:gd name="connsiteY5" fmla="*/ 1531973 h 1531997"/>
                      <a:gd name="connsiteX6" fmla="*/ 131315 w 489719"/>
                      <a:gd name="connsiteY6" fmla="*/ 1170008 h 1531997"/>
                      <a:gd name="connsiteX7" fmla="*/ 64793 w 489719"/>
                      <a:gd name="connsiteY7" fmla="*/ 1036225 h 1531997"/>
                      <a:gd name="connsiteX8" fmla="*/ 16072 w 489719"/>
                      <a:gd name="connsiteY8" fmla="*/ 311522 h 1531997"/>
                      <a:gd name="connsiteX0" fmla="*/ 1798 w 475445"/>
                      <a:gd name="connsiteY0" fmla="*/ 79309 h 1299784"/>
                      <a:gd name="connsiteX1" fmla="*/ 61466 w 475445"/>
                      <a:gd name="connsiteY1" fmla="*/ 13234 h 1299784"/>
                      <a:gd name="connsiteX2" fmla="*/ 356310 w 475445"/>
                      <a:gd name="connsiteY2" fmla="*/ 115019 h 1299784"/>
                      <a:gd name="connsiteX3" fmla="*/ 424042 w 475445"/>
                      <a:gd name="connsiteY3" fmla="*/ 278553 h 1299784"/>
                      <a:gd name="connsiteX4" fmla="*/ 473284 w 475445"/>
                      <a:gd name="connsiteY4" fmla="*/ 1199539 h 1299784"/>
                      <a:gd name="connsiteX5" fmla="*/ 436705 w 475445"/>
                      <a:gd name="connsiteY5" fmla="*/ 1299760 h 1299784"/>
                      <a:gd name="connsiteX6" fmla="*/ 117041 w 475445"/>
                      <a:gd name="connsiteY6" fmla="*/ 937795 h 1299784"/>
                      <a:gd name="connsiteX7" fmla="*/ 50519 w 475445"/>
                      <a:gd name="connsiteY7" fmla="*/ 804012 h 1299784"/>
                      <a:gd name="connsiteX8" fmla="*/ 1798 w 475445"/>
                      <a:gd name="connsiteY8" fmla="*/ 79309 h 1299784"/>
                      <a:gd name="connsiteX0" fmla="*/ 1798 w 473439"/>
                      <a:gd name="connsiteY0" fmla="*/ 79309 h 1306428"/>
                      <a:gd name="connsiteX1" fmla="*/ 61466 w 473439"/>
                      <a:gd name="connsiteY1" fmla="*/ 13234 h 1306428"/>
                      <a:gd name="connsiteX2" fmla="*/ 356310 w 473439"/>
                      <a:gd name="connsiteY2" fmla="*/ 115019 h 1306428"/>
                      <a:gd name="connsiteX3" fmla="*/ 424042 w 473439"/>
                      <a:gd name="connsiteY3" fmla="*/ 278553 h 1306428"/>
                      <a:gd name="connsiteX4" fmla="*/ 473284 w 473439"/>
                      <a:gd name="connsiteY4" fmla="*/ 1199539 h 1306428"/>
                      <a:gd name="connsiteX5" fmla="*/ 383503 w 473439"/>
                      <a:gd name="connsiteY5" fmla="*/ 1306410 h 1306428"/>
                      <a:gd name="connsiteX6" fmla="*/ 117041 w 473439"/>
                      <a:gd name="connsiteY6" fmla="*/ 937795 h 1306428"/>
                      <a:gd name="connsiteX7" fmla="*/ 50519 w 473439"/>
                      <a:gd name="connsiteY7" fmla="*/ 804012 h 1306428"/>
                      <a:gd name="connsiteX8" fmla="*/ 1798 w 473439"/>
                      <a:gd name="connsiteY8" fmla="*/ 79309 h 1306428"/>
                      <a:gd name="connsiteX0" fmla="*/ 1798 w 450294"/>
                      <a:gd name="connsiteY0" fmla="*/ 79309 h 1326434"/>
                      <a:gd name="connsiteX1" fmla="*/ 61466 w 450294"/>
                      <a:gd name="connsiteY1" fmla="*/ 13234 h 1326434"/>
                      <a:gd name="connsiteX2" fmla="*/ 356310 w 450294"/>
                      <a:gd name="connsiteY2" fmla="*/ 115019 h 1326434"/>
                      <a:gd name="connsiteX3" fmla="*/ 424042 w 450294"/>
                      <a:gd name="connsiteY3" fmla="*/ 278553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56310 w 450294"/>
                      <a:gd name="connsiteY2" fmla="*/ 115019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2107 w 443953"/>
                      <a:gd name="connsiteY0" fmla="*/ 99226 h 1323076"/>
                      <a:gd name="connsiteX1" fmla="*/ 55125 w 443953"/>
                      <a:gd name="connsiteY1" fmla="*/ 9876 h 1323076"/>
                      <a:gd name="connsiteX2" fmla="*/ 343319 w 443953"/>
                      <a:gd name="connsiteY2" fmla="*/ 351067 h 1323076"/>
                      <a:gd name="connsiteX3" fmla="*/ 394425 w 443953"/>
                      <a:gd name="connsiteY3" fmla="*/ 497976 h 1323076"/>
                      <a:gd name="connsiteX4" fmla="*/ 443667 w 443953"/>
                      <a:gd name="connsiteY4" fmla="*/ 1279309 h 1323076"/>
                      <a:gd name="connsiteX5" fmla="*/ 377162 w 443953"/>
                      <a:gd name="connsiteY5" fmla="*/ 1303052 h 1323076"/>
                      <a:gd name="connsiteX6" fmla="*/ 110700 w 443953"/>
                      <a:gd name="connsiteY6" fmla="*/ 934437 h 1323076"/>
                      <a:gd name="connsiteX7" fmla="*/ 47503 w 443953"/>
                      <a:gd name="connsiteY7" fmla="*/ 803979 h 1323076"/>
                      <a:gd name="connsiteX8" fmla="*/ 2107 w 443953"/>
                      <a:gd name="connsiteY8" fmla="*/ 99226 h 1323076"/>
                      <a:gd name="connsiteX0" fmla="*/ 2811 w 444657"/>
                      <a:gd name="connsiteY0" fmla="*/ 105182 h 1329032"/>
                      <a:gd name="connsiteX1" fmla="*/ 45854 w 444657"/>
                      <a:gd name="connsiteY1" fmla="*/ 9182 h 1329032"/>
                      <a:gd name="connsiteX2" fmla="*/ 344023 w 444657"/>
                      <a:gd name="connsiteY2" fmla="*/ 357023 h 1329032"/>
                      <a:gd name="connsiteX3" fmla="*/ 395129 w 444657"/>
                      <a:gd name="connsiteY3" fmla="*/ 503932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44023 w 444657"/>
                      <a:gd name="connsiteY2" fmla="*/ 357023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09839"/>
                      <a:gd name="connsiteX1" fmla="*/ 45854 w 444657"/>
                      <a:gd name="connsiteY1" fmla="*/ 9182 h 1309839"/>
                      <a:gd name="connsiteX2" fmla="*/ 357323 w 444657"/>
                      <a:gd name="connsiteY2" fmla="*/ 373649 h 1309839"/>
                      <a:gd name="connsiteX3" fmla="*/ 401779 w 444657"/>
                      <a:gd name="connsiteY3" fmla="*/ 547158 h 1309839"/>
                      <a:gd name="connsiteX4" fmla="*/ 444371 w 444657"/>
                      <a:gd name="connsiteY4" fmla="*/ 1238714 h 1309839"/>
                      <a:gd name="connsiteX5" fmla="*/ 377866 w 444657"/>
                      <a:gd name="connsiteY5" fmla="*/ 1309008 h 1309839"/>
                      <a:gd name="connsiteX6" fmla="*/ 111404 w 444657"/>
                      <a:gd name="connsiteY6" fmla="*/ 940393 h 1309839"/>
                      <a:gd name="connsiteX7" fmla="*/ 48207 w 444657"/>
                      <a:gd name="connsiteY7" fmla="*/ 809935 h 1309839"/>
                      <a:gd name="connsiteX8" fmla="*/ 2811 w 444657"/>
                      <a:gd name="connsiteY8" fmla="*/ 105182 h 1309839"/>
                      <a:gd name="connsiteX0" fmla="*/ 2811 w 444745"/>
                      <a:gd name="connsiteY0" fmla="*/ 105182 h 1304344"/>
                      <a:gd name="connsiteX1" fmla="*/ 45854 w 444745"/>
                      <a:gd name="connsiteY1" fmla="*/ 9182 h 1304344"/>
                      <a:gd name="connsiteX2" fmla="*/ 357323 w 444745"/>
                      <a:gd name="connsiteY2" fmla="*/ 373649 h 1304344"/>
                      <a:gd name="connsiteX3" fmla="*/ 401779 w 444745"/>
                      <a:gd name="connsiteY3" fmla="*/ 547158 h 1304344"/>
                      <a:gd name="connsiteX4" fmla="*/ 444371 w 444745"/>
                      <a:gd name="connsiteY4" fmla="*/ 1238714 h 1304344"/>
                      <a:gd name="connsiteX5" fmla="*/ 384516 w 444745"/>
                      <a:gd name="connsiteY5" fmla="*/ 1302358 h 1304344"/>
                      <a:gd name="connsiteX6" fmla="*/ 111404 w 444745"/>
                      <a:gd name="connsiteY6" fmla="*/ 940393 h 1304344"/>
                      <a:gd name="connsiteX7" fmla="*/ 48207 w 444745"/>
                      <a:gd name="connsiteY7" fmla="*/ 809935 h 1304344"/>
                      <a:gd name="connsiteX8" fmla="*/ 2811 w 444745"/>
                      <a:gd name="connsiteY8" fmla="*/ 105182 h 1304344"/>
                      <a:gd name="connsiteX0" fmla="*/ 2811 w 444629"/>
                      <a:gd name="connsiteY0" fmla="*/ 105182 h 1324998"/>
                      <a:gd name="connsiteX1" fmla="*/ 45854 w 444629"/>
                      <a:gd name="connsiteY1" fmla="*/ 9182 h 1324998"/>
                      <a:gd name="connsiteX2" fmla="*/ 357323 w 444629"/>
                      <a:gd name="connsiteY2" fmla="*/ 373649 h 1324998"/>
                      <a:gd name="connsiteX3" fmla="*/ 401779 w 444629"/>
                      <a:gd name="connsiteY3" fmla="*/ 547158 h 1324998"/>
                      <a:gd name="connsiteX4" fmla="*/ 444371 w 444629"/>
                      <a:gd name="connsiteY4" fmla="*/ 1238714 h 1324998"/>
                      <a:gd name="connsiteX5" fmla="*/ 384516 w 444629"/>
                      <a:gd name="connsiteY5" fmla="*/ 1302358 h 1324998"/>
                      <a:gd name="connsiteX6" fmla="*/ 111404 w 444629"/>
                      <a:gd name="connsiteY6" fmla="*/ 940393 h 1324998"/>
                      <a:gd name="connsiteX7" fmla="*/ 48207 w 444629"/>
                      <a:gd name="connsiteY7" fmla="*/ 809935 h 1324998"/>
                      <a:gd name="connsiteX8" fmla="*/ 2811 w 444629"/>
                      <a:gd name="connsiteY8" fmla="*/ 105182 h 1324998"/>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111404 w 446103"/>
                      <a:gd name="connsiteY6" fmla="*/ 940393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6103" h="1328885">
                        <a:moveTo>
                          <a:pt x="2811" y="105182"/>
                        </a:moveTo>
                        <a:cubicBezTo>
                          <a:pt x="-7352" y="36622"/>
                          <a:pt x="10733" y="-23562"/>
                          <a:pt x="45854" y="9182"/>
                        </a:cubicBezTo>
                        <a:lnTo>
                          <a:pt x="357323" y="373649"/>
                        </a:lnTo>
                        <a:cubicBezTo>
                          <a:pt x="407446" y="430902"/>
                          <a:pt x="400224" y="497006"/>
                          <a:pt x="401779" y="547158"/>
                        </a:cubicBezTo>
                        <a:lnTo>
                          <a:pt x="444371" y="1238714"/>
                        </a:lnTo>
                        <a:cubicBezTo>
                          <a:pt x="454242" y="1336650"/>
                          <a:pt x="420264" y="1349736"/>
                          <a:pt x="384516" y="1302358"/>
                        </a:cubicBezTo>
                        <a:lnTo>
                          <a:pt x="98104" y="917117"/>
                        </a:lnTo>
                        <a:cubicBezTo>
                          <a:pt x="56160" y="873428"/>
                          <a:pt x="56814" y="847553"/>
                          <a:pt x="48207" y="786659"/>
                        </a:cubicBezTo>
                        <a:lnTo>
                          <a:pt x="2811" y="105182"/>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35">
                    <a:extLst>
                      <a:ext uri="{FF2B5EF4-FFF2-40B4-BE49-F238E27FC236}">
                        <a16:creationId xmlns:a16="http://schemas.microsoft.com/office/drawing/2014/main" id="{7CA78C6E-83D7-8623-CAED-4DF5B52F0275}"/>
                      </a:ext>
                    </a:extLst>
                  </p:cNvPr>
                  <p:cNvSpPr/>
                  <p:nvPr/>
                </p:nvSpPr>
                <p:spPr>
                  <a:xfrm>
                    <a:off x="2189933" y="3988658"/>
                    <a:ext cx="483392" cy="139577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1468 w 526252"/>
                      <a:gd name="connsiteY0" fmla="*/ 79309 h 1627050"/>
                      <a:gd name="connsiteX1" fmla="*/ 71111 w 526252"/>
                      <a:gd name="connsiteY1" fmla="*/ 13234 h 1627050"/>
                      <a:gd name="connsiteX2" fmla="*/ 435782 w 526252"/>
                      <a:gd name="connsiteY2" fmla="*/ 377702 h 1627050"/>
                      <a:gd name="connsiteX3" fmla="*/ 480238 w 526252"/>
                      <a:gd name="connsiteY3" fmla="*/ 504659 h 1627050"/>
                      <a:gd name="connsiteX4" fmla="*/ 526155 w 526252"/>
                      <a:gd name="connsiteY4" fmla="*/ 1532048 h 1627050"/>
                      <a:gd name="connsiteX5" fmla="*/ 423074 w 526252"/>
                      <a:gd name="connsiteY5" fmla="*/ 1612318 h 1627050"/>
                      <a:gd name="connsiteX6" fmla="*/ 123361 w 526252"/>
                      <a:gd name="connsiteY6" fmla="*/ 1217103 h 1627050"/>
                      <a:gd name="connsiteX7" fmla="*/ 56839 w 526252"/>
                      <a:gd name="connsiteY7" fmla="*/ 1083320 h 1627050"/>
                      <a:gd name="connsiteX8" fmla="*/ 1468 w 526252"/>
                      <a:gd name="connsiteY8" fmla="*/ 79309 h 1627050"/>
                      <a:gd name="connsiteX0" fmla="*/ 1468 w 512971"/>
                      <a:gd name="connsiteY0" fmla="*/ 79309 h 1637747"/>
                      <a:gd name="connsiteX1" fmla="*/ 71111 w 512971"/>
                      <a:gd name="connsiteY1" fmla="*/ 13234 h 1637747"/>
                      <a:gd name="connsiteX2" fmla="*/ 435782 w 512971"/>
                      <a:gd name="connsiteY2" fmla="*/ 377702 h 1637747"/>
                      <a:gd name="connsiteX3" fmla="*/ 480238 w 512971"/>
                      <a:gd name="connsiteY3" fmla="*/ 504659 h 1637747"/>
                      <a:gd name="connsiteX4" fmla="*/ 512854 w 512971"/>
                      <a:gd name="connsiteY4" fmla="*/ 1571949 h 1637747"/>
                      <a:gd name="connsiteX5" fmla="*/ 423074 w 512971"/>
                      <a:gd name="connsiteY5" fmla="*/ 1612318 h 1637747"/>
                      <a:gd name="connsiteX6" fmla="*/ 123361 w 512971"/>
                      <a:gd name="connsiteY6" fmla="*/ 1217103 h 1637747"/>
                      <a:gd name="connsiteX7" fmla="*/ 56839 w 512971"/>
                      <a:gd name="connsiteY7" fmla="*/ 1083320 h 1637747"/>
                      <a:gd name="connsiteX8" fmla="*/ 1468 w 512971"/>
                      <a:gd name="connsiteY8" fmla="*/ 79309 h 1637747"/>
                      <a:gd name="connsiteX0" fmla="*/ 1468 w 513000"/>
                      <a:gd name="connsiteY0" fmla="*/ 79309 h 1647743"/>
                      <a:gd name="connsiteX1" fmla="*/ 71111 w 513000"/>
                      <a:gd name="connsiteY1" fmla="*/ 13234 h 1647743"/>
                      <a:gd name="connsiteX2" fmla="*/ 435782 w 513000"/>
                      <a:gd name="connsiteY2" fmla="*/ 377702 h 1647743"/>
                      <a:gd name="connsiteX3" fmla="*/ 480238 w 513000"/>
                      <a:gd name="connsiteY3" fmla="*/ 504659 h 1647743"/>
                      <a:gd name="connsiteX4" fmla="*/ 512854 w 513000"/>
                      <a:gd name="connsiteY4" fmla="*/ 1571949 h 1647743"/>
                      <a:gd name="connsiteX5" fmla="*/ 423074 w 513000"/>
                      <a:gd name="connsiteY5" fmla="*/ 1612318 h 1647743"/>
                      <a:gd name="connsiteX6" fmla="*/ 123361 w 513000"/>
                      <a:gd name="connsiteY6" fmla="*/ 1217103 h 1647743"/>
                      <a:gd name="connsiteX7" fmla="*/ 56839 w 513000"/>
                      <a:gd name="connsiteY7" fmla="*/ 1083320 h 1647743"/>
                      <a:gd name="connsiteX8" fmla="*/ 1468 w 513000"/>
                      <a:gd name="connsiteY8" fmla="*/ 79309 h 1647743"/>
                      <a:gd name="connsiteX0" fmla="*/ 1468 w 513000"/>
                      <a:gd name="connsiteY0" fmla="*/ 79309 h 1652742"/>
                      <a:gd name="connsiteX1" fmla="*/ 71111 w 513000"/>
                      <a:gd name="connsiteY1" fmla="*/ 13234 h 1652742"/>
                      <a:gd name="connsiteX2" fmla="*/ 435782 w 513000"/>
                      <a:gd name="connsiteY2" fmla="*/ 377702 h 1652742"/>
                      <a:gd name="connsiteX3" fmla="*/ 480238 w 513000"/>
                      <a:gd name="connsiteY3" fmla="*/ 504659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35782 w 513000"/>
                      <a:gd name="connsiteY2" fmla="*/ 377702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52407 w 513000"/>
                      <a:gd name="connsiteY2" fmla="*/ 637059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3149 w 484755"/>
                      <a:gd name="connsiteY0" fmla="*/ 337900 h 1642000"/>
                      <a:gd name="connsiteX1" fmla="*/ 42866 w 484755"/>
                      <a:gd name="connsiteY1" fmla="*/ 2492 h 1642000"/>
                      <a:gd name="connsiteX2" fmla="*/ 424162 w 484755"/>
                      <a:gd name="connsiteY2" fmla="*/ 626317 h 1642000"/>
                      <a:gd name="connsiteX3" fmla="*/ 458643 w 484755"/>
                      <a:gd name="connsiteY3" fmla="*/ 786525 h 1642000"/>
                      <a:gd name="connsiteX4" fmla="*/ 484609 w 484755"/>
                      <a:gd name="connsiteY4" fmla="*/ 1561207 h 1642000"/>
                      <a:gd name="connsiteX5" fmla="*/ 394829 w 484755"/>
                      <a:gd name="connsiteY5" fmla="*/ 1601576 h 1642000"/>
                      <a:gd name="connsiteX6" fmla="*/ 95116 w 484755"/>
                      <a:gd name="connsiteY6" fmla="*/ 1206361 h 1642000"/>
                      <a:gd name="connsiteX7" fmla="*/ 28594 w 484755"/>
                      <a:gd name="connsiteY7" fmla="*/ 1072578 h 1642000"/>
                      <a:gd name="connsiteX8" fmla="*/ 3149 w 484755"/>
                      <a:gd name="connsiteY8" fmla="*/ 337900 h 1642000"/>
                      <a:gd name="connsiteX0" fmla="*/ 1565 w 483171"/>
                      <a:gd name="connsiteY0" fmla="*/ 82042 h 1386142"/>
                      <a:gd name="connsiteX1" fmla="*/ 67883 w 483171"/>
                      <a:gd name="connsiteY1" fmla="*/ 12642 h 1386142"/>
                      <a:gd name="connsiteX2" fmla="*/ 422578 w 483171"/>
                      <a:gd name="connsiteY2" fmla="*/ 370459 h 1386142"/>
                      <a:gd name="connsiteX3" fmla="*/ 457059 w 483171"/>
                      <a:gd name="connsiteY3" fmla="*/ 530667 h 1386142"/>
                      <a:gd name="connsiteX4" fmla="*/ 483025 w 483171"/>
                      <a:gd name="connsiteY4" fmla="*/ 1305349 h 1386142"/>
                      <a:gd name="connsiteX5" fmla="*/ 393245 w 483171"/>
                      <a:gd name="connsiteY5" fmla="*/ 1345718 h 1386142"/>
                      <a:gd name="connsiteX6" fmla="*/ 93532 w 483171"/>
                      <a:gd name="connsiteY6" fmla="*/ 950503 h 1386142"/>
                      <a:gd name="connsiteX7" fmla="*/ 27010 w 483171"/>
                      <a:gd name="connsiteY7" fmla="*/ 816720 h 1386142"/>
                      <a:gd name="connsiteX8" fmla="*/ 1565 w 483171"/>
                      <a:gd name="connsiteY8" fmla="*/ 82042 h 1386142"/>
                      <a:gd name="connsiteX0" fmla="*/ 4539 w 486145"/>
                      <a:gd name="connsiteY0" fmla="*/ 88711 h 1392811"/>
                      <a:gd name="connsiteX1" fmla="*/ 70857 w 486145"/>
                      <a:gd name="connsiteY1" fmla="*/ 19311 h 1392811"/>
                      <a:gd name="connsiteX2" fmla="*/ 425552 w 486145"/>
                      <a:gd name="connsiteY2" fmla="*/ 377128 h 1392811"/>
                      <a:gd name="connsiteX3" fmla="*/ 460033 w 486145"/>
                      <a:gd name="connsiteY3" fmla="*/ 537336 h 1392811"/>
                      <a:gd name="connsiteX4" fmla="*/ 485999 w 486145"/>
                      <a:gd name="connsiteY4" fmla="*/ 1312018 h 1392811"/>
                      <a:gd name="connsiteX5" fmla="*/ 396219 w 486145"/>
                      <a:gd name="connsiteY5" fmla="*/ 1352387 h 1392811"/>
                      <a:gd name="connsiteX6" fmla="*/ 96506 w 486145"/>
                      <a:gd name="connsiteY6" fmla="*/ 957172 h 1392811"/>
                      <a:gd name="connsiteX7" fmla="*/ 29984 w 486145"/>
                      <a:gd name="connsiteY7" fmla="*/ 823389 h 1392811"/>
                      <a:gd name="connsiteX8" fmla="*/ 4539 w 486145"/>
                      <a:gd name="connsiteY8" fmla="*/ 88711 h 1392811"/>
                      <a:gd name="connsiteX0" fmla="*/ 4983 w 486589"/>
                      <a:gd name="connsiteY0" fmla="*/ 96073 h 1400173"/>
                      <a:gd name="connsiteX1" fmla="*/ 71301 w 486589"/>
                      <a:gd name="connsiteY1" fmla="*/ 26673 h 1400173"/>
                      <a:gd name="connsiteX2" fmla="*/ 425996 w 486589"/>
                      <a:gd name="connsiteY2" fmla="*/ 384490 h 1400173"/>
                      <a:gd name="connsiteX3" fmla="*/ 460477 w 486589"/>
                      <a:gd name="connsiteY3" fmla="*/ 544698 h 1400173"/>
                      <a:gd name="connsiteX4" fmla="*/ 486443 w 486589"/>
                      <a:gd name="connsiteY4" fmla="*/ 1319380 h 1400173"/>
                      <a:gd name="connsiteX5" fmla="*/ 396663 w 486589"/>
                      <a:gd name="connsiteY5" fmla="*/ 1359749 h 1400173"/>
                      <a:gd name="connsiteX6" fmla="*/ 96950 w 486589"/>
                      <a:gd name="connsiteY6" fmla="*/ 964534 h 1400173"/>
                      <a:gd name="connsiteX7" fmla="*/ 30428 w 486589"/>
                      <a:gd name="connsiteY7" fmla="*/ 830751 h 1400173"/>
                      <a:gd name="connsiteX8" fmla="*/ 4983 w 486589"/>
                      <a:gd name="connsiteY8" fmla="*/ 96073 h 1400173"/>
                      <a:gd name="connsiteX0" fmla="*/ 1786 w 483392"/>
                      <a:gd name="connsiteY0" fmla="*/ 91672 h 1395772"/>
                      <a:gd name="connsiteX1" fmla="*/ 68104 w 483392"/>
                      <a:gd name="connsiteY1" fmla="*/ 22272 h 1395772"/>
                      <a:gd name="connsiteX2" fmla="*/ 422799 w 483392"/>
                      <a:gd name="connsiteY2" fmla="*/ 380089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92" h="1395772">
                        <a:moveTo>
                          <a:pt x="1786" y="91672"/>
                        </a:moveTo>
                        <a:cubicBezTo>
                          <a:pt x="-8377" y="9811"/>
                          <a:pt x="26333" y="-27098"/>
                          <a:pt x="68104" y="22272"/>
                        </a:cubicBezTo>
                        <a:lnTo>
                          <a:pt x="422799" y="383414"/>
                        </a:lnTo>
                        <a:cubicBezTo>
                          <a:pt x="469597" y="424042"/>
                          <a:pt x="455725" y="490145"/>
                          <a:pt x="457280" y="540297"/>
                        </a:cubicBezTo>
                        <a:lnTo>
                          <a:pt x="483246" y="1314979"/>
                        </a:lnTo>
                        <a:cubicBezTo>
                          <a:pt x="486467" y="1412916"/>
                          <a:pt x="435864" y="1416027"/>
                          <a:pt x="393466" y="1355348"/>
                        </a:cubicBezTo>
                        <a:lnTo>
                          <a:pt x="80453" y="946833"/>
                        </a:lnTo>
                        <a:cubicBezTo>
                          <a:pt x="28534" y="899820"/>
                          <a:pt x="29188" y="880593"/>
                          <a:pt x="27231" y="789774"/>
                        </a:cubicBezTo>
                        <a:lnTo>
                          <a:pt x="1786" y="91672"/>
                        </a:lnTo>
                        <a:close/>
                      </a:path>
                    </a:pathLst>
                  </a:custGeom>
                  <a:solidFill>
                    <a:schemeClr val="bg1">
                      <a:lumMod val="9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35">
                    <a:extLst>
                      <a:ext uri="{FF2B5EF4-FFF2-40B4-BE49-F238E27FC236}">
                        <a16:creationId xmlns:a16="http://schemas.microsoft.com/office/drawing/2014/main" id="{7F0FC08C-F53C-709F-F186-7DE5781B949E}"/>
                      </a:ext>
                    </a:extLst>
                  </p:cNvPr>
                  <p:cNvSpPr/>
                  <p:nvPr/>
                </p:nvSpPr>
                <p:spPr>
                  <a:xfrm>
                    <a:off x="2671705" y="4491820"/>
                    <a:ext cx="737582" cy="190580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3923"/>
                      <a:gd name="connsiteY0" fmla="*/ 79309 h 2036395"/>
                      <a:gd name="connsiteX1" fmla="*/ 71111 w 763923"/>
                      <a:gd name="connsiteY1" fmla="*/ 13234 h 2036395"/>
                      <a:gd name="connsiteX2" fmla="*/ 676288 w 763923"/>
                      <a:gd name="connsiteY2" fmla="*/ 625352 h 2036395"/>
                      <a:gd name="connsiteX3" fmla="*/ 735032 w 763923"/>
                      <a:gd name="connsiteY3" fmla="*/ 799934 h 2036395"/>
                      <a:gd name="connsiteX4" fmla="*/ 761899 w 763923"/>
                      <a:gd name="connsiteY4" fmla="*/ 1798748 h 2036395"/>
                      <a:gd name="connsiteX5" fmla="*/ 697732 w 763923"/>
                      <a:gd name="connsiteY5" fmla="*/ 2028777 h 2036395"/>
                      <a:gd name="connsiteX6" fmla="*/ 130505 w 763923"/>
                      <a:gd name="connsiteY6" fmla="*/ 1236153 h 2036395"/>
                      <a:gd name="connsiteX7" fmla="*/ 54458 w 763923"/>
                      <a:gd name="connsiteY7" fmla="*/ 1090464 h 2036395"/>
                      <a:gd name="connsiteX8" fmla="*/ 1468 w 763923"/>
                      <a:gd name="connsiteY8" fmla="*/ 79309 h 2036395"/>
                      <a:gd name="connsiteX0" fmla="*/ 1468 w 776544"/>
                      <a:gd name="connsiteY0" fmla="*/ 79309 h 2046905"/>
                      <a:gd name="connsiteX1" fmla="*/ 71111 w 776544"/>
                      <a:gd name="connsiteY1" fmla="*/ 13234 h 2046905"/>
                      <a:gd name="connsiteX2" fmla="*/ 676288 w 776544"/>
                      <a:gd name="connsiteY2" fmla="*/ 625352 h 2046905"/>
                      <a:gd name="connsiteX3" fmla="*/ 735032 w 776544"/>
                      <a:gd name="connsiteY3" fmla="*/ 799934 h 2046905"/>
                      <a:gd name="connsiteX4" fmla="*/ 775199 w 776544"/>
                      <a:gd name="connsiteY4" fmla="*/ 1931752 h 2046905"/>
                      <a:gd name="connsiteX5" fmla="*/ 697732 w 776544"/>
                      <a:gd name="connsiteY5" fmla="*/ 2028777 h 2046905"/>
                      <a:gd name="connsiteX6" fmla="*/ 130505 w 776544"/>
                      <a:gd name="connsiteY6" fmla="*/ 1236153 h 2046905"/>
                      <a:gd name="connsiteX7" fmla="*/ 54458 w 776544"/>
                      <a:gd name="connsiteY7" fmla="*/ 1090464 h 2046905"/>
                      <a:gd name="connsiteX8" fmla="*/ 1468 w 776544"/>
                      <a:gd name="connsiteY8" fmla="*/ 79309 h 2046905"/>
                      <a:gd name="connsiteX0" fmla="*/ 1468 w 776544"/>
                      <a:gd name="connsiteY0" fmla="*/ 79309 h 2042651"/>
                      <a:gd name="connsiteX1" fmla="*/ 71111 w 776544"/>
                      <a:gd name="connsiteY1" fmla="*/ 13234 h 2042651"/>
                      <a:gd name="connsiteX2" fmla="*/ 676288 w 776544"/>
                      <a:gd name="connsiteY2" fmla="*/ 625352 h 2042651"/>
                      <a:gd name="connsiteX3" fmla="*/ 735032 w 776544"/>
                      <a:gd name="connsiteY3" fmla="*/ 799934 h 2042651"/>
                      <a:gd name="connsiteX4" fmla="*/ 775199 w 776544"/>
                      <a:gd name="connsiteY4" fmla="*/ 1931752 h 2042651"/>
                      <a:gd name="connsiteX5" fmla="*/ 697732 w 776544"/>
                      <a:gd name="connsiteY5" fmla="*/ 2028777 h 2042651"/>
                      <a:gd name="connsiteX6" fmla="*/ 130505 w 776544"/>
                      <a:gd name="connsiteY6" fmla="*/ 1236153 h 2042651"/>
                      <a:gd name="connsiteX7" fmla="*/ 54458 w 776544"/>
                      <a:gd name="connsiteY7" fmla="*/ 1090464 h 2042651"/>
                      <a:gd name="connsiteX8" fmla="*/ 1468 w 776544"/>
                      <a:gd name="connsiteY8" fmla="*/ 79309 h 2042651"/>
                      <a:gd name="connsiteX0" fmla="*/ 1468 w 778258"/>
                      <a:gd name="connsiteY0" fmla="*/ 79309 h 2042651"/>
                      <a:gd name="connsiteX1" fmla="*/ 71111 w 778258"/>
                      <a:gd name="connsiteY1" fmla="*/ 13234 h 2042651"/>
                      <a:gd name="connsiteX2" fmla="*/ 676288 w 778258"/>
                      <a:gd name="connsiteY2" fmla="*/ 625352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26165 w 778258"/>
                      <a:gd name="connsiteY2" fmla="*/ 84813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4069 w 744283"/>
                      <a:gd name="connsiteY0" fmla="*/ 245799 h 2032911"/>
                      <a:gd name="connsiteX1" fmla="*/ 37136 w 744283"/>
                      <a:gd name="connsiteY1" fmla="*/ 3494 h 2032911"/>
                      <a:gd name="connsiteX2" fmla="*/ 692190 w 744283"/>
                      <a:gd name="connsiteY2" fmla="*/ 838393 h 2032911"/>
                      <a:gd name="connsiteX3" fmla="*/ 744283 w 744283"/>
                      <a:gd name="connsiteY3" fmla="*/ 1022950 h 2032911"/>
                      <a:gd name="connsiteX4" fmla="*/ 741224 w 744283"/>
                      <a:gd name="connsiteY4" fmla="*/ 1922012 h 2032911"/>
                      <a:gd name="connsiteX5" fmla="*/ 663757 w 744283"/>
                      <a:gd name="connsiteY5" fmla="*/ 2019037 h 2032911"/>
                      <a:gd name="connsiteX6" fmla="*/ 96530 w 744283"/>
                      <a:gd name="connsiteY6" fmla="*/ 1226413 h 2032911"/>
                      <a:gd name="connsiteX7" fmla="*/ 20483 w 744283"/>
                      <a:gd name="connsiteY7" fmla="*/ 1080724 h 2032911"/>
                      <a:gd name="connsiteX8" fmla="*/ 4069 w 744283"/>
                      <a:gd name="connsiteY8" fmla="*/ 245799 h 2032911"/>
                      <a:gd name="connsiteX0" fmla="*/ 982 w 741196"/>
                      <a:gd name="connsiteY0" fmla="*/ 102194 h 1889306"/>
                      <a:gd name="connsiteX1" fmla="*/ 97226 w 741196"/>
                      <a:gd name="connsiteY1" fmla="*/ 9518 h 1889306"/>
                      <a:gd name="connsiteX2" fmla="*/ 689103 w 741196"/>
                      <a:gd name="connsiteY2" fmla="*/ 694788 h 1889306"/>
                      <a:gd name="connsiteX3" fmla="*/ 741196 w 741196"/>
                      <a:gd name="connsiteY3" fmla="*/ 879345 h 1889306"/>
                      <a:gd name="connsiteX4" fmla="*/ 738137 w 741196"/>
                      <a:gd name="connsiteY4" fmla="*/ 1778407 h 1889306"/>
                      <a:gd name="connsiteX5" fmla="*/ 660670 w 741196"/>
                      <a:gd name="connsiteY5" fmla="*/ 1875432 h 1889306"/>
                      <a:gd name="connsiteX6" fmla="*/ 93443 w 741196"/>
                      <a:gd name="connsiteY6" fmla="*/ 1082808 h 1889306"/>
                      <a:gd name="connsiteX7" fmla="*/ 17396 w 741196"/>
                      <a:gd name="connsiteY7" fmla="*/ 937119 h 1889306"/>
                      <a:gd name="connsiteX8" fmla="*/ 982 w 741196"/>
                      <a:gd name="connsiteY8" fmla="*/ 102194 h 1889306"/>
                      <a:gd name="connsiteX0" fmla="*/ 1025 w 737914"/>
                      <a:gd name="connsiteY0" fmla="*/ 79308 h 1893021"/>
                      <a:gd name="connsiteX1" fmla="*/ 93944 w 737914"/>
                      <a:gd name="connsiteY1" fmla="*/ 13233 h 1893021"/>
                      <a:gd name="connsiteX2" fmla="*/ 685821 w 737914"/>
                      <a:gd name="connsiteY2" fmla="*/ 698503 h 1893021"/>
                      <a:gd name="connsiteX3" fmla="*/ 737914 w 737914"/>
                      <a:gd name="connsiteY3" fmla="*/ 883060 h 1893021"/>
                      <a:gd name="connsiteX4" fmla="*/ 734855 w 737914"/>
                      <a:gd name="connsiteY4" fmla="*/ 1782122 h 1893021"/>
                      <a:gd name="connsiteX5" fmla="*/ 657388 w 737914"/>
                      <a:gd name="connsiteY5" fmla="*/ 1879147 h 1893021"/>
                      <a:gd name="connsiteX6" fmla="*/ 90161 w 737914"/>
                      <a:gd name="connsiteY6" fmla="*/ 1086523 h 1893021"/>
                      <a:gd name="connsiteX7" fmla="*/ 14114 w 737914"/>
                      <a:gd name="connsiteY7" fmla="*/ 940834 h 1893021"/>
                      <a:gd name="connsiteX8" fmla="*/ 1025 w 737914"/>
                      <a:gd name="connsiteY8" fmla="*/ 79308 h 1893021"/>
                      <a:gd name="connsiteX0" fmla="*/ 2432 w 739321"/>
                      <a:gd name="connsiteY0" fmla="*/ 89156 h 1902869"/>
                      <a:gd name="connsiteX1" fmla="*/ 95351 w 739321"/>
                      <a:gd name="connsiteY1" fmla="*/ 23081 h 1902869"/>
                      <a:gd name="connsiteX2" fmla="*/ 687228 w 739321"/>
                      <a:gd name="connsiteY2" fmla="*/ 708351 h 1902869"/>
                      <a:gd name="connsiteX3" fmla="*/ 739321 w 739321"/>
                      <a:gd name="connsiteY3" fmla="*/ 892908 h 1902869"/>
                      <a:gd name="connsiteX4" fmla="*/ 736262 w 739321"/>
                      <a:gd name="connsiteY4" fmla="*/ 1791970 h 1902869"/>
                      <a:gd name="connsiteX5" fmla="*/ 658795 w 739321"/>
                      <a:gd name="connsiteY5" fmla="*/ 1888995 h 1902869"/>
                      <a:gd name="connsiteX6" fmla="*/ 91568 w 739321"/>
                      <a:gd name="connsiteY6" fmla="*/ 1096371 h 1902869"/>
                      <a:gd name="connsiteX7" fmla="*/ 15521 w 739321"/>
                      <a:gd name="connsiteY7" fmla="*/ 950682 h 1902869"/>
                      <a:gd name="connsiteX8" fmla="*/ 2432 w 739321"/>
                      <a:gd name="connsiteY8" fmla="*/ 89156 h 1902869"/>
                      <a:gd name="connsiteX0" fmla="*/ 2726 w 739615"/>
                      <a:gd name="connsiteY0" fmla="*/ 106567 h 1920280"/>
                      <a:gd name="connsiteX1" fmla="*/ 95645 w 739615"/>
                      <a:gd name="connsiteY1" fmla="*/ 40492 h 1920280"/>
                      <a:gd name="connsiteX2" fmla="*/ 687522 w 739615"/>
                      <a:gd name="connsiteY2" fmla="*/ 725762 h 1920280"/>
                      <a:gd name="connsiteX3" fmla="*/ 739615 w 739615"/>
                      <a:gd name="connsiteY3" fmla="*/ 910319 h 1920280"/>
                      <a:gd name="connsiteX4" fmla="*/ 736556 w 739615"/>
                      <a:gd name="connsiteY4" fmla="*/ 1809381 h 1920280"/>
                      <a:gd name="connsiteX5" fmla="*/ 659089 w 739615"/>
                      <a:gd name="connsiteY5" fmla="*/ 1906406 h 1920280"/>
                      <a:gd name="connsiteX6" fmla="*/ 91862 w 739615"/>
                      <a:gd name="connsiteY6" fmla="*/ 1113782 h 1920280"/>
                      <a:gd name="connsiteX7" fmla="*/ 15815 w 739615"/>
                      <a:gd name="connsiteY7" fmla="*/ 968093 h 1920280"/>
                      <a:gd name="connsiteX8" fmla="*/ 2726 w 739615"/>
                      <a:gd name="connsiteY8" fmla="*/ 106567 h 1920280"/>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693 w 737582"/>
                      <a:gd name="connsiteY0" fmla="*/ 92092 h 1905805"/>
                      <a:gd name="connsiteX1" fmla="*/ 93612 w 737582"/>
                      <a:gd name="connsiteY1" fmla="*/ 26017 h 1905805"/>
                      <a:gd name="connsiteX2" fmla="*/ 685489 w 737582"/>
                      <a:gd name="connsiteY2" fmla="*/ 711287 h 1905805"/>
                      <a:gd name="connsiteX3" fmla="*/ 737582 w 737582"/>
                      <a:gd name="connsiteY3" fmla="*/ 895844 h 1905805"/>
                      <a:gd name="connsiteX4" fmla="*/ 734523 w 737582"/>
                      <a:gd name="connsiteY4" fmla="*/ 1794906 h 1905805"/>
                      <a:gd name="connsiteX5" fmla="*/ 657056 w 737582"/>
                      <a:gd name="connsiteY5" fmla="*/ 1891931 h 1905805"/>
                      <a:gd name="connsiteX6" fmla="*/ 89829 w 737582"/>
                      <a:gd name="connsiteY6" fmla="*/ 1099307 h 1905805"/>
                      <a:gd name="connsiteX7" fmla="*/ 13782 w 737582"/>
                      <a:gd name="connsiteY7" fmla="*/ 953618 h 1905805"/>
                      <a:gd name="connsiteX8" fmla="*/ 693 w 737582"/>
                      <a:gd name="connsiteY8" fmla="*/ 92092 h 190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582" h="1905805">
                        <a:moveTo>
                          <a:pt x="693" y="92092"/>
                        </a:moveTo>
                        <a:cubicBezTo>
                          <a:pt x="-6146" y="-3068"/>
                          <a:pt x="38540" y="-23354"/>
                          <a:pt x="93612" y="26017"/>
                        </a:cubicBezTo>
                        <a:lnTo>
                          <a:pt x="685489" y="711287"/>
                        </a:lnTo>
                        <a:cubicBezTo>
                          <a:pt x="738937" y="775191"/>
                          <a:pt x="736027" y="845692"/>
                          <a:pt x="737582" y="895844"/>
                        </a:cubicBezTo>
                        <a:cubicBezTo>
                          <a:pt x="736562" y="1202181"/>
                          <a:pt x="735543" y="1488569"/>
                          <a:pt x="734523" y="1794906"/>
                        </a:cubicBezTo>
                        <a:cubicBezTo>
                          <a:pt x="742507" y="1890505"/>
                          <a:pt x="714729" y="1928884"/>
                          <a:pt x="657056" y="1891931"/>
                        </a:cubicBezTo>
                        <a:lnTo>
                          <a:pt x="89829" y="1099307"/>
                        </a:lnTo>
                        <a:cubicBezTo>
                          <a:pt x="51210" y="1065594"/>
                          <a:pt x="19064" y="1027812"/>
                          <a:pt x="13782" y="953618"/>
                        </a:cubicBezTo>
                        <a:lnTo>
                          <a:pt x="693" y="92092"/>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43" name="Rectangle 14">
                <a:extLst>
                  <a:ext uri="{FF2B5EF4-FFF2-40B4-BE49-F238E27FC236}">
                    <a16:creationId xmlns:a16="http://schemas.microsoft.com/office/drawing/2014/main" id="{B4A8FB1A-6D14-DA32-D15B-1ED06C83FAD6}"/>
                  </a:ext>
                </a:extLst>
              </p:cNvPr>
              <p:cNvSpPr/>
              <p:nvPr/>
            </p:nvSpPr>
            <p:spPr>
              <a:xfrm>
                <a:off x="1938823" y="2873106"/>
                <a:ext cx="1135118" cy="126801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1493" h="1643766">
                    <a:moveTo>
                      <a:pt x="0" y="376881"/>
                    </a:moveTo>
                    <a:cubicBezTo>
                      <a:pt x="10297" y="267729"/>
                      <a:pt x="107092" y="251254"/>
                      <a:pt x="160638" y="234778"/>
                    </a:cubicBezTo>
                    <a:lnTo>
                      <a:pt x="1371600" y="0"/>
                    </a:lnTo>
                    <a:cubicBezTo>
                      <a:pt x="1473282" y="12112"/>
                      <a:pt x="1474172" y="58957"/>
                      <a:pt x="1470455" y="154459"/>
                    </a:cubicBezTo>
                    <a:lnTo>
                      <a:pt x="1408671" y="1186248"/>
                    </a:lnTo>
                    <a:cubicBezTo>
                      <a:pt x="1407502" y="1297337"/>
                      <a:pt x="1373538" y="1344705"/>
                      <a:pt x="1297460" y="1360010"/>
                    </a:cubicBezTo>
                    <a:lnTo>
                      <a:pt x="135925" y="1643448"/>
                    </a:lnTo>
                    <a:cubicBezTo>
                      <a:pt x="72727" y="1648213"/>
                      <a:pt x="23019" y="1598907"/>
                      <a:pt x="12357" y="1538415"/>
                    </a:cubicBezTo>
                    <a:lnTo>
                      <a:pt x="0" y="376881"/>
                    </a:lnTo>
                    <a:close/>
                  </a:path>
                </a:pathLst>
              </a:custGeom>
              <a:gradFill flip="none" rotWithShape="1">
                <a:gsLst>
                  <a:gs pos="55000">
                    <a:schemeClr val="bg1">
                      <a:alpha val="0"/>
                    </a:schemeClr>
                  </a:gs>
                  <a:gs pos="0">
                    <a:srgbClr val="FCD5B5">
                      <a:alpha val="65000"/>
                    </a:srgbClr>
                  </a:gs>
                </a:gsLst>
                <a:lin ang="2700000" scaled="1"/>
                <a:tileRect/>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14">
                <a:extLst>
                  <a:ext uri="{FF2B5EF4-FFF2-40B4-BE49-F238E27FC236}">
                    <a16:creationId xmlns:a16="http://schemas.microsoft.com/office/drawing/2014/main" id="{69AD3CF2-F913-56FA-C026-79F41EFF7CB4}"/>
                  </a:ext>
                </a:extLst>
              </p:cNvPr>
              <p:cNvSpPr/>
              <p:nvPr/>
            </p:nvSpPr>
            <p:spPr>
              <a:xfrm>
                <a:off x="3182048" y="2668289"/>
                <a:ext cx="942480" cy="115091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615" h="1603645">
                    <a:moveTo>
                      <a:pt x="68674" y="315115"/>
                    </a:moveTo>
                    <a:cubicBezTo>
                      <a:pt x="78971" y="205963"/>
                      <a:pt x="155508" y="213171"/>
                      <a:pt x="209054" y="196695"/>
                    </a:cubicBezTo>
                    <a:lnTo>
                      <a:pt x="1436224" y="2515"/>
                    </a:lnTo>
                    <a:cubicBezTo>
                      <a:pt x="1546010" y="-9056"/>
                      <a:pt x="1579311" y="17492"/>
                      <a:pt x="1571542" y="119760"/>
                    </a:cubicBezTo>
                    <a:lnTo>
                      <a:pt x="1465189" y="1124482"/>
                    </a:lnTo>
                    <a:cubicBezTo>
                      <a:pt x="1464020" y="1235571"/>
                      <a:pt x="1442212" y="1310005"/>
                      <a:pt x="1366134" y="1325310"/>
                    </a:cubicBezTo>
                    <a:lnTo>
                      <a:pt x="143825" y="1601983"/>
                    </a:lnTo>
                    <a:cubicBezTo>
                      <a:pt x="64420" y="1613515"/>
                      <a:pt x="2560" y="1564207"/>
                      <a:pt x="0" y="1480033"/>
                    </a:cubicBezTo>
                    <a:lnTo>
                      <a:pt x="68674" y="315115"/>
                    </a:ln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14">
                <a:extLst>
                  <a:ext uri="{FF2B5EF4-FFF2-40B4-BE49-F238E27FC236}">
                    <a16:creationId xmlns:a16="http://schemas.microsoft.com/office/drawing/2014/main" id="{D19DD119-4325-348D-DEDD-FA70EFF08235}"/>
                  </a:ext>
                </a:extLst>
              </p:cNvPr>
              <p:cNvSpPr/>
              <p:nvPr/>
            </p:nvSpPr>
            <p:spPr>
              <a:xfrm>
                <a:off x="4199012" y="2479955"/>
                <a:ext cx="898282" cy="107472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2297" h="1520882">
                    <a:moveTo>
                      <a:pt x="149625" y="298787"/>
                    </a:moveTo>
                    <a:cubicBezTo>
                      <a:pt x="159922" y="189635"/>
                      <a:pt x="236459" y="196843"/>
                      <a:pt x="290005" y="180367"/>
                    </a:cubicBezTo>
                    <a:lnTo>
                      <a:pt x="1400068" y="1627"/>
                    </a:lnTo>
                    <a:cubicBezTo>
                      <a:pt x="1509854" y="-9944"/>
                      <a:pt x="1535134" y="40789"/>
                      <a:pt x="1516895" y="134313"/>
                    </a:cubicBezTo>
                    <a:lnTo>
                      <a:pt x="1330416" y="1169916"/>
                    </a:lnTo>
                    <a:cubicBezTo>
                      <a:pt x="1322268" y="1295578"/>
                      <a:pt x="1256498" y="1293677"/>
                      <a:pt x="1194380" y="1308982"/>
                    </a:cubicBezTo>
                    <a:lnTo>
                      <a:pt x="207028" y="1520109"/>
                    </a:lnTo>
                    <a:cubicBezTo>
                      <a:pt x="40369" y="1528726"/>
                      <a:pt x="-7086" y="1465156"/>
                      <a:pt x="825" y="1340180"/>
                    </a:cubicBezTo>
                    <a:lnTo>
                      <a:pt x="149625" y="298787"/>
                    </a:lnTo>
                    <a:close/>
                  </a:path>
                </a:pathLst>
              </a:custGeom>
              <a:gradFill>
                <a:gsLst>
                  <a:gs pos="55000">
                    <a:schemeClr val="bg1">
                      <a:alpha val="0"/>
                    </a:schemeClr>
                  </a:gs>
                  <a:gs pos="0">
                    <a:srgbClr val="FCD5B5">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14">
                <a:extLst>
                  <a:ext uri="{FF2B5EF4-FFF2-40B4-BE49-F238E27FC236}">
                    <a16:creationId xmlns:a16="http://schemas.microsoft.com/office/drawing/2014/main" id="{AEC477EC-D47A-2DC3-C883-EB210A144820}"/>
                  </a:ext>
                </a:extLst>
              </p:cNvPr>
              <p:cNvSpPr/>
              <p:nvPr/>
            </p:nvSpPr>
            <p:spPr>
              <a:xfrm>
                <a:off x="1979610" y="4100209"/>
                <a:ext cx="996590" cy="116722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872" h="1579825">
                    <a:moveTo>
                      <a:pt x="0" y="377144"/>
                    </a:moveTo>
                    <a:cubicBezTo>
                      <a:pt x="10297" y="267992"/>
                      <a:pt x="107092" y="251517"/>
                      <a:pt x="160638" y="235041"/>
                    </a:cubicBezTo>
                    <a:lnTo>
                      <a:pt x="1227079" y="1830"/>
                    </a:lnTo>
                    <a:cubicBezTo>
                      <a:pt x="1334002" y="-9639"/>
                      <a:pt x="1352150" y="32505"/>
                      <a:pt x="1348433" y="135868"/>
                    </a:cubicBezTo>
                    <a:lnTo>
                      <a:pt x="1299736" y="1101670"/>
                    </a:lnTo>
                    <a:cubicBezTo>
                      <a:pt x="1293327" y="1202279"/>
                      <a:pt x="1294963" y="1218219"/>
                      <a:pt x="1218885" y="1251865"/>
                    </a:cubicBezTo>
                    <a:lnTo>
                      <a:pt x="177819" y="1560964"/>
                    </a:lnTo>
                    <a:cubicBezTo>
                      <a:pt x="91040" y="1599790"/>
                      <a:pt x="-3183" y="1582964"/>
                      <a:pt x="4496" y="1470071"/>
                    </a:cubicBezTo>
                    <a:cubicBezTo>
                      <a:pt x="2997" y="1105762"/>
                      <a:pt x="1499" y="741453"/>
                      <a:pt x="0" y="377144"/>
                    </a:cubicBez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14">
                <a:extLst>
                  <a:ext uri="{FF2B5EF4-FFF2-40B4-BE49-F238E27FC236}">
                    <a16:creationId xmlns:a16="http://schemas.microsoft.com/office/drawing/2014/main" id="{7B611851-08B9-D3A8-926D-50CDEB433DD2}"/>
                  </a:ext>
                </a:extLst>
              </p:cNvPr>
              <p:cNvSpPr/>
              <p:nvPr/>
            </p:nvSpPr>
            <p:spPr>
              <a:xfrm>
                <a:off x="3111703" y="3803516"/>
                <a:ext cx="897364" cy="1109122"/>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 name="connsiteX0" fmla="*/ 31339 w 1380211"/>
                  <a:gd name="connsiteY0" fmla="*/ 377144 h 1566760"/>
                  <a:gd name="connsiteX1" fmla="*/ 191977 w 1380211"/>
                  <a:gd name="connsiteY1" fmla="*/ 235041 h 1566760"/>
                  <a:gd name="connsiteX2" fmla="*/ 1258418 w 1380211"/>
                  <a:gd name="connsiteY2" fmla="*/ 1830 h 1566760"/>
                  <a:gd name="connsiteX3" fmla="*/ 1379772 w 1380211"/>
                  <a:gd name="connsiteY3" fmla="*/ 135868 h 1566760"/>
                  <a:gd name="connsiteX4" fmla="*/ 1331075 w 1380211"/>
                  <a:gd name="connsiteY4" fmla="*/ 1101670 h 1566760"/>
                  <a:gd name="connsiteX5" fmla="*/ 1250224 w 1380211"/>
                  <a:gd name="connsiteY5" fmla="*/ 1251865 h 1566760"/>
                  <a:gd name="connsiteX6" fmla="*/ 209158 w 1380211"/>
                  <a:gd name="connsiteY6" fmla="*/ 1560964 h 1566760"/>
                  <a:gd name="connsiteX7" fmla="*/ 325 w 1380211"/>
                  <a:gd name="connsiteY7" fmla="*/ 1322110 h 1566760"/>
                  <a:gd name="connsiteX8" fmla="*/ 31339 w 1380211"/>
                  <a:gd name="connsiteY8" fmla="*/ 377144 h 1566760"/>
                  <a:gd name="connsiteX0" fmla="*/ 31609 w 1380481"/>
                  <a:gd name="connsiteY0" fmla="*/ 377144 h 1471721"/>
                  <a:gd name="connsiteX1" fmla="*/ 192247 w 1380481"/>
                  <a:gd name="connsiteY1" fmla="*/ 235041 h 1471721"/>
                  <a:gd name="connsiteX2" fmla="*/ 1258688 w 1380481"/>
                  <a:gd name="connsiteY2" fmla="*/ 1830 h 1471721"/>
                  <a:gd name="connsiteX3" fmla="*/ 1380042 w 1380481"/>
                  <a:gd name="connsiteY3" fmla="*/ 135868 h 1471721"/>
                  <a:gd name="connsiteX4" fmla="*/ 1331345 w 1380481"/>
                  <a:gd name="connsiteY4" fmla="*/ 1101670 h 1471721"/>
                  <a:gd name="connsiteX5" fmla="*/ 1250494 w 1380481"/>
                  <a:gd name="connsiteY5" fmla="*/ 1251865 h 1471721"/>
                  <a:gd name="connsiteX6" fmla="*/ 147284 w 1380481"/>
                  <a:gd name="connsiteY6" fmla="*/ 1460351 h 1471721"/>
                  <a:gd name="connsiteX7" fmla="*/ 595 w 1380481"/>
                  <a:gd name="connsiteY7" fmla="*/ 1322110 h 1471721"/>
                  <a:gd name="connsiteX8" fmla="*/ 31609 w 1380481"/>
                  <a:gd name="connsiteY8" fmla="*/ 377144 h 1471721"/>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1251078 w 1381065"/>
                  <a:gd name="connsiteY5" fmla="*/ 1251865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109987 w 1381065"/>
                  <a:gd name="connsiteY4" fmla="*/ 1036567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0674"/>
                  <a:gd name="connsiteY0" fmla="*/ 374283 h 1479585"/>
                  <a:gd name="connsiteX1" fmla="*/ 192831 w 1380674"/>
                  <a:gd name="connsiteY1" fmla="*/ 232180 h 1479585"/>
                  <a:gd name="connsiteX2" fmla="*/ 1066922 w 1380674"/>
                  <a:gd name="connsiteY2" fmla="*/ 1929 h 1479585"/>
                  <a:gd name="connsiteX3" fmla="*/ 1380626 w 1380674"/>
                  <a:gd name="connsiteY3" fmla="*/ 133007 h 1479585"/>
                  <a:gd name="connsiteX4" fmla="*/ 1109987 w 1380674"/>
                  <a:gd name="connsiteY4" fmla="*/ 1033706 h 1479585"/>
                  <a:gd name="connsiteX5" fmla="*/ 993625 w 1380674"/>
                  <a:gd name="connsiteY5" fmla="*/ 1204616 h 1479585"/>
                  <a:gd name="connsiteX6" fmla="*/ 109398 w 1380674"/>
                  <a:gd name="connsiteY6" fmla="*/ 1469327 h 1479585"/>
                  <a:gd name="connsiteX7" fmla="*/ 1179 w 1380674"/>
                  <a:gd name="connsiteY7" fmla="*/ 1319249 h 1479585"/>
                  <a:gd name="connsiteX8" fmla="*/ 32193 w 1380674"/>
                  <a:gd name="connsiteY8" fmla="*/ 374283 h 1479585"/>
                  <a:gd name="connsiteX0" fmla="*/ 32193 w 1188715"/>
                  <a:gd name="connsiteY0" fmla="*/ 373479 h 1478781"/>
                  <a:gd name="connsiteX1" fmla="*/ 192831 w 1188715"/>
                  <a:gd name="connsiteY1" fmla="*/ 231376 h 1478781"/>
                  <a:gd name="connsiteX2" fmla="*/ 1066922 w 1188715"/>
                  <a:gd name="connsiteY2" fmla="*/ 1125 h 1478781"/>
                  <a:gd name="connsiteX3" fmla="*/ 1188276 w 1188715"/>
                  <a:gd name="connsiteY3" fmla="*/ 170673 h 1478781"/>
                  <a:gd name="connsiteX4" fmla="*/ 1109987 w 1188715"/>
                  <a:gd name="connsiteY4" fmla="*/ 1032902 h 1478781"/>
                  <a:gd name="connsiteX5" fmla="*/ 993625 w 1188715"/>
                  <a:gd name="connsiteY5" fmla="*/ 1203812 h 1478781"/>
                  <a:gd name="connsiteX6" fmla="*/ 109398 w 1188715"/>
                  <a:gd name="connsiteY6" fmla="*/ 1468523 h 1478781"/>
                  <a:gd name="connsiteX7" fmla="*/ 1179 w 1188715"/>
                  <a:gd name="connsiteY7" fmla="*/ 1318445 h 1478781"/>
                  <a:gd name="connsiteX8" fmla="*/ 32193 w 1188715"/>
                  <a:gd name="connsiteY8" fmla="*/ 373479 h 1478781"/>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855 w 1186377"/>
                  <a:gd name="connsiteY0" fmla="*/ 373479 h 1475563"/>
                  <a:gd name="connsiteX1" fmla="*/ 190493 w 1186377"/>
                  <a:gd name="connsiteY1" fmla="*/ 231376 h 1475563"/>
                  <a:gd name="connsiteX2" fmla="*/ 1064584 w 1186377"/>
                  <a:gd name="connsiteY2" fmla="*/ 1125 h 1475563"/>
                  <a:gd name="connsiteX3" fmla="*/ 1185938 w 1186377"/>
                  <a:gd name="connsiteY3" fmla="*/ 170673 h 1475563"/>
                  <a:gd name="connsiteX4" fmla="*/ 1107649 w 1186377"/>
                  <a:gd name="connsiteY4" fmla="*/ 1032902 h 1475563"/>
                  <a:gd name="connsiteX5" fmla="*/ 991287 w 1186377"/>
                  <a:gd name="connsiteY5" fmla="*/ 1203812 h 1475563"/>
                  <a:gd name="connsiteX6" fmla="*/ 95223 w 1186377"/>
                  <a:gd name="connsiteY6" fmla="*/ 1468523 h 1475563"/>
                  <a:gd name="connsiteX7" fmla="*/ 1800 w 1186377"/>
                  <a:gd name="connsiteY7" fmla="*/ 1265179 h 1475563"/>
                  <a:gd name="connsiteX8" fmla="*/ 29855 w 1186377"/>
                  <a:gd name="connsiteY8" fmla="*/ 373479 h 1475563"/>
                  <a:gd name="connsiteX0" fmla="*/ 31920 w 1188442"/>
                  <a:gd name="connsiteY0" fmla="*/ 373479 h 1476807"/>
                  <a:gd name="connsiteX1" fmla="*/ 192558 w 1188442"/>
                  <a:gd name="connsiteY1" fmla="*/ 231376 h 1476807"/>
                  <a:gd name="connsiteX2" fmla="*/ 1066649 w 1188442"/>
                  <a:gd name="connsiteY2" fmla="*/ 1125 h 1476807"/>
                  <a:gd name="connsiteX3" fmla="*/ 1188003 w 1188442"/>
                  <a:gd name="connsiteY3" fmla="*/ 170673 h 1476807"/>
                  <a:gd name="connsiteX4" fmla="*/ 1109714 w 1188442"/>
                  <a:gd name="connsiteY4" fmla="*/ 1032902 h 1476807"/>
                  <a:gd name="connsiteX5" fmla="*/ 993352 w 1188442"/>
                  <a:gd name="connsiteY5" fmla="*/ 1203812 h 1476807"/>
                  <a:gd name="connsiteX6" fmla="*/ 97288 w 1188442"/>
                  <a:gd name="connsiteY6" fmla="*/ 1468523 h 1476807"/>
                  <a:gd name="connsiteX7" fmla="*/ 3865 w 1188442"/>
                  <a:gd name="connsiteY7" fmla="*/ 1265179 h 1476807"/>
                  <a:gd name="connsiteX8" fmla="*/ 31920 w 1188442"/>
                  <a:gd name="connsiteY8" fmla="*/ 373479 h 1476807"/>
                  <a:gd name="connsiteX0" fmla="*/ 33115 w 1189637"/>
                  <a:gd name="connsiteY0" fmla="*/ 373479 h 1470370"/>
                  <a:gd name="connsiteX1" fmla="*/ 193753 w 1189637"/>
                  <a:gd name="connsiteY1" fmla="*/ 231376 h 1470370"/>
                  <a:gd name="connsiteX2" fmla="*/ 1067844 w 1189637"/>
                  <a:gd name="connsiteY2" fmla="*/ 1125 h 1470370"/>
                  <a:gd name="connsiteX3" fmla="*/ 1189198 w 1189637"/>
                  <a:gd name="connsiteY3" fmla="*/ 170673 h 1470370"/>
                  <a:gd name="connsiteX4" fmla="*/ 1110909 w 1189637"/>
                  <a:gd name="connsiteY4" fmla="*/ 1032902 h 1470370"/>
                  <a:gd name="connsiteX5" fmla="*/ 994547 w 1189637"/>
                  <a:gd name="connsiteY5" fmla="*/ 1203812 h 1470370"/>
                  <a:gd name="connsiteX6" fmla="*/ 98483 w 1189637"/>
                  <a:gd name="connsiteY6" fmla="*/ 1468523 h 1470370"/>
                  <a:gd name="connsiteX7" fmla="*/ 5060 w 1189637"/>
                  <a:gd name="connsiteY7" fmla="*/ 1265179 h 1470370"/>
                  <a:gd name="connsiteX8" fmla="*/ 33115 w 1189637"/>
                  <a:gd name="connsiteY8" fmla="*/ 373479 h 147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637" h="1470370">
                    <a:moveTo>
                      <a:pt x="33115" y="373479"/>
                    </a:moveTo>
                    <a:cubicBezTo>
                      <a:pt x="43412" y="264327"/>
                      <a:pt x="140207" y="247852"/>
                      <a:pt x="193753" y="231376"/>
                    </a:cubicBezTo>
                    <a:lnTo>
                      <a:pt x="1067844" y="1125"/>
                    </a:lnTo>
                    <a:cubicBezTo>
                      <a:pt x="1174767" y="-10344"/>
                      <a:pt x="1192915" y="67310"/>
                      <a:pt x="1189198" y="170673"/>
                    </a:cubicBezTo>
                    <a:lnTo>
                      <a:pt x="1110909" y="1032902"/>
                    </a:lnTo>
                    <a:cubicBezTo>
                      <a:pt x="1104500" y="1133511"/>
                      <a:pt x="1070625" y="1170166"/>
                      <a:pt x="994547" y="1203812"/>
                    </a:cubicBezTo>
                    <a:lnTo>
                      <a:pt x="98483" y="1468523"/>
                    </a:lnTo>
                    <a:cubicBezTo>
                      <a:pt x="-133" y="1483676"/>
                      <a:pt x="-8537" y="1404705"/>
                      <a:pt x="5060" y="1265179"/>
                    </a:cubicBezTo>
                    <a:cubicBezTo>
                      <a:pt x="15398" y="856481"/>
                      <a:pt x="34614" y="737788"/>
                      <a:pt x="33115" y="373479"/>
                    </a:cubicBez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Rectangle 14">
                <a:extLst>
                  <a:ext uri="{FF2B5EF4-FFF2-40B4-BE49-F238E27FC236}">
                    <a16:creationId xmlns:a16="http://schemas.microsoft.com/office/drawing/2014/main" id="{96D87C7F-4D58-4624-D55D-0AF44A0B28D4}"/>
                  </a:ext>
                </a:extLst>
              </p:cNvPr>
              <p:cNvSpPr/>
              <p:nvPr/>
            </p:nvSpPr>
            <p:spPr>
              <a:xfrm>
                <a:off x="4078784" y="3543717"/>
                <a:ext cx="872596" cy="105994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452" h="1489509">
                    <a:moveTo>
                      <a:pt x="148931" y="342420"/>
                    </a:moveTo>
                    <a:cubicBezTo>
                      <a:pt x="159228" y="233268"/>
                      <a:pt x="235765" y="240476"/>
                      <a:pt x="289311" y="224000"/>
                    </a:cubicBezTo>
                    <a:lnTo>
                      <a:pt x="1339374" y="1421"/>
                    </a:lnTo>
                    <a:cubicBezTo>
                      <a:pt x="1449160" y="-10150"/>
                      <a:pt x="1481940" y="49976"/>
                      <a:pt x="1463701" y="143500"/>
                    </a:cubicBezTo>
                    <a:lnTo>
                      <a:pt x="1277222" y="1103949"/>
                    </a:lnTo>
                    <a:cubicBezTo>
                      <a:pt x="1257824" y="1207691"/>
                      <a:pt x="1233303" y="1199528"/>
                      <a:pt x="1159936" y="1233621"/>
                    </a:cubicBezTo>
                    <a:lnTo>
                      <a:pt x="195084" y="1476062"/>
                    </a:lnTo>
                    <a:cubicBezTo>
                      <a:pt x="92174" y="1509732"/>
                      <a:pt x="-4028" y="1480608"/>
                      <a:pt x="131" y="1383813"/>
                    </a:cubicBezTo>
                    <a:lnTo>
                      <a:pt x="148931" y="342420"/>
                    </a:ln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Rectangle 14">
                <a:extLst>
                  <a:ext uri="{FF2B5EF4-FFF2-40B4-BE49-F238E27FC236}">
                    <a16:creationId xmlns:a16="http://schemas.microsoft.com/office/drawing/2014/main" id="{18F8166F-255F-25A3-AFB3-E1E0D79380D0}"/>
                  </a:ext>
                </a:extLst>
              </p:cNvPr>
              <p:cNvSpPr/>
              <p:nvPr/>
            </p:nvSpPr>
            <p:spPr>
              <a:xfrm>
                <a:off x="1978328" y="5182905"/>
                <a:ext cx="949698" cy="1105642"/>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 name="connsiteX0" fmla="*/ 6300 w 1384673"/>
                  <a:gd name="connsiteY0" fmla="*/ 426718 h 1475809"/>
                  <a:gd name="connsiteX1" fmla="*/ 146680 w 1384673"/>
                  <a:gd name="connsiteY1" fmla="*/ 308298 h 1475809"/>
                  <a:gd name="connsiteX2" fmla="*/ 1237996 w 1384673"/>
                  <a:gd name="connsiteY2" fmla="*/ 1170 h 1475809"/>
                  <a:gd name="connsiteX3" fmla="*/ 1381071 w 1384673"/>
                  <a:gd name="connsiteY3" fmla="*/ 158908 h 1475809"/>
                  <a:gd name="connsiteX4" fmla="*/ 1303342 w 1384673"/>
                  <a:gd name="connsiteY4" fmla="*/ 947127 h 1475809"/>
                  <a:gd name="connsiteX5" fmla="*/ 1204805 w 1384673"/>
                  <a:gd name="connsiteY5" fmla="*/ 1108115 h 1475809"/>
                  <a:gd name="connsiteX6" fmla="*/ 146203 w 1384673"/>
                  <a:gd name="connsiteY6" fmla="*/ 1447629 h 1475809"/>
                  <a:gd name="connsiteX7" fmla="*/ 0 w 1384673"/>
                  <a:gd name="connsiteY7" fmla="*/ 1405482 h 1475809"/>
                  <a:gd name="connsiteX8" fmla="*/ 6300 w 1384673"/>
                  <a:gd name="connsiteY8" fmla="*/ 426718 h 1475809"/>
                  <a:gd name="connsiteX0" fmla="*/ 6300 w 1384673"/>
                  <a:gd name="connsiteY0" fmla="*/ 426718 h 1519086"/>
                  <a:gd name="connsiteX1" fmla="*/ 146680 w 1384673"/>
                  <a:gd name="connsiteY1" fmla="*/ 308298 h 1519086"/>
                  <a:gd name="connsiteX2" fmla="*/ 1237996 w 1384673"/>
                  <a:gd name="connsiteY2" fmla="*/ 1170 h 1519086"/>
                  <a:gd name="connsiteX3" fmla="*/ 1381071 w 1384673"/>
                  <a:gd name="connsiteY3" fmla="*/ 158908 h 1519086"/>
                  <a:gd name="connsiteX4" fmla="*/ 1303342 w 1384673"/>
                  <a:gd name="connsiteY4" fmla="*/ 947127 h 1519086"/>
                  <a:gd name="connsiteX5" fmla="*/ 1204805 w 1384673"/>
                  <a:gd name="connsiteY5" fmla="*/ 1108115 h 1519086"/>
                  <a:gd name="connsiteX6" fmla="*/ 217452 w 1384673"/>
                  <a:gd name="connsiteY6" fmla="*/ 1507126 h 1519086"/>
                  <a:gd name="connsiteX7" fmla="*/ 0 w 1384673"/>
                  <a:gd name="connsiteY7" fmla="*/ 1405482 h 1519086"/>
                  <a:gd name="connsiteX8" fmla="*/ 6300 w 1384673"/>
                  <a:gd name="connsiteY8" fmla="*/ 426718 h 1519086"/>
                  <a:gd name="connsiteX0" fmla="*/ 6300 w 1473987"/>
                  <a:gd name="connsiteY0" fmla="*/ 457724 h 1550092"/>
                  <a:gd name="connsiteX1" fmla="*/ 146680 w 1473987"/>
                  <a:gd name="connsiteY1" fmla="*/ 339304 h 1550092"/>
                  <a:gd name="connsiteX2" fmla="*/ 1432996 w 1473987"/>
                  <a:gd name="connsiteY2" fmla="*/ 862 h 1550092"/>
                  <a:gd name="connsiteX3" fmla="*/ 1381071 w 1473987"/>
                  <a:gd name="connsiteY3" fmla="*/ 189914 h 1550092"/>
                  <a:gd name="connsiteX4" fmla="*/ 1303342 w 1473987"/>
                  <a:gd name="connsiteY4" fmla="*/ 978133 h 1550092"/>
                  <a:gd name="connsiteX5" fmla="*/ 1204805 w 1473987"/>
                  <a:gd name="connsiteY5" fmla="*/ 1139121 h 1550092"/>
                  <a:gd name="connsiteX6" fmla="*/ 217452 w 1473987"/>
                  <a:gd name="connsiteY6" fmla="*/ 1538132 h 1550092"/>
                  <a:gd name="connsiteX7" fmla="*/ 0 w 1473987"/>
                  <a:gd name="connsiteY7" fmla="*/ 1436488 h 1550092"/>
                  <a:gd name="connsiteX8" fmla="*/ 6300 w 1473987"/>
                  <a:gd name="connsiteY8" fmla="*/ 457724 h 1550092"/>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303342 w 1586844"/>
                  <a:gd name="connsiteY4" fmla="*/ 978634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444804 w 1586844"/>
                  <a:gd name="connsiteY5" fmla="*/ 1152148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4480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2605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44" h="1542686">
                    <a:moveTo>
                      <a:pt x="6300" y="458225"/>
                    </a:moveTo>
                    <a:cubicBezTo>
                      <a:pt x="16597" y="349073"/>
                      <a:pt x="93134" y="356281"/>
                      <a:pt x="146680" y="339805"/>
                    </a:cubicBezTo>
                    <a:lnTo>
                      <a:pt x="1432996" y="1363"/>
                    </a:lnTo>
                    <a:cubicBezTo>
                      <a:pt x="1542782" y="-10208"/>
                      <a:pt x="1601809" y="53050"/>
                      <a:pt x="1583570" y="146574"/>
                    </a:cubicBezTo>
                    <a:lnTo>
                      <a:pt x="1554589" y="1013079"/>
                    </a:lnTo>
                    <a:cubicBezTo>
                      <a:pt x="1535191" y="1116821"/>
                      <a:pt x="1499421" y="1118055"/>
                      <a:pt x="1426054" y="1152148"/>
                    </a:cubicBezTo>
                    <a:lnTo>
                      <a:pt x="213703" y="1529239"/>
                    </a:lnTo>
                    <a:cubicBezTo>
                      <a:pt x="110793" y="1562909"/>
                      <a:pt x="18341" y="1533784"/>
                      <a:pt x="0" y="1436989"/>
                    </a:cubicBezTo>
                    <a:lnTo>
                      <a:pt x="6300" y="458225"/>
                    </a:ln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Rectangle 14">
                <a:extLst>
                  <a:ext uri="{FF2B5EF4-FFF2-40B4-BE49-F238E27FC236}">
                    <a16:creationId xmlns:a16="http://schemas.microsoft.com/office/drawing/2014/main" id="{59E50950-4A65-B7E5-CDE2-D6B272F459FB}"/>
                  </a:ext>
                </a:extLst>
              </p:cNvPr>
              <p:cNvSpPr/>
              <p:nvPr/>
            </p:nvSpPr>
            <p:spPr>
              <a:xfrm>
                <a:off x="3042921" y="4847997"/>
                <a:ext cx="857870" cy="104710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925" h="1468671">
                    <a:moveTo>
                      <a:pt x="62552" y="426718"/>
                    </a:moveTo>
                    <a:cubicBezTo>
                      <a:pt x="72849" y="317566"/>
                      <a:pt x="149386" y="324774"/>
                      <a:pt x="202932" y="308298"/>
                    </a:cubicBezTo>
                    <a:lnTo>
                      <a:pt x="1294248" y="1170"/>
                    </a:lnTo>
                    <a:cubicBezTo>
                      <a:pt x="1404034" y="-10401"/>
                      <a:pt x="1455562" y="65384"/>
                      <a:pt x="1437323" y="158908"/>
                    </a:cubicBezTo>
                    <a:lnTo>
                      <a:pt x="1359594" y="947127"/>
                    </a:lnTo>
                    <a:cubicBezTo>
                      <a:pt x="1340196" y="1050869"/>
                      <a:pt x="1334424" y="1074022"/>
                      <a:pt x="1261057" y="1108115"/>
                    </a:cubicBezTo>
                    <a:lnTo>
                      <a:pt x="202455" y="1447629"/>
                    </a:lnTo>
                    <a:cubicBezTo>
                      <a:pt x="99545" y="1481299"/>
                      <a:pt x="18342" y="1483489"/>
                      <a:pt x="1" y="1386694"/>
                    </a:cubicBezTo>
                    <a:lnTo>
                      <a:pt x="62552" y="426718"/>
                    </a:lnTo>
                    <a:close/>
                  </a:path>
                </a:pathLst>
              </a:custGeom>
              <a:gradFill>
                <a:gsLst>
                  <a:gs pos="55000">
                    <a:schemeClr val="bg1">
                      <a:alpha val="0"/>
                    </a:schemeClr>
                  </a:gs>
                  <a:gs pos="0">
                    <a:srgbClr val="B4B4B4">
                      <a:alpha val="90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14">
                <a:extLst>
                  <a:ext uri="{FF2B5EF4-FFF2-40B4-BE49-F238E27FC236}">
                    <a16:creationId xmlns:a16="http://schemas.microsoft.com/office/drawing/2014/main" id="{4D816B31-AFF7-1C22-46B8-F39297F44B6F}"/>
                  </a:ext>
                </a:extLst>
              </p:cNvPr>
              <p:cNvSpPr/>
              <p:nvPr/>
            </p:nvSpPr>
            <p:spPr>
              <a:xfrm>
                <a:off x="3990957" y="4555940"/>
                <a:ext cx="795052" cy="993878"/>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60" h="1409196">
                    <a:moveTo>
                      <a:pt x="130226" y="411253"/>
                    </a:moveTo>
                    <a:cubicBezTo>
                      <a:pt x="140523" y="302101"/>
                      <a:pt x="217060" y="309309"/>
                      <a:pt x="270606" y="292833"/>
                    </a:cubicBezTo>
                    <a:lnTo>
                      <a:pt x="1234420" y="1363"/>
                    </a:lnTo>
                    <a:cubicBezTo>
                      <a:pt x="1344206" y="-10208"/>
                      <a:pt x="1361986" y="53050"/>
                      <a:pt x="1343747" y="146574"/>
                    </a:cubicBezTo>
                    <a:lnTo>
                      <a:pt x="1198518" y="966108"/>
                    </a:lnTo>
                    <a:cubicBezTo>
                      <a:pt x="1179120" y="1069850"/>
                      <a:pt x="1143349" y="1071081"/>
                      <a:pt x="1069982" y="1105174"/>
                    </a:cubicBezTo>
                    <a:lnTo>
                      <a:pt x="168880" y="1394587"/>
                    </a:lnTo>
                    <a:cubicBezTo>
                      <a:pt x="65970" y="1428257"/>
                      <a:pt x="-3984" y="1405396"/>
                      <a:pt x="175" y="1308601"/>
                    </a:cubicBezTo>
                    <a:lnTo>
                      <a:pt x="130226" y="411253"/>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35">
                <a:extLst>
                  <a:ext uri="{FF2B5EF4-FFF2-40B4-BE49-F238E27FC236}">
                    <a16:creationId xmlns:a16="http://schemas.microsoft.com/office/drawing/2014/main" id="{7948401B-8BB8-9DEA-7133-04DB5D221357}"/>
                  </a:ext>
                </a:extLst>
              </p:cNvPr>
              <p:cNvSpPr/>
              <p:nvPr/>
            </p:nvSpPr>
            <p:spPr>
              <a:xfrm>
                <a:off x="1322782" y="4825352"/>
                <a:ext cx="559520" cy="144571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3923"/>
                  <a:gd name="connsiteY0" fmla="*/ 79309 h 2036395"/>
                  <a:gd name="connsiteX1" fmla="*/ 71111 w 763923"/>
                  <a:gd name="connsiteY1" fmla="*/ 13234 h 2036395"/>
                  <a:gd name="connsiteX2" fmla="*/ 676288 w 763923"/>
                  <a:gd name="connsiteY2" fmla="*/ 625352 h 2036395"/>
                  <a:gd name="connsiteX3" fmla="*/ 735032 w 763923"/>
                  <a:gd name="connsiteY3" fmla="*/ 799934 h 2036395"/>
                  <a:gd name="connsiteX4" fmla="*/ 761899 w 763923"/>
                  <a:gd name="connsiteY4" fmla="*/ 1798748 h 2036395"/>
                  <a:gd name="connsiteX5" fmla="*/ 697732 w 763923"/>
                  <a:gd name="connsiteY5" fmla="*/ 2028777 h 2036395"/>
                  <a:gd name="connsiteX6" fmla="*/ 130505 w 763923"/>
                  <a:gd name="connsiteY6" fmla="*/ 1236153 h 2036395"/>
                  <a:gd name="connsiteX7" fmla="*/ 54458 w 763923"/>
                  <a:gd name="connsiteY7" fmla="*/ 1090464 h 2036395"/>
                  <a:gd name="connsiteX8" fmla="*/ 1468 w 763923"/>
                  <a:gd name="connsiteY8" fmla="*/ 79309 h 2036395"/>
                  <a:gd name="connsiteX0" fmla="*/ 1468 w 776544"/>
                  <a:gd name="connsiteY0" fmla="*/ 79309 h 2046905"/>
                  <a:gd name="connsiteX1" fmla="*/ 71111 w 776544"/>
                  <a:gd name="connsiteY1" fmla="*/ 13234 h 2046905"/>
                  <a:gd name="connsiteX2" fmla="*/ 676288 w 776544"/>
                  <a:gd name="connsiteY2" fmla="*/ 625352 h 2046905"/>
                  <a:gd name="connsiteX3" fmla="*/ 735032 w 776544"/>
                  <a:gd name="connsiteY3" fmla="*/ 799934 h 2046905"/>
                  <a:gd name="connsiteX4" fmla="*/ 775199 w 776544"/>
                  <a:gd name="connsiteY4" fmla="*/ 1931752 h 2046905"/>
                  <a:gd name="connsiteX5" fmla="*/ 697732 w 776544"/>
                  <a:gd name="connsiteY5" fmla="*/ 2028777 h 2046905"/>
                  <a:gd name="connsiteX6" fmla="*/ 130505 w 776544"/>
                  <a:gd name="connsiteY6" fmla="*/ 1236153 h 2046905"/>
                  <a:gd name="connsiteX7" fmla="*/ 54458 w 776544"/>
                  <a:gd name="connsiteY7" fmla="*/ 1090464 h 2046905"/>
                  <a:gd name="connsiteX8" fmla="*/ 1468 w 776544"/>
                  <a:gd name="connsiteY8" fmla="*/ 79309 h 2046905"/>
                  <a:gd name="connsiteX0" fmla="*/ 1468 w 776544"/>
                  <a:gd name="connsiteY0" fmla="*/ 79309 h 2042651"/>
                  <a:gd name="connsiteX1" fmla="*/ 71111 w 776544"/>
                  <a:gd name="connsiteY1" fmla="*/ 13234 h 2042651"/>
                  <a:gd name="connsiteX2" fmla="*/ 676288 w 776544"/>
                  <a:gd name="connsiteY2" fmla="*/ 625352 h 2042651"/>
                  <a:gd name="connsiteX3" fmla="*/ 735032 w 776544"/>
                  <a:gd name="connsiteY3" fmla="*/ 799934 h 2042651"/>
                  <a:gd name="connsiteX4" fmla="*/ 775199 w 776544"/>
                  <a:gd name="connsiteY4" fmla="*/ 1931752 h 2042651"/>
                  <a:gd name="connsiteX5" fmla="*/ 697732 w 776544"/>
                  <a:gd name="connsiteY5" fmla="*/ 2028777 h 2042651"/>
                  <a:gd name="connsiteX6" fmla="*/ 130505 w 776544"/>
                  <a:gd name="connsiteY6" fmla="*/ 1236153 h 2042651"/>
                  <a:gd name="connsiteX7" fmla="*/ 54458 w 776544"/>
                  <a:gd name="connsiteY7" fmla="*/ 1090464 h 2042651"/>
                  <a:gd name="connsiteX8" fmla="*/ 1468 w 776544"/>
                  <a:gd name="connsiteY8" fmla="*/ 79309 h 2042651"/>
                  <a:gd name="connsiteX0" fmla="*/ 1468 w 778258"/>
                  <a:gd name="connsiteY0" fmla="*/ 79309 h 2042651"/>
                  <a:gd name="connsiteX1" fmla="*/ 71111 w 778258"/>
                  <a:gd name="connsiteY1" fmla="*/ 13234 h 2042651"/>
                  <a:gd name="connsiteX2" fmla="*/ 676288 w 778258"/>
                  <a:gd name="connsiteY2" fmla="*/ 625352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26165 w 778258"/>
                  <a:gd name="connsiteY2" fmla="*/ 84813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4069 w 744283"/>
                  <a:gd name="connsiteY0" fmla="*/ 245799 h 2032911"/>
                  <a:gd name="connsiteX1" fmla="*/ 37136 w 744283"/>
                  <a:gd name="connsiteY1" fmla="*/ 3494 h 2032911"/>
                  <a:gd name="connsiteX2" fmla="*/ 692190 w 744283"/>
                  <a:gd name="connsiteY2" fmla="*/ 838393 h 2032911"/>
                  <a:gd name="connsiteX3" fmla="*/ 744283 w 744283"/>
                  <a:gd name="connsiteY3" fmla="*/ 1022950 h 2032911"/>
                  <a:gd name="connsiteX4" fmla="*/ 741224 w 744283"/>
                  <a:gd name="connsiteY4" fmla="*/ 1922012 h 2032911"/>
                  <a:gd name="connsiteX5" fmla="*/ 663757 w 744283"/>
                  <a:gd name="connsiteY5" fmla="*/ 2019037 h 2032911"/>
                  <a:gd name="connsiteX6" fmla="*/ 96530 w 744283"/>
                  <a:gd name="connsiteY6" fmla="*/ 1226413 h 2032911"/>
                  <a:gd name="connsiteX7" fmla="*/ 20483 w 744283"/>
                  <a:gd name="connsiteY7" fmla="*/ 1080724 h 2032911"/>
                  <a:gd name="connsiteX8" fmla="*/ 4069 w 744283"/>
                  <a:gd name="connsiteY8" fmla="*/ 245799 h 2032911"/>
                  <a:gd name="connsiteX0" fmla="*/ 982 w 741196"/>
                  <a:gd name="connsiteY0" fmla="*/ 102194 h 1889306"/>
                  <a:gd name="connsiteX1" fmla="*/ 97226 w 741196"/>
                  <a:gd name="connsiteY1" fmla="*/ 9518 h 1889306"/>
                  <a:gd name="connsiteX2" fmla="*/ 689103 w 741196"/>
                  <a:gd name="connsiteY2" fmla="*/ 694788 h 1889306"/>
                  <a:gd name="connsiteX3" fmla="*/ 741196 w 741196"/>
                  <a:gd name="connsiteY3" fmla="*/ 879345 h 1889306"/>
                  <a:gd name="connsiteX4" fmla="*/ 738137 w 741196"/>
                  <a:gd name="connsiteY4" fmla="*/ 1778407 h 1889306"/>
                  <a:gd name="connsiteX5" fmla="*/ 660670 w 741196"/>
                  <a:gd name="connsiteY5" fmla="*/ 1875432 h 1889306"/>
                  <a:gd name="connsiteX6" fmla="*/ 93443 w 741196"/>
                  <a:gd name="connsiteY6" fmla="*/ 1082808 h 1889306"/>
                  <a:gd name="connsiteX7" fmla="*/ 17396 w 741196"/>
                  <a:gd name="connsiteY7" fmla="*/ 937119 h 1889306"/>
                  <a:gd name="connsiteX8" fmla="*/ 982 w 741196"/>
                  <a:gd name="connsiteY8" fmla="*/ 102194 h 1889306"/>
                  <a:gd name="connsiteX0" fmla="*/ 1025 w 737914"/>
                  <a:gd name="connsiteY0" fmla="*/ 79308 h 1893021"/>
                  <a:gd name="connsiteX1" fmla="*/ 93944 w 737914"/>
                  <a:gd name="connsiteY1" fmla="*/ 13233 h 1893021"/>
                  <a:gd name="connsiteX2" fmla="*/ 685821 w 737914"/>
                  <a:gd name="connsiteY2" fmla="*/ 698503 h 1893021"/>
                  <a:gd name="connsiteX3" fmla="*/ 737914 w 737914"/>
                  <a:gd name="connsiteY3" fmla="*/ 883060 h 1893021"/>
                  <a:gd name="connsiteX4" fmla="*/ 734855 w 737914"/>
                  <a:gd name="connsiteY4" fmla="*/ 1782122 h 1893021"/>
                  <a:gd name="connsiteX5" fmla="*/ 657388 w 737914"/>
                  <a:gd name="connsiteY5" fmla="*/ 1879147 h 1893021"/>
                  <a:gd name="connsiteX6" fmla="*/ 90161 w 737914"/>
                  <a:gd name="connsiteY6" fmla="*/ 1086523 h 1893021"/>
                  <a:gd name="connsiteX7" fmla="*/ 14114 w 737914"/>
                  <a:gd name="connsiteY7" fmla="*/ 940834 h 1893021"/>
                  <a:gd name="connsiteX8" fmla="*/ 1025 w 737914"/>
                  <a:gd name="connsiteY8" fmla="*/ 79308 h 1893021"/>
                  <a:gd name="connsiteX0" fmla="*/ 2432 w 739321"/>
                  <a:gd name="connsiteY0" fmla="*/ 89156 h 1902869"/>
                  <a:gd name="connsiteX1" fmla="*/ 95351 w 739321"/>
                  <a:gd name="connsiteY1" fmla="*/ 23081 h 1902869"/>
                  <a:gd name="connsiteX2" fmla="*/ 687228 w 739321"/>
                  <a:gd name="connsiteY2" fmla="*/ 708351 h 1902869"/>
                  <a:gd name="connsiteX3" fmla="*/ 739321 w 739321"/>
                  <a:gd name="connsiteY3" fmla="*/ 892908 h 1902869"/>
                  <a:gd name="connsiteX4" fmla="*/ 736262 w 739321"/>
                  <a:gd name="connsiteY4" fmla="*/ 1791970 h 1902869"/>
                  <a:gd name="connsiteX5" fmla="*/ 658795 w 739321"/>
                  <a:gd name="connsiteY5" fmla="*/ 1888995 h 1902869"/>
                  <a:gd name="connsiteX6" fmla="*/ 91568 w 739321"/>
                  <a:gd name="connsiteY6" fmla="*/ 1096371 h 1902869"/>
                  <a:gd name="connsiteX7" fmla="*/ 15521 w 739321"/>
                  <a:gd name="connsiteY7" fmla="*/ 950682 h 1902869"/>
                  <a:gd name="connsiteX8" fmla="*/ 2432 w 739321"/>
                  <a:gd name="connsiteY8" fmla="*/ 89156 h 1902869"/>
                  <a:gd name="connsiteX0" fmla="*/ 2726 w 739615"/>
                  <a:gd name="connsiteY0" fmla="*/ 106567 h 1920280"/>
                  <a:gd name="connsiteX1" fmla="*/ 95645 w 739615"/>
                  <a:gd name="connsiteY1" fmla="*/ 40492 h 1920280"/>
                  <a:gd name="connsiteX2" fmla="*/ 687522 w 739615"/>
                  <a:gd name="connsiteY2" fmla="*/ 725762 h 1920280"/>
                  <a:gd name="connsiteX3" fmla="*/ 739615 w 739615"/>
                  <a:gd name="connsiteY3" fmla="*/ 910319 h 1920280"/>
                  <a:gd name="connsiteX4" fmla="*/ 736556 w 739615"/>
                  <a:gd name="connsiteY4" fmla="*/ 1809381 h 1920280"/>
                  <a:gd name="connsiteX5" fmla="*/ 659089 w 739615"/>
                  <a:gd name="connsiteY5" fmla="*/ 1906406 h 1920280"/>
                  <a:gd name="connsiteX6" fmla="*/ 91862 w 739615"/>
                  <a:gd name="connsiteY6" fmla="*/ 1113782 h 1920280"/>
                  <a:gd name="connsiteX7" fmla="*/ 15815 w 739615"/>
                  <a:gd name="connsiteY7" fmla="*/ 968093 h 1920280"/>
                  <a:gd name="connsiteX8" fmla="*/ 2726 w 739615"/>
                  <a:gd name="connsiteY8" fmla="*/ 106567 h 1920280"/>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693 w 737582"/>
                  <a:gd name="connsiteY0" fmla="*/ 92092 h 1905805"/>
                  <a:gd name="connsiteX1" fmla="*/ 93612 w 737582"/>
                  <a:gd name="connsiteY1" fmla="*/ 26017 h 1905805"/>
                  <a:gd name="connsiteX2" fmla="*/ 685489 w 737582"/>
                  <a:gd name="connsiteY2" fmla="*/ 711287 h 1905805"/>
                  <a:gd name="connsiteX3" fmla="*/ 737582 w 737582"/>
                  <a:gd name="connsiteY3" fmla="*/ 895844 h 1905805"/>
                  <a:gd name="connsiteX4" fmla="*/ 734523 w 737582"/>
                  <a:gd name="connsiteY4" fmla="*/ 1794906 h 1905805"/>
                  <a:gd name="connsiteX5" fmla="*/ 657056 w 737582"/>
                  <a:gd name="connsiteY5" fmla="*/ 1891931 h 1905805"/>
                  <a:gd name="connsiteX6" fmla="*/ 89829 w 737582"/>
                  <a:gd name="connsiteY6" fmla="*/ 1099307 h 1905805"/>
                  <a:gd name="connsiteX7" fmla="*/ 13782 w 737582"/>
                  <a:gd name="connsiteY7" fmla="*/ 953618 h 1905805"/>
                  <a:gd name="connsiteX8" fmla="*/ 693 w 737582"/>
                  <a:gd name="connsiteY8" fmla="*/ 92092 h 190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582" h="1905805">
                    <a:moveTo>
                      <a:pt x="693" y="92092"/>
                    </a:moveTo>
                    <a:cubicBezTo>
                      <a:pt x="-6146" y="-3068"/>
                      <a:pt x="38540" y="-23354"/>
                      <a:pt x="93612" y="26017"/>
                    </a:cubicBezTo>
                    <a:lnTo>
                      <a:pt x="685489" y="711287"/>
                    </a:lnTo>
                    <a:cubicBezTo>
                      <a:pt x="738937" y="775191"/>
                      <a:pt x="736027" y="845692"/>
                      <a:pt x="737582" y="895844"/>
                    </a:cubicBezTo>
                    <a:cubicBezTo>
                      <a:pt x="736562" y="1202181"/>
                      <a:pt x="735543" y="1488569"/>
                      <a:pt x="734523" y="1794906"/>
                    </a:cubicBezTo>
                    <a:cubicBezTo>
                      <a:pt x="742507" y="1890505"/>
                      <a:pt x="714729" y="1928884"/>
                      <a:pt x="657056" y="1891931"/>
                    </a:cubicBezTo>
                    <a:lnTo>
                      <a:pt x="89829" y="1099307"/>
                    </a:lnTo>
                    <a:cubicBezTo>
                      <a:pt x="51210" y="1065594"/>
                      <a:pt x="19064" y="1027812"/>
                      <a:pt x="13782" y="953618"/>
                    </a:cubicBezTo>
                    <a:lnTo>
                      <a:pt x="693" y="92092"/>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Rectangle 35">
                <a:extLst>
                  <a:ext uri="{FF2B5EF4-FFF2-40B4-BE49-F238E27FC236}">
                    <a16:creationId xmlns:a16="http://schemas.microsoft.com/office/drawing/2014/main" id="{5CD1BD26-F21E-4DD8-951C-F6354C1FA819}"/>
                  </a:ext>
                </a:extLst>
              </p:cNvPr>
              <p:cNvSpPr/>
              <p:nvPr/>
            </p:nvSpPr>
            <p:spPr>
              <a:xfrm>
                <a:off x="1310230" y="3784531"/>
                <a:ext cx="572072" cy="1427238"/>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829" h="1903152">
                    <a:moveTo>
                      <a:pt x="1468" y="79309"/>
                    </a:moveTo>
                    <a:cubicBezTo>
                      <a:pt x="-8695" y="10749"/>
                      <a:pt x="35990" y="-19510"/>
                      <a:pt x="71111" y="13234"/>
                    </a:cubicBezTo>
                    <a:lnTo>
                      <a:pt x="676288" y="625352"/>
                    </a:lnTo>
                    <a:cubicBezTo>
                      <a:pt x="723086" y="665980"/>
                      <a:pt x="733477" y="749782"/>
                      <a:pt x="735032" y="799934"/>
                    </a:cubicBezTo>
                    <a:lnTo>
                      <a:pt x="761899" y="1798748"/>
                    </a:lnTo>
                    <a:cubicBezTo>
                      <a:pt x="769883" y="1894347"/>
                      <a:pt x="725479" y="1929401"/>
                      <a:pt x="667806" y="1882473"/>
                    </a:cubicBezTo>
                    <a:lnTo>
                      <a:pt x="130505" y="1236153"/>
                    </a:lnTo>
                    <a:cubicBezTo>
                      <a:pt x="91886" y="1202440"/>
                      <a:pt x="59740" y="1164658"/>
                      <a:pt x="54458" y="1090464"/>
                    </a:cubicBezTo>
                    <a:lnTo>
                      <a:pt x="1468" y="79309"/>
                    </a:lnTo>
                    <a:close/>
                  </a:path>
                </a:pathLst>
              </a:custGeom>
              <a:gradFill>
                <a:gsLst>
                  <a:gs pos="55000">
                    <a:schemeClr val="bg1">
                      <a:alpha val="0"/>
                    </a:schemeClr>
                  </a:gs>
                  <a:gs pos="0">
                    <a:srgbClr val="FCD5B5">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Rectangle 35">
                <a:extLst>
                  <a:ext uri="{FF2B5EF4-FFF2-40B4-BE49-F238E27FC236}">
                    <a16:creationId xmlns:a16="http://schemas.microsoft.com/office/drawing/2014/main" id="{D0A52FEF-4766-6625-28FB-8E937A487A77}"/>
                  </a:ext>
                </a:extLst>
              </p:cNvPr>
              <p:cNvSpPr/>
              <p:nvPr/>
            </p:nvSpPr>
            <p:spPr>
              <a:xfrm>
                <a:off x="1273994" y="2723746"/>
                <a:ext cx="578066" cy="133638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6" h="1779245">
                    <a:moveTo>
                      <a:pt x="1468" y="79309"/>
                    </a:moveTo>
                    <a:cubicBezTo>
                      <a:pt x="-8695" y="10749"/>
                      <a:pt x="35990" y="-19510"/>
                      <a:pt x="71111" y="13234"/>
                    </a:cubicBezTo>
                    <a:lnTo>
                      <a:pt x="706882" y="468987"/>
                    </a:lnTo>
                    <a:cubicBezTo>
                      <a:pt x="753680" y="509615"/>
                      <a:pt x="750474" y="552625"/>
                      <a:pt x="752029" y="602777"/>
                    </a:cubicBezTo>
                    <a:lnTo>
                      <a:pt x="768697" y="1669577"/>
                    </a:lnTo>
                    <a:cubicBezTo>
                      <a:pt x="776681" y="1765176"/>
                      <a:pt x="732278" y="1803628"/>
                      <a:pt x="671205" y="1763499"/>
                    </a:cubicBezTo>
                    <a:lnTo>
                      <a:pt x="106710" y="1188563"/>
                    </a:lnTo>
                    <a:cubicBezTo>
                      <a:pt x="68091" y="1154850"/>
                      <a:pt x="46143" y="1130665"/>
                      <a:pt x="40861" y="1056471"/>
                    </a:cubicBezTo>
                    <a:lnTo>
                      <a:pt x="1468" y="79309"/>
                    </a:ln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Rectangle 35">
                <a:extLst>
                  <a:ext uri="{FF2B5EF4-FFF2-40B4-BE49-F238E27FC236}">
                    <a16:creationId xmlns:a16="http://schemas.microsoft.com/office/drawing/2014/main" id="{A871F835-864D-2DEB-F819-F8AF34755C71}"/>
                  </a:ext>
                </a:extLst>
              </p:cNvPr>
              <p:cNvSpPr/>
              <p:nvPr/>
            </p:nvSpPr>
            <p:spPr>
              <a:xfrm>
                <a:off x="885962" y="3371110"/>
                <a:ext cx="393226" cy="119087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293" h="1593870">
                    <a:moveTo>
                      <a:pt x="1468" y="79309"/>
                    </a:moveTo>
                    <a:cubicBezTo>
                      <a:pt x="-8695" y="10749"/>
                      <a:pt x="35990" y="-19510"/>
                      <a:pt x="71111" y="13234"/>
                    </a:cubicBezTo>
                    <a:lnTo>
                      <a:pt x="435782" y="377702"/>
                    </a:lnTo>
                    <a:cubicBezTo>
                      <a:pt x="482580" y="418330"/>
                      <a:pt x="478683" y="454507"/>
                      <a:pt x="480238" y="504659"/>
                    </a:cubicBezTo>
                    <a:lnTo>
                      <a:pt x="526155" y="1532048"/>
                    </a:lnTo>
                    <a:cubicBezTo>
                      <a:pt x="529376" y="1613359"/>
                      <a:pt x="475448" y="1603170"/>
                      <a:pt x="446350" y="1565767"/>
                    </a:cubicBezTo>
                    <a:lnTo>
                      <a:pt x="123361" y="1217103"/>
                    </a:lnTo>
                    <a:cubicBezTo>
                      <a:pt x="84742" y="1183390"/>
                      <a:pt x="62121" y="1157514"/>
                      <a:pt x="56839" y="1083320"/>
                    </a:cubicBezTo>
                    <a:lnTo>
                      <a:pt x="1468" y="79309"/>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35">
                <a:extLst>
                  <a:ext uri="{FF2B5EF4-FFF2-40B4-BE49-F238E27FC236}">
                    <a16:creationId xmlns:a16="http://schemas.microsoft.com/office/drawing/2014/main" id="{047CD456-E71A-238B-68AC-498428FC81CE}"/>
                  </a:ext>
                </a:extLst>
              </p:cNvPr>
              <p:cNvSpPr/>
              <p:nvPr/>
            </p:nvSpPr>
            <p:spPr>
              <a:xfrm>
                <a:off x="485899" y="2986391"/>
                <a:ext cx="395660" cy="1174148"/>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406" h="1541375">
                    <a:moveTo>
                      <a:pt x="2533" y="84818"/>
                    </a:moveTo>
                    <a:cubicBezTo>
                      <a:pt x="-7630" y="16258"/>
                      <a:pt x="13779" y="-20651"/>
                      <a:pt x="48900" y="12093"/>
                    </a:cubicBezTo>
                    <a:lnTo>
                      <a:pt x="400271" y="356610"/>
                    </a:lnTo>
                    <a:cubicBezTo>
                      <a:pt x="447069" y="397238"/>
                      <a:pt x="466448" y="469992"/>
                      <a:pt x="468003" y="520144"/>
                    </a:cubicBezTo>
                    <a:lnTo>
                      <a:pt x="517245" y="1441130"/>
                    </a:lnTo>
                    <a:cubicBezTo>
                      <a:pt x="520466" y="1522441"/>
                      <a:pt x="526389" y="1542178"/>
                      <a:pt x="480666" y="1541351"/>
                    </a:cubicBezTo>
                    <a:lnTo>
                      <a:pt x="161002" y="1179386"/>
                    </a:lnTo>
                    <a:cubicBezTo>
                      <a:pt x="122383" y="1145673"/>
                      <a:pt x="99762" y="1119797"/>
                      <a:pt x="94480" y="1045603"/>
                    </a:cubicBezTo>
                    <a:lnTo>
                      <a:pt x="2533" y="84818"/>
                    </a:lnTo>
                    <a:close/>
                  </a:path>
                </a:pathLst>
              </a:custGeom>
              <a:gradFill>
                <a:gsLst>
                  <a:gs pos="55000">
                    <a:schemeClr val="bg1">
                      <a:alpha val="0"/>
                    </a:schemeClr>
                  </a:gs>
                  <a:gs pos="0">
                    <a:srgbClr val="FCD5B5">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35">
                <a:extLst>
                  <a:ext uri="{FF2B5EF4-FFF2-40B4-BE49-F238E27FC236}">
                    <a16:creationId xmlns:a16="http://schemas.microsoft.com/office/drawing/2014/main" id="{467567B6-531C-0C1B-D0F7-F4C7C3CD2295}"/>
                  </a:ext>
                </a:extLst>
              </p:cNvPr>
              <p:cNvSpPr/>
              <p:nvPr/>
            </p:nvSpPr>
            <p:spPr>
              <a:xfrm>
                <a:off x="397847" y="1997111"/>
                <a:ext cx="424140" cy="114819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39" h="1491180">
                    <a:moveTo>
                      <a:pt x="937" y="47591"/>
                    </a:moveTo>
                    <a:cubicBezTo>
                      <a:pt x="-6845" y="-11444"/>
                      <a:pt x="35460" y="-13128"/>
                      <a:pt x="68200" y="29141"/>
                    </a:cubicBezTo>
                    <a:lnTo>
                      <a:pt x="432508" y="320588"/>
                    </a:lnTo>
                    <a:cubicBezTo>
                      <a:pt x="465019" y="354072"/>
                      <a:pt x="468955" y="392319"/>
                      <a:pt x="465748" y="428184"/>
                    </a:cubicBezTo>
                    <a:lnTo>
                      <a:pt x="549092" y="1414020"/>
                    </a:lnTo>
                    <a:cubicBezTo>
                      <a:pt x="559457" y="1464378"/>
                      <a:pt x="522196" y="1519498"/>
                      <a:pt x="477792" y="1474606"/>
                    </a:cubicBezTo>
                    <a:lnTo>
                      <a:pt x="144279" y="1147320"/>
                    </a:lnTo>
                    <a:cubicBezTo>
                      <a:pt x="115185" y="1123133"/>
                      <a:pt x="88473" y="1087039"/>
                      <a:pt x="85573" y="1031895"/>
                    </a:cubicBezTo>
                    <a:lnTo>
                      <a:pt x="937" y="47591"/>
                    </a:ln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ectangle 35">
                <a:extLst>
                  <a:ext uri="{FF2B5EF4-FFF2-40B4-BE49-F238E27FC236}">
                    <a16:creationId xmlns:a16="http://schemas.microsoft.com/office/drawing/2014/main" id="{1BA53B71-F095-D15A-06FB-1375366679E6}"/>
                  </a:ext>
                </a:extLst>
              </p:cNvPr>
              <p:cNvSpPr/>
              <p:nvPr/>
            </p:nvSpPr>
            <p:spPr>
              <a:xfrm>
                <a:off x="809335" y="2347007"/>
                <a:ext cx="421214" cy="108950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203" h="1513672">
                    <a:moveTo>
                      <a:pt x="1603" y="71923"/>
                    </a:moveTo>
                    <a:cubicBezTo>
                      <a:pt x="-6179" y="12888"/>
                      <a:pt x="14694" y="-19752"/>
                      <a:pt x="56959" y="12992"/>
                    </a:cubicBezTo>
                    <a:lnTo>
                      <a:pt x="471274" y="349682"/>
                    </a:lnTo>
                    <a:cubicBezTo>
                      <a:pt x="513310" y="380784"/>
                      <a:pt x="531534" y="433320"/>
                      <a:pt x="533089" y="483472"/>
                    </a:cubicBezTo>
                    <a:lnTo>
                      <a:pt x="583095" y="1405015"/>
                    </a:lnTo>
                    <a:cubicBezTo>
                      <a:pt x="591079" y="1500614"/>
                      <a:pt x="577630" y="1531923"/>
                      <a:pt x="521320" y="1503700"/>
                    </a:cubicBezTo>
                    <a:lnTo>
                      <a:pt x="144945" y="1154983"/>
                    </a:lnTo>
                    <a:cubicBezTo>
                      <a:pt x="115851" y="1130796"/>
                      <a:pt x="89139" y="1094703"/>
                      <a:pt x="86239" y="1039559"/>
                    </a:cubicBezTo>
                    <a:lnTo>
                      <a:pt x="1603" y="71923"/>
                    </a:lnTo>
                    <a:close/>
                  </a:path>
                </a:pathLst>
              </a:custGeom>
              <a:gradFill>
                <a:gsLst>
                  <a:gs pos="55000">
                    <a:schemeClr val="bg1">
                      <a:alpha val="0"/>
                    </a:schemeClr>
                  </a:gs>
                  <a:gs pos="0">
                    <a:srgbClr val="B4B4B4"/>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Rectangle 35">
                <a:extLst>
                  <a:ext uri="{FF2B5EF4-FFF2-40B4-BE49-F238E27FC236}">
                    <a16:creationId xmlns:a16="http://schemas.microsoft.com/office/drawing/2014/main" id="{25F47BE2-CD91-2A35-C142-7D022DAE6B5C}"/>
                  </a:ext>
                </a:extLst>
              </p:cNvPr>
              <p:cNvSpPr/>
              <p:nvPr/>
            </p:nvSpPr>
            <p:spPr>
              <a:xfrm>
                <a:off x="927071" y="4392039"/>
                <a:ext cx="357836" cy="103323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1468 w 526252"/>
                  <a:gd name="connsiteY0" fmla="*/ 79309 h 1627050"/>
                  <a:gd name="connsiteX1" fmla="*/ 71111 w 526252"/>
                  <a:gd name="connsiteY1" fmla="*/ 13234 h 1627050"/>
                  <a:gd name="connsiteX2" fmla="*/ 435782 w 526252"/>
                  <a:gd name="connsiteY2" fmla="*/ 377702 h 1627050"/>
                  <a:gd name="connsiteX3" fmla="*/ 480238 w 526252"/>
                  <a:gd name="connsiteY3" fmla="*/ 504659 h 1627050"/>
                  <a:gd name="connsiteX4" fmla="*/ 526155 w 526252"/>
                  <a:gd name="connsiteY4" fmla="*/ 1532048 h 1627050"/>
                  <a:gd name="connsiteX5" fmla="*/ 423074 w 526252"/>
                  <a:gd name="connsiteY5" fmla="*/ 1612318 h 1627050"/>
                  <a:gd name="connsiteX6" fmla="*/ 123361 w 526252"/>
                  <a:gd name="connsiteY6" fmla="*/ 1217103 h 1627050"/>
                  <a:gd name="connsiteX7" fmla="*/ 56839 w 526252"/>
                  <a:gd name="connsiteY7" fmla="*/ 1083320 h 1627050"/>
                  <a:gd name="connsiteX8" fmla="*/ 1468 w 526252"/>
                  <a:gd name="connsiteY8" fmla="*/ 79309 h 1627050"/>
                  <a:gd name="connsiteX0" fmla="*/ 1468 w 512971"/>
                  <a:gd name="connsiteY0" fmla="*/ 79309 h 1637747"/>
                  <a:gd name="connsiteX1" fmla="*/ 71111 w 512971"/>
                  <a:gd name="connsiteY1" fmla="*/ 13234 h 1637747"/>
                  <a:gd name="connsiteX2" fmla="*/ 435782 w 512971"/>
                  <a:gd name="connsiteY2" fmla="*/ 377702 h 1637747"/>
                  <a:gd name="connsiteX3" fmla="*/ 480238 w 512971"/>
                  <a:gd name="connsiteY3" fmla="*/ 504659 h 1637747"/>
                  <a:gd name="connsiteX4" fmla="*/ 512854 w 512971"/>
                  <a:gd name="connsiteY4" fmla="*/ 1571949 h 1637747"/>
                  <a:gd name="connsiteX5" fmla="*/ 423074 w 512971"/>
                  <a:gd name="connsiteY5" fmla="*/ 1612318 h 1637747"/>
                  <a:gd name="connsiteX6" fmla="*/ 123361 w 512971"/>
                  <a:gd name="connsiteY6" fmla="*/ 1217103 h 1637747"/>
                  <a:gd name="connsiteX7" fmla="*/ 56839 w 512971"/>
                  <a:gd name="connsiteY7" fmla="*/ 1083320 h 1637747"/>
                  <a:gd name="connsiteX8" fmla="*/ 1468 w 512971"/>
                  <a:gd name="connsiteY8" fmla="*/ 79309 h 1637747"/>
                  <a:gd name="connsiteX0" fmla="*/ 1468 w 513000"/>
                  <a:gd name="connsiteY0" fmla="*/ 79309 h 1647743"/>
                  <a:gd name="connsiteX1" fmla="*/ 71111 w 513000"/>
                  <a:gd name="connsiteY1" fmla="*/ 13234 h 1647743"/>
                  <a:gd name="connsiteX2" fmla="*/ 435782 w 513000"/>
                  <a:gd name="connsiteY2" fmla="*/ 377702 h 1647743"/>
                  <a:gd name="connsiteX3" fmla="*/ 480238 w 513000"/>
                  <a:gd name="connsiteY3" fmla="*/ 504659 h 1647743"/>
                  <a:gd name="connsiteX4" fmla="*/ 512854 w 513000"/>
                  <a:gd name="connsiteY4" fmla="*/ 1571949 h 1647743"/>
                  <a:gd name="connsiteX5" fmla="*/ 423074 w 513000"/>
                  <a:gd name="connsiteY5" fmla="*/ 1612318 h 1647743"/>
                  <a:gd name="connsiteX6" fmla="*/ 123361 w 513000"/>
                  <a:gd name="connsiteY6" fmla="*/ 1217103 h 1647743"/>
                  <a:gd name="connsiteX7" fmla="*/ 56839 w 513000"/>
                  <a:gd name="connsiteY7" fmla="*/ 1083320 h 1647743"/>
                  <a:gd name="connsiteX8" fmla="*/ 1468 w 513000"/>
                  <a:gd name="connsiteY8" fmla="*/ 79309 h 1647743"/>
                  <a:gd name="connsiteX0" fmla="*/ 1468 w 513000"/>
                  <a:gd name="connsiteY0" fmla="*/ 79309 h 1652742"/>
                  <a:gd name="connsiteX1" fmla="*/ 71111 w 513000"/>
                  <a:gd name="connsiteY1" fmla="*/ 13234 h 1652742"/>
                  <a:gd name="connsiteX2" fmla="*/ 435782 w 513000"/>
                  <a:gd name="connsiteY2" fmla="*/ 377702 h 1652742"/>
                  <a:gd name="connsiteX3" fmla="*/ 480238 w 513000"/>
                  <a:gd name="connsiteY3" fmla="*/ 504659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35782 w 513000"/>
                  <a:gd name="connsiteY2" fmla="*/ 377702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52407 w 513000"/>
                  <a:gd name="connsiteY2" fmla="*/ 637059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3149 w 484755"/>
                  <a:gd name="connsiteY0" fmla="*/ 337900 h 1642000"/>
                  <a:gd name="connsiteX1" fmla="*/ 42866 w 484755"/>
                  <a:gd name="connsiteY1" fmla="*/ 2492 h 1642000"/>
                  <a:gd name="connsiteX2" fmla="*/ 424162 w 484755"/>
                  <a:gd name="connsiteY2" fmla="*/ 626317 h 1642000"/>
                  <a:gd name="connsiteX3" fmla="*/ 458643 w 484755"/>
                  <a:gd name="connsiteY3" fmla="*/ 786525 h 1642000"/>
                  <a:gd name="connsiteX4" fmla="*/ 484609 w 484755"/>
                  <a:gd name="connsiteY4" fmla="*/ 1561207 h 1642000"/>
                  <a:gd name="connsiteX5" fmla="*/ 394829 w 484755"/>
                  <a:gd name="connsiteY5" fmla="*/ 1601576 h 1642000"/>
                  <a:gd name="connsiteX6" fmla="*/ 95116 w 484755"/>
                  <a:gd name="connsiteY6" fmla="*/ 1206361 h 1642000"/>
                  <a:gd name="connsiteX7" fmla="*/ 28594 w 484755"/>
                  <a:gd name="connsiteY7" fmla="*/ 1072578 h 1642000"/>
                  <a:gd name="connsiteX8" fmla="*/ 3149 w 484755"/>
                  <a:gd name="connsiteY8" fmla="*/ 337900 h 1642000"/>
                  <a:gd name="connsiteX0" fmla="*/ 1565 w 483171"/>
                  <a:gd name="connsiteY0" fmla="*/ 82042 h 1386142"/>
                  <a:gd name="connsiteX1" fmla="*/ 67883 w 483171"/>
                  <a:gd name="connsiteY1" fmla="*/ 12642 h 1386142"/>
                  <a:gd name="connsiteX2" fmla="*/ 422578 w 483171"/>
                  <a:gd name="connsiteY2" fmla="*/ 370459 h 1386142"/>
                  <a:gd name="connsiteX3" fmla="*/ 457059 w 483171"/>
                  <a:gd name="connsiteY3" fmla="*/ 530667 h 1386142"/>
                  <a:gd name="connsiteX4" fmla="*/ 483025 w 483171"/>
                  <a:gd name="connsiteY4" fmla="*/ 1305349 h 1386142"/>
                  <a:gd name="connsiteX5" fmla="*/ 393245 w 483171"/>
                  <a:gd name="connsiteY5" fmla="*/ 1345718 h 1386142"/>
                  <a:gd name="connsiteX6" fmla="*/ 93532 w 483171"/>
                  <a:gd name="connsiteY6" fmla="*/ 950503 h 1386142"/>
                  <a:gd name="connsiteX7" fmla="*/ 27010 w 483171"/>
                  <a:gd name="connsiteY7" fmla="*/ 816720 h 1386142"/>
                  <a:gd name="connsiteX8" fmla="*/ 1565 w 483171"/>
                  <a:gd name="connsiteY8" fmla="*/ 82042 h 1386142"/>
                  <a:gd name="connsiteX0" fmla="*/ 4539 w 486145"/>
                  <a:gd name="connsiteY0" fmla="*/ 88711 h 1392811"/>
                  <a:gd name="connsiteX1" fmla="*/ 70857 w 486145"/>
                  <a:gd name="connsiteY1" fmla="*/ 19311 h 1392811"/>
                  <a:gd name="connsiteX2" fmla="*/ 425552 w 486145"/>
                  <a:gd name="connsiteY2" fmla="*/ 377128 h 1392811"/>
                  <a:gd name="connsiteX3" fmla="*/ 460033 w 486145"/>
                  <a:gd name="connsiteY3" fmla="*/ 537336 h 1392811"/>
                  <a:gd name="connsiteX4" fmla="*/ 485999 w 486145"/>
                  <a:gd name="connsiteY4" fmla="*/ 1312018 h 1392811"/>
                  <a:gd name="connsiteX5" fmla="*/ 396219 w 486145"/>
                  <a:gd name="connsiteY5" fmla="*/ 1352387 h 1392811"/>
                  <a:gd name="connsiteX6" fmla="*/ 96506 w 486145"/>
                  <a:gd name="connsiteY6" fmla="*/ 957172 h 1392811"/>
                  <a:gd name="connsiteX7" fmla="*/ 29984 w 486145"/>
                  <a:gd name="connsiteY7" fmla="*/ 823389 h 1392811"/>
                  <a:gd name="connsiteX8" fmla="*/ 4539 w 486145"/>
                  <a:gd name="connsiteY8" fmla="*/ 88711 h 1392811"/>
                  <a:gd name="connsiteX0" fmla="*/ 4983 w 486589"/>
                  <a:gd name="connsiteY0" fmla="*/ 96073 h 1400173"/>
                  <a:gd name="connsiteX1" fmla="*/ 71301 w 486589"/>
                  <a:gd name="connsiteY1" fmla="*/ 26673 h 1400173"/>
                  <a:gd name="connsiteX2" fmla="*/ 425996 w 486589"/>
                  <a:gd name="connsiteY2" fmla="*/ 384490 h 1400173"/>
                  <a:gd name="connsiteX3" fmla="*/ 460477 w 486589"/>
                  <a:gd name="connsiteY3" fmla="*/ 544698 h 1400173"/>
                  <a:gd name="connsiteX4" fmla="*/ 486443 w 486589"/>
                  <a:gd name="connsiteY4" fmla="*/ 1319380 h 1400173"/>
                  <a:gd name="connsiteX5" fmla="*/ 396663 w 486589"/>
                  <a:gd name="connsiteY5" fmla="*/ 1359749 h 1400173"/>
                  <a:gd name="connsiteX6" fmla="*/ 96950 w 486589"/>
                  <a:gd name="connsiteY6" fmla="*/ 964534 h 1400173"/>
                  <a:gd name="connsiteX7" fmla="*/ 30428 w 486589"/>
                  <a:gd name="connsiteY7" fmla="*/ 830751 h 1400173"/>
                  <a:gd name="connsiteX8" fmla="*/ 4983 w 486589"/>
                  <a:gd name="connsiteY8" fmla="*/ 96073 h 1400173"/>
                  <a:gd name="connsiteX0" fmla="*/ 1786 w 483392"/>
                  <a:gd name="connsiteY0" fmla="*/ 91672 h 1395772"/>
                  <a:gd name="connsiteX1" fmla="*/ 68104 w 483392"/>
                  <a:gd name="connsiteY1" fmla="*/ 22272 h 1395772"/>
                  <a:gd name="connsiteX2" fmla="*/ 422799 w 483392"/>
                  <a:gd name="connsiteY2" fmla="*/ 380089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92" h="1395772">
                    <a:moveTo>
                      <a:pt x="1786" y="91672"/>
                    </a:moveTo>
                    <a:cubicBezTo>
                      <a:pt x="-8377" y="9811"/>
                      <a:pt x="26333" y="-27098"/>
                      <a:pt x="68104" y="22272"/>
                    </a:cubicBezTo>
                    <a:lnTo>
                      <a:pt x="422799" y="383414"/>
                    </a:lnTo>
                    <a:cubicBezTo>
                      <a:pt x="469597" y="424042"/>
                      <a:pt x="455725" y="490145"/>
                      <a:pt x="457280" y="540297"/>
                    </a:cubicBezTo>
                    <a:lnTo>
                      <a:pt x="483246" y="1314979"/>
                    </a:lnTo>
                    <a:cubicBezTo>
                      <a:pt x="486467" y="1412916"/>
                      <a:pt x="435864" y="1416027"/>
                      <a:pt x="393466" y="1355348"/>
                    </a:cubicBezTo>
                    <a:lnTo>
                      <a:pt x="80453" y="946833"/>
                    </a:lnTo>
                    <a:cubicBezTo>
                      <a:pt x="28534" y="899820"/>
                      <a:pt x="29188" y="880593"/>
                      <a:pt x="27231" y="789774"/>
                    </a:cubicBezTo>
                    <a:lnTo>
                      <a:pt x="1786" y="91672"/>
                    </a:lnTo>
                    <a:close/>
                  </a:path>
                </a:pathLst>
              </a:custGeom>
              <a:gradFill>
                <a:gsLst>
                  <a:gs pos="55000">
                    <a:schemeClr val="bg1">
                      <a:alpha val="0"/>
                    </a:schemeClr>
                  </a:gs>
                  <a:gs pos="0">
                    <a:srgbClr val="B4B4B4"/>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35">
                <a:extLst>
                  <a:ext uri="{FF2B5EF4-FFF2-40B4-BE49-F238E27FC236}">
                    <a16:creationId xmlns:a16="http://schemas.microsoft.com/office/drawing/2014/main" id="{C3416DE7-52B0-B220-3187-244B5E187C1D}"/>
                  </a:ext>
                </a:extLst>
              </p:cNvPr>
              <p:cNvSpPr/>
              <p:nvPr/>
            </p:nvSpPr>
            <p:spPr>
              <a:xfrm>
                <a:off x="585115" y="3997536"/>
                <a:ext cx="343876" cy="102436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 name="connsiteX0" fmla="*/ 16072 w 489719"/>
                  <a:gd name="connsiteY0" fmla="*/ 311522 h 1531997"/>
                  <a:gd name="connsiteX1" fmla="*/ 19213 w 489719"/>
                  <a:gd name="connsiteY1" fmla="*/ 2715 h 1531997"/>
                  <a:gd name="connsiteX2" fmla="*/ 370584 w 489719"/>
                  <a:gd name="connsiteY2" fmla="*/ 347232 h 1531997"/>
                  <a:gd name="connsiteX3" fmla="*/ 438316 w 489719"/>
                  <a:gd name="connsiteY3" fmla="*/ 510766 h 1531997"/>
                  <a:gd name="connsiteX4" fmla="*/ 487558 w 489719"/>
                  <a:gd name="connsiteY4" fmla="*/ 1431752 h 1531997"/>
                  <a:gd name="connsiteX5" fmla="*/ 450979 w 489719"/>
                  <a:gd name="connsiteY5" fmla="*/ 1531973 h 1531997"/>
                  <a:gd name="connsiteX6" fmla="*/ 131315 w 489719"/>
                  <a:gd name="connsiteY6" fmla="*/ 1170008 h 1531997"/>
                  <a:gd name="connsiteX7" fmla="*/ 64793 w 489719"/>
                  <a:gd name="connsiteY7" fmla="*/ 1036225 h 1531997"/>
                  <a:gd name="connsiteX8" fmla="*/ 16072 w 489719"/>
                  <a:gd name="connsiteY8" fmla="*/ 311522 h 1531997"/>
                  <a:gd name="connsiteX0" fmla="*/ 1798 w 475445"/>
                  <a:gd name="connsiteY0" fmla="*/ 79309 h 1299784"/>
                  <a:gd name="connsiteX1" fmla="*/ 61466 w 475445"/>
                  <a:gd name="connsiteY1" fmla="*/ 13234 h 1299784"/>
                  <a:gd name="connsiteX2" fmla="*/ 356310 w 475445"/>
                  <a:gd name="connsiteY2" fmla="*/ 115019 h 1299784"/>
                  <a:gd name="connsiteX3" fmla="*/ 424042 w 475445"/>
                  <a:gd name="connsiteY3" fmla="*/ 278553 h 1299784"/>
                  <a:gd name="connsiteX4" fmla="*/ 473284 w 475445"/>
                  <a:gd name="connsiteY4" fmla="*/ 1199539 h 1299784"/>
                  <a:gd name="connsiteX5" fmla="*/ 436705 w 475445"/>
                  <a:gd name="connsiteY5" fmla="*/ 1299760 h 1299784"/>
                  <a:gd name="connsiteX6" fmla="*/ 117041 w 475445"/>
                  <a:gd name="connsiteY6" fmla="*/ 937795 h 1299784"/>
                  <a:gd name="connsiteX7" fmla="*/ 50519 w 475445"/>
                  <a:gd name="connsiteY7" fmla="*/ 804012 h 1299784"/>
                  <a:gd name="connsiteX8" fmla="*/ 1798 w 475445"/>
                  <a:gd name="connsiteY8" fmla="*/ 79309 h 1299784"/>
                  <a:gd name="connsiteX0" fmla="*/ 1798 w 473439"/>
                  <a:gd name="connsiteY0" fmla="*/ 79309 h 1306428"/>
                  <a:gd name="connsiteX1" fmla="*/ 61466 w 473439"/>
                  <a:gd name="connsiteY1" fmla="*/ 13234 h 1306428"/>
                  <a:gd name="connsiteX2" fmla="*/ 356310 w 473439"/>
                  <a:gd name="connsiteY2" fmla="*/ 115019 h 1306428"/>
                  <a:gd name="connsiteX3" fmla="*/ 424042 w 473439"/>
                  <a:gd name="connsiteY3" fmla="*/ 278553 h 1306428"/>
                  <a:gd name="connsiteX4" fmla="*/ 473284 w 473439"/>
                  <a:gd name="connsiteY4" fmla="*/ 1199539 h 1306428"/>
                  <a:gd name="connsiteX5" fmla="*/ 383503 w 473439"/>
                  <a:gd name="connsiteY5" fmla="*/ 1306410 h 1306428"/>
                  <a:gd name="connsiteX6" fmla="*/ 117041 w 473439"/>
                  <a:gd name="connsiteY6" fmla="*/ 937795 h 1306428"/>
                  <a:gd name="connsiteX7" fmla="*/ 50519 w 473439"/>
                  <a:gd name="connsiteY7" fmla="*/ 804012 h 1306428"/>
                  <a:gd name="connsiteX8" fmla="*/ 1798 w 473439"/>
                  <a:gd name="connsiteY8" fmla="*/ 79309 h 1306428"/>
                  <a:gd name="connsiteX0" fmla="*/ 1798 w 450294"/>
                  <a:gd name="connsiteY0" fmla="*/ 79309 h 1326434"/>
                  <a:gd name="connsiteX1" fmla="*/ 61466 w 450294"/>
                  <a:gd name="connsiteY1" fmla="*/ 13234 h 1326434"/>
                  <a:gd name="connsiteX2" fmla="*/ 356310 w 450294"/>
                  <a:gd name="connsiteY2" fmla="*/ 115019 h 1326434"/>
                  <a:gd name="connsiteX3" fmla="*/ 424042 w 450294"/>
                  <a:gd name="connsiteY3" fmla="*/ 278553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56310 w 450294"/>
                  <a:gd name="connsiteY2" fmla="*/ 115019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2107 w 443953"/>
                  <a:gd name="connsiteY0" fmla="*/ 99226 h 1323076"/>
                  <a:gd name="connsiteX1" fmla="*/ 55125 w 443953"/>
                  <a:gd name="connsiteY1" fmla="*/ 9876 h 1323076"/>
                  <a:gd name="connsiteX2" fmla="*/ 343319 w 443953"/>
                  <a:gd name="connsiteY2" fmla="*/ 351067 h 1323076"/>
                  <a:gd name="connsiteX3" fmla="*/ 394425 w 443953"/>
                  <a:gd name="connsiteY3" fmla="*/ 497976 h 1323076"/>
                  <a:gd name="connsiteX4" fmla="*/ 443667 w 443953"/>
                  <a:gd name="connsiteY4" fmla="*/ 1279309 h 1323076"/>
                  <a:gd name="connsiteX5" fmla="*/ 377162 w 443953"/>
                  <a:gd name="connsiteY5" fmla="*/ 1303052 h 1323076"/>
                  <a:gd name="connsiteX6" fmla="*/ 110700 w 443953"/>
                  <a:gd name="connsiteY6" fmla="*/ 934437 h 1323076"/>
                  <a:gd name="connsiteX7" fmla="*/ 47503 w 443953"/>
                  <a:gd name="connsiteY7" fmla="*/ 803979 h 1323076"/>
                  <a:gd name="connsiteX8" fmla="*/ 2107 w 443953"/>
                  <a:gd name="connsiteY8" fmla="*/ 99226 h 1323076"/>
                  <a:gd name="connsiteX0" fmla="*/ 2811 w 444657"/>
                  <a:gd name="connsiteY0" fmla="*/ 105182 h 1329032"/>
                  <a:gd name="connsiteX1" fmla="*/ 45854 w 444657"/>
                  <a:gd name="connsiteY1" fmla="*/ 9182 h 1329032"/>
                  <a:gd name="connsiteX2" fmla="*/ 344023 w 444657"/>
                  <a:gd name="connsiteY2" fmla="*/ 357023 h 1329032"/>
                  <a:gd name="connsiteX3" fmla="*/ 395129 w 444657"/>
                  <a:gd name="connsiteY3" fmla="*/ 503932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44023 w 444657"/>
                  <a:gd name="connsiteY2" fmla="*/ 357023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09839"/>
                  <a:gd name="connsiteX1" fmla="*/ 45854 w 444657"/>
                  <a:gd name="connsiteY1" fmla="*/ 9182 h 1309839"/>
                  <a:gd name="connsiteX2" fmla="*/ 357323 w 444657"/>
                  <a:gd name="connsiteY2" fmla="*/ 373649 h 1309839"/>
                  <a:gd name="connsiteX3" fmla="*/ 401779 w 444657"/>
                  <a:gd name="connsiteY3" fmla="*/ 547158 h 1309839"/>
                  <a:gd name="connsiteX4" fmla="*/ 444371 w 444657"/>
                  <a:gd name="connsiteY4" fmla="*/ 1238714 h 1309839"/>
                  <a:gd name="connsiteX5" fmla="*/ 377866 w 444657"/>
                  <a:gd name="connsiteY5" fmla="*/ 1309008 h 1309839"/>
                  <a:gd name="connsiteX6" fmla="*/ 111404 w 444657"/>
                  <a:gd name="connsiteY6" fmla="*/ 940393 h 1309839"/>
                  <a:gd name="connsiteX7" fmla="*/ 48207 w 444657"/>
                  <a:gd name="connsiteY7" fmla="*/ 809935 h 1309839"/>
                  <a:gd name="connsiteX8" fmla="*/ 2811 w 444657"/>
                  <a:gd name="connsiteY8" fmla="*/ 105182 h 1309839"/>
                  <a:gd name="connsiteX0" fmla="*/ 2811 w 444745"/>
                  <a:gd name="connsiteY0" fmla="*/ 105182 h 1304344"/>
                  <a:gd name="connsiteX1" fmla="*/ 45854 w 444745"/>
                  <a:gd name="connsiteY1" fmla="*/ 9182 h 1304344"/>
                  <a:gd name="connsiteX2" fmla="*/ 357323 w 444745"/>
                  <a:gd name="connsiteY2" fmla="*/ 373649 h 1304344"/>
                  <a:gd name="connsiteX3" fmla="*/ 401779 w 444745"/>
                  <a:gd name="connsiteY3" fmla="*/ 547158 h 1304344"/>
                  <a:gd name="connsiteX4" fmla="*/ 444371 w 444745"/>
                  <a:gd name="connsiteY4" fmla="*/ 1238714 h 1304344"/>
                  <a:gd name="connsiteX5" fmla="*/ 384516 w 444745"/>
                  <a:gd name="connsiteY5" fmla="*/ 1302358 h 1304344"/>
                  <a:gd name="connsiteX6" fmla="*/ 111404 w 444745"/>
                  <a:gd name="connsiteY6" fmla="*/ 940393 h 1304344"/>
                  <a:gd name="connsiteX7" fmla="*/ 48207 w 444745"/>
                  <a:gd name="connsiteY7" fmla="*/ 809935 h 1304344"/>
                  <a:gd name="connsiteX8" fmla="*/ 2811 w 444745"/>
                  <a:gd name="connsiteY8" fmla="*/ 105182 h 1304344"/>
                  <a:gd name="connsiteX0" fmla="*/ 2811 w 444629"/>
                  <a:gd name="connsiteY0" fmla="*/ 105182 h 1324998"/>
                  <a:gd name="connsiteX1" fmla="*/ 45854 w 444629"/>
                  <a:gd name="connsiteY1" fmla="*/ 9182 h 1324998"/>
                  <a:gd name="connsiteX2" fmla="*/ 357323 w 444629"/>
                  <a:gd name="connsiteY2" fmla="*/ 373649 h 1324998"/>
                  <a:gd name="connsiteX3" fmla="*/ 401779 w 444629"/>
                  <a:gd name="connsiteY3" fmla="*/ 547158 h 1324998"/>
                  <a:gd name="connsiteX4" fmla="*/ 444371 w 444629"/>
                  <a:gd name="connsiteY4" fmla="*/ 1238714 h 1324998"/>
                  <a:gd name="connsiteX5" fmla="*/ 384516 w 444629"/>
                  <a:gd name="connsiteY5" fmla="*/ 1302358 h 1324998"/>
                  <a:gd name="connsiteX6" fmla="*/ 111404 w 444629"/>
                  <a:gd name="connsiteY6" fmla="*/ 940393 h 1324998"/>
                  <a:gd name="connsiteX7" fmla="*/ 48207 w 444629"/>
                  <a:gd name="connsiteY7" fmla="*/ 809935 h 1324998"/>
                  <a:gd name="connsiteX8" fmla="*/ 2811 w 444629"/>
                  <a:gd name="connsiteY8" fmla="*/ 105182 h 1324998"/>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111404 w 446103"/>
                  <a:gd name="connsiteY6" fmla="*/ 940393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6103" h="1328885">
                    <a:moveTo>
                      <a:pt x="2811" y="105182"/>
                    </a:moveTo>
                    <a:cubicBezTo>
                      <a:pt x="-7352" y="36622"/>
                      <a:pt x="10733" y="-23562"/>
                      <a:pt x="45854" y="9182"/>
                    </a:cubicBezTo>
                    <a:lnTo>
                      <a:pt x="357323" y="373649"/>
                    </a:lnTo>
                    <a:cubicBezTo>
                      <a:pt x="407446" y="430902"/>
                      <a:pt x="400224" y="497006"/>
                      <a:pt x="401779" y="547158"/>
                    </a:cubicBezTo>
                    <a:lnTo>
                      <a:pt x="444371" y="1238714"/>
                    </a:lnTo>
                    <a:cubicBezTo>
                      <a:pt x="454242" y="1336650"/>
                      <a:pt x="420264" y="1349736"/>
                      <a:pt x="384516" y="1302358"/>
                    </a:cubicBezTo>
                    <a:lnTo>
                      <a:pt x="98104" y="917117"/>
                    </a:lnTo>
                    <a:cubicBezTo>
                      <a:pt x="56160" y="873428"/>
                      <a:pt x="56814" y="847553"/>
                      <a:pt x="48207" y="786659"/>
                    </a:cubicBezTo>
                    <a:lnTo>
                      <a:pt x="2811" y="105182"/>
                    </a:lnTo>
                    <a:close/>
                  </a:path>
                </a:pathLst>
              </a:custGeom>
              <a:gradFill>
                <a:gsLst>
                  <a:gs pos="55000">
                    <a:schemeClr val="bg1">
                      <a:alpha val="0"/>
                    </a:schemeClr>
                  </a:gs>
                  <a:gs pos="0">
                    <a:srgbClr val="FFEEB7"/>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4">
                <a:extLst>
                  <a:ext uri="{FF2B5EF4-FFF2-40B4-BE49-F238E27FC236}">
                    <a16:creationId xmlns:a16="http://schemas.microsoft.com/office/drawing/2014/main" id="{D7570E4B-30F3-876F-0709-1592D0E91C0D}"/>
                  </a:ext>
                </a:extLst>
              </p:cNvPr>
              <p:cNvSpPr/>
              <p:nvPr/>
            </p:nvSpPr>
            <p:spPr>
              <a:xfrm>
                <a:off x="1345631" y="2373479"/>
                <a:ext cx="1675596" cy="62636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7340" h="817661">
                    <a:moveTo>
                      <a:pt x="29885" y="257435"/>
                    </a:moveTo>
                    <a:lnTo>
                      <a:pt x="1363247" y="4729"/>
                    </a:lnTo>
                    <a:cubicBezTo>
                      <a:pt x="1453202" y="-10668"/>
                      <a:pt x="1493279" y="13835"/>
                      <a:pt x="1540008" y="44989"/>
                    </a:cubicBezTo>
                    <a:lnTo>
                      <a:pt x="2165125" y="430699"/>
                    </a:lnTo>
                    <a:cubicBezTo>
                      <a:pt x="2213716" y="493756"/>
                      <a:pt x="2179179" y="536863"/>
                      <a:pt x="2094766" y="553368"/>
                    </a:cubicBezTo>
                    <a:lnTo>
                      <a:pt x="871665" y="799785"/>
                    </a:lnTo>
                    <a:cubicBezTo>
                      <a:pt x="803878" y="820724"/>
                      <a:pt x="702840" y="835011"/>
                      <a:pt x="638377" y="772824"/>
                    </a:cubicBezTo>
                    <a:lnTo>
                      <a:pt x="57016" y="350896"/>
                    </a:lnTo>
                    <a:cubicBezTo>
                      <a:pt x="1420" y="308658"/>
                      <a:pt x="-24248" y="293023"/>
                      <a:pt x="29885" y="257435"/>
                    </a:cubicBez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9">
                <a:extLst>
                  <a:ext uri="{FF2B5EF4-FFF2-40B4-BE49-F238E27FC236}">
                    <a16:creationId xmlns:a16="http://schemas.microsoft.com/office/drawing/2014/main" id="{431A5F4F-CF8C-CFCA-FE0B-719656264C69}"/>
                  </a:ext>
                </a:extLst>
              </p:cNvPr>
              <p:cNvSpPr/>
              <p:nvPr/>
            </p:nvSpPr>
            <p:spPr>
              <a:xfrm>
                <a:off x="882259" y="2023078"/>
                <a:ext cx="1484060" cy="537204"/>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69" h="698797">
                    <a:moveTo>
                      <a:pt x="64208" y="263346"/>
                    </a:moveTo>
                    <a:lnTo>
                      <a:pt x="1284594" y="3614"/>
                    </a:lnTo>
                    <a:cubicBezTo>
                      <a:pt x="1360497" y="-5874"/>
                      <a:pt x="1383031" y="2428"/>
                      <a:pt x="1426913" y="39194"/>
                    </a:cubicBezTo>
                    <a:lnTo>
                      <a:pt x="1885892" y="320274"/>
                    </a:lnTo>
                    <a:cubicBezTo>
                      <a:pt x="1936890" y="353482"/>
                      <a:pt x="1955866" y="386689"/>
                      <a:pt x="1878776" y="409223"/>
                    </a:cubicBezTo>
                    <a:lnTo>
                      <a:pt x="622810" y="668955"/>
                    </a:lnTo>
                    <a:cubicBezTo>
                      <a:pt x="568254" y="712837"/>
                      <a:pt x="485235" y="703349"/>
                      <a:pt x="437795" y="672513"/>
                    </a:cubicBezTo>
                    <a:lnTo>
                      <a:pt x="17954" y="355853"/>
                    </a:lnTo>
                    <a:cubicBezTo>
                      <a:pt x="-23555" y="317901"/>
                      <a:pt x="13210" y="276392"/>
                      <a:pt x="64208" y="263346"/>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9">
                <a:extLst>
                  <a:ext uri="{FF2B5EF4-FFF2-40B4-BE49-F238E27FC236}">
                    <a16:creationId xmlns:a16="http://schemas.microsoft.com/office/drawing/2014/main" id="{2BBB2C45-19DC-98A4-9365-C9E65524D068}"/>
                  </a:ext>
                </a:extLst>
              </p:cNvPr>
              <p:cNvSpPr/>
              <p:nvPr/>
            </p:nvSpPr>
            <p:spPr>
              <a:xfrm>
                <a:off x="435003" y="1711236"/>
                <a:ext cx="1368358" cy="47607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1454" h="626759">
                    <a:moveTo>
                      <a:pt x="64672" y="177906"/>
                    </a:moveTo>
                    <a:lnTo>
                      <a:pt x="1231763" y="4012"/>
                    </a:lnTo>
                    <a:cubicBezTo>
                      <a:pt x="1293379" y="-5476"/>
                      <a:pt x="1325438" y="445"/>
                      <a:pt x="1369320" y="37211"/>
                    </a:cubicBezTo>
                    <a:lnTo>
                      <a:pt x="1741213" y="282006"/>
                    </a:lnTo>
                    <a:cubicBezTo>
                      <a:pt x="1820786" y="324739"/>
                      <a:pt x="1828308" y="366451"/>
                      <a:pt x="1722643" y="388985"/>
                    </a:cubicBezTo>
                    <a:lnTo>
                      <a:pt x="639943" y="609709"/>
                    </a:lnTo>
                    <a:cubicBezTo>
                      <a:pt x="540143" y="639303"/>
                      <a:pt x="495224" y="627434"/>
                      <a:pt x="447784" y="596598"/>
                    </a:cubicBezTo>
                    <a:lnTo>
                      <a:pt x="18418" y="270413"/>
                    </a:lnTo>
                    <a:cubicBezTo>
                      <a:pt x="-23091" y="232461"/>
                      <a:pt x="11293" y="183809"/>
                      <a:pt x="64672" y="177906"/>
                    </a:cubicBez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Rectangle 29">
                <a:extLst>
                  <a:ext uri="{FF2B5EF4-FFF2-40B4-BE49-F238E27FC236}">
                    <a16:creationId xmlns:a16="http://schemas.microsoft.com/office/drawing/2014/main" id="{AC3AE748-B569-FC60-1DB3-B1AD1D5EED06}"/>
                  </a:ext>
                </a:extLst>
              </p:cNvPr>
              <p:cNvSpPr/>
              <p:nvPr/>
            </p:nvSpPr>
            <p:spPr>
              <a:xfrm>
                <a:off x="1563680" y="1568613"/>
                <a:ext cx="1186052" cy="393710"/>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5132" h="512906">
                    <a:moveTo>
                      <a:pt x="64672" y="133641"/>
                    </a:moveTo>
                    <a:lnTo>
                      <a:pt x="907913" y="7372"/>
                    </a:lnTo>
                    <a:cubicBezTo>
                      <a:pt x="962385" y="266"/>
                      <a:pt x="975393" y="-10483"/>
                      <a:pt x="1033563" y="23902"/>
                    </a:cubicBezTo>
                    <a:lnTo>
                      <a:pt x="1493563" y="247266"/>
                    </a:lnTo>
                    <a:cubicBezTo>
                      <a:pt x="1561230" y="289999"/>
                      <a:pt x="1561608" y="310280"/>
                      <a:pt x="1498805" y="325670"/>
                    </a:cubicBezTo>
                    <a:lnTo>
                      <a:pt x="575649" y="498769"/>
                    </a:lnTo>
                    <a:cubicBezTo>
                      <a:pt x="475849" y="528363"/>
                      <a:pt x="464268" y="506969"/>
                      <a:pt x="416828" y="476133"/>
                    </a:cubicBezTo>
                    <a:lnTo>
                      <a:pt x="18418" y="226148"/>
                    </a:lnTo>
                    <a:cubicBezTo>
                      <a:pt x="-23091" y="188196"/>
                      <a:pt x="11293" y="139544"/>
                      <a:pt x="64672" y="133641"/>
                    </a:cubicBez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Rectangle 29">
                <a:extLst>
                  <a:ext uri="{FF2B5EF4-FFF2-40B4-BE49-F238E27FC236}">
                    <a16:creationId xmlns:a16="http://schemas.microsoft.com/office/drawing/2014/main" id="{3D2E964D-8365-58A2-510F-697D4AC21053}"/>
                  </a:ext>
                </a:extLst>
              </p:cNvPr>
              <p:cNvSpPr/>
              <p:nvPr/>
            </p:nvSpPr>
            <p:spPr>
              <a:xfrm>
                <a:off x="2024919" y="1844705"/>
                <a:ext cx="1377956" cy="446068"/>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63346 h 709656"/>
                  <a:gd name="connsiteX1" fmla="*/ 1284594 w 1930469"/>
                  <a:gd name="connsiteY1" fmla="*/ 3614 h 709656"/>
                  <a:gd name="connsiteX2" fmla="*/ 1426913 w 1930469"/>
                  <a:gd name="connsiteY2" fmla="*/ 39194 h 709656"/>
                  <a:gd name="connsiteX3" fmla="*/ 1885892 w 1930469"/>
                  <a:gd name="connsiteY3" fmla="*/ 320274 h 709656"/>
                  <a:gd name="connsiteX4" fmla="*/ 1878776 w 1930469"/>
                  <a:gd name="connsiteY4" fmla="*/ 409223 h 709656"/>
                  <a:gd name="connsiteX5" fmla="*/ 736665 w 1930469"/>
                  <a:gd name="connsiteY5" fmla="*/ 686745 h 709656"/>
                  <a:gd name="connsiteX6" fmla="*/ 437795 w 1930469"/>
                  <a:gd name="connsiteY6" fmla="*/ 672513 h 709656"/>
                  <a:gd name="connsiteX7" fmla="*/ 17954 w 1930469"/>
                  <a:gd name="connsiteY7" fmla="*/ 355853 h 709656"/>
                  <a:gd name="connsiteX8" fmla="*/ 64208 w 1930469"/>
                  <a:gd name="connsiteY8" fmla="*/ 263346 h 709656"/>
                  <a:gd name="connsiteX0" fmla="*/ 64208 w 1930469"/>
                  <a:gd name="connsiteY0" fmla="*/ 26334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63346 h 707575"/>
                  <a:gd name="connsiteX0" fmla="*/ 64208 w 1930469"/>
                  <a:gd name="connsiteY0" fmla="*/ 29892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98926 h 707575"/>
                  <a:gd name="connsiteX0" fmla="*/ 48765 w 1915026"/>
                  <a:gd name="connsiteY0" fmla="*/ 298926 h 707575"/>
                  <a:gd name="connsiteX1" fmla="*/ 1269151 w 1915026"/>
                  <a:gd name="connsiteY1" fmla="*/ 3614 h 707575"/>
                  <a:gd name="connsiteX2" fmla="*/ 1411470 w 1915026"/>
                  <a:gd name="connsiteY2" fmla="*/ 39194 h 707575"/>
                  <a:gd name="connsiteX3" fmla="*/ 1870449 w 1915026"/>
                  <a:gd name="connsiteY3" fmla="*/ 320274 h 707575"/>
                  <a:gd name="connsiteX4" fmla="*/ 1863333 w 1915026"/>
                  <a:gd name="connsiteY4" fmla="*/ 409223 h 707575"/>
                  <a:gd name="connsiteX5" fmla="*/ 721222 w 1915026"/>
                  <a:gd name="connsiteY5" fmla="*/ 686745 h 707575"/>
                  <a:gd name="connsiteX6" fmla="*/ 493512 w 1915026"/>
                  <a:gd name="connsiteY6" fmla="*/ 665397 h 707575"/>
                  <a:gd name="connsiteX7" fmla="*/ 23859 w 1915026"/>
                  <a:gd name="connsiteY7" fmla="*/ 370085 h 707575"/>
                  <a:gd name="connsiteX8" fmla="*/ 48765 w 1915026"/>
                  <a:gd name="connsiteY8" fmla="*/ 298926 h 707575"/>
                  <a:gd name="connsiteX0" fmla="*/ 48765 w 1915026"/>
                  <a:gd name="connsiteY0" fmla="*/ 267477 h 676126"/>
                  <a:gd name="connsiteX1" fmla="*/ 984512 w 1915026"/>
                  <a:gd name="connsiteY1" fmla="*/ 86020 h 676126"/>
                  <a:gd name="connsiteX2" fmla="*/ 1411470 w 1915026"/>
                  <a:gd name="connsiteY2" fmla="*/ 7745 h 676126"/>
                  <a:gd name="connsiteX3" fmla="*/ 1870449 w 1915026"/>
                  <a:gd name="connsiteY3" fmla="*/ 288825 h 676126"/>
                  <a:gd name="connsiteX4" fmla="*/ 1863333 w 1915026"/>
                  <a:gd name="connsiteY4" fmla="*/ 377774 h 676126"/>
                  <a:gd name="connsiteX5" fmla="*/ 721222 w 1915026"/>
                  <a:gd name="connsiteY5" fmla="*/ 655296 h 676126"/>
                  <a:gd name="connsiteX6" fmla="*/ 493512 w 1915026"/>
                  <a:gd name="connsiteY6" fmla="*/ 633948 h 676126"/>
                  <a:gd name="connsiteX7" fmla="*/ 23859 w 1915026"/>
                  <a:gd name="connsiteY7" fmla="*/ 338636 h 676126"/>
                  <a:gd name="connsiteX8" fmla="*/ 48765 w 1915026"/>
                  <a:gd name="connsiteY8" fmla="*/ 267477 h 676126"/>
                  <a:gd name="connsiteX0" fmla="*/ 48765 w 1915026"/>
                  <a:gd name="connsiteY0" fmla="*/ 184582 h 593231"/>
                  <a:gd name="connsiteX1" fmla="*/ 984512 w 1915026"/>
                  <a:gd name="connsiteY1" fmla="*/ 3125 h 593231"/>
                  <a:gd name="connsiteX2" fmla="*/ 1144621 w 1915026"/>
                  <a:gd name="connsiteY2" fmla="*/ 42263 h 593231"/>
                  <a:gd name="connsiteX3" fmla="*/ 1870449 w 1915026"/>
                  <a:gd name="connsiteY3" fmla="*/ 205930 h 593231"/>
                  <a:gd name="connsiteX4" fmla="*/ 1863333 w 1915026"/>
                  <a:gd name="connsiteY4" fmla="*/ 294879 h 593231"/>
                  <a:gd name="connsiteX5" fmla="*/ 721222 w 1915026"/>
                  <a:gd name="connsiteY5" fmla="*/ 572401 h 593231"/>
                  <a:gd name="connsiteX6" fmla="*/ 493512 w 1915026"/>
                  <a:gd name="connsiteY6" fmla="*/ 551053 h 593231"/>
                  <a:gd name="connsiteX7" fmla="*/ 23859 w 1915026"/>
                  <a:gd name="connsiteY7" fmla="*/ 255741 h 593231"/>
                  <a:gd name="connsiteX8" fmla="*/ 48765 w 1915026"/>
                  <a:gd name="connsiteY8" fmla="*/ 184582 h 593231"/>
                  <a:gd name="connsiteX0" fmla="*/ 48765 w 1879447"/>
                  <a:gd name="connsiteY0" fmla="*/ 184582 h 593231"/>
                  <a:gd name="connsiteX1" fmla="*/ 984512 w 1879447"/>
                  <a:gd name="connsiteY1" fmla="*/ 3125 h 593231"/>
                  <a:gd name="connsiteX2" fmla="*/ 1144621 w 1879447"/>
                  <a:gd name="connsiteY2" fmla="*/ 42263 h 593231"/>
                  <a:gd name="connsiteX3" fmla="*/ 1667644 w 1879447"/>
                  <a:gd name="connsiteY3" fmla="*/ 287764 h 593231"/>
                  <a:gd name="connsiteX4" fmla="*/ 1863333 w 1879447"/>
                  <a:gd name="connsiteY4" fmla="*/ 294879 h 593231"/>
                  <a:gd name="connsiteX5" fmla="*/ 721222 w 1879447"/>
                  <a:gd name="connsiteY5" fmla="*/ 572401 h 593231"/>
                  <a:gd name="connsiteX6" fmla="*/ 493512 w 1879447"/>
                  <a:gd name="connsiteY6" fmla="*/ 551053 h 593231"/>
                  <a:gd name="connsiteX7" fmla="*/ 23859 w 1879447"/>
                  <a:gd name="connsiteY7" fmla="*/ 255741 h 593231"/>
                  <a:gd name="connsiteX8" fmla="*/ 48765 w 1879447"/>
                  <a:gd name="connsiteY8" fmla="*/ 184582 h 593231"/>
                  <a:gd name="connsiteX0" fmla="*/ 48765 w 1753121"/>
                  <a:gd name="connsiteY0" fmla="*/ 184582 h 593231"/>
                  <a:gd name="connsiteX1" fmla="*/ 984512 w 1753121"/>
                  <a:gd name="connsiteY1" fmla="*/ 3125 h 593231"/>
                  <a:gd name="connsiteX2" fmla="*/ 1144621 w 1753121"/>
                  <a:gd name="connsiteY2" fmla="*/ 42263 h 593231"/>
                  <a:gd name="connsiteX3" fmla="*/ 1667644 w 1753121"/>
                  <a:gd name="connsiteY3" fmla="*/ 287764 h 593231"/>
                  <a:gd name="connsiteX4" fmla="*/ 1721014 w 1753121"/>
                  <a:gd name="connsiteY4" fmla="*/ 373155 h 593231"/>
                  <a:gd name="connsiteX5" fmla="*/ 721222 w 1753121"/>
                  <a:gd name="connsiteY5" fmla="*/ 572401 h 593231"/>
                  <a:gd name="connsiteX6" fmla="*/ 493512 w 1753121"/>
                  <a:gd name="connsiteY6" fmla="*/ 551053 h 593231"/>
                  <a:gd name="connsiteX7" fmla="*/ 23859 w 1753121"/>
                  <a:gd name="connsiteY7" fmla="*/ 255741 h 593231"/>
                  <a:gd name="connsiteX8" fmla="*/ 48765 w 1753121"/>
                  <a:gd name="connsiteY8" fmla="*/ 184582 h 593231"/>
                  <a:gd name="connsiteX0" fmla="*/ 48765 w 1768053"/>
                  <a:gd name="connsiteY0" fmla="*/ 184582 h 593231"/>
                  <a:gd name="connsiteX1" fmla="*/ 984512 w 1768053"/>
                  <a:gd name="connsiteY1" fmla="*/ 3125 h 593231"/>
                  <a:gd name="connsiteX2" fmla="*/ 1144621 w 1768053"/>
                  <a:gd name="connsiteY2" fmla="*/ 42263 h 593231"/>
                  <a:gd name="connsiteX3" fmla="*/ 1717456 w 1768053"/>
                  <a:gd name="connsiteY3" fmla="*/ 305554 h 593231"/>
                  <a:gd name="connsiteX4" fmla="*/ 1721014 w 1768053"/>
                  <a:gd name="connsiteY4" fmla="*/ 373155 h 593231"/>
                  <a:gd name="connsiteX5" fmla="*/ 721222 w 1768053"/>
                  <a:gd name="connsiteY5" fmla="*/ 572401 h 593231"/>
                  <a:gd name="connsiteX6" fmla="*/ 493512 w 1768053"/>
                  <a:gd name="connsiteY6" fmla="*/ 551053 h 593231"/>
                  <a:gd name="connsiteX7" fmla="*/ 23859 w 1768053"/>
                  <a:gd name="connsiteY7" fmla="*/ 255741 h 593231"/>
                  <a:gd name="connsiteX8" fmla="*/ 48765 w 1768053"/>
                  <a:gd name="connsiteY8" fmla="*/ 184582 h 593231"/>
                  <a:gd name="connsiteX0" fmla="*/ 48765 w 1768053"/>
                  <a:gd name="connsiteY0" fmla="*/ 173214 h 581863"/>
                  <a:gd name="connsiteX1" fmla="*/ 991628 w 1768053"/>
                  <a:gd name="connsiteY1" fmla="*/ 5989 h 581863"/>
                  <a:gd name="connsiteX2" fmla="*/ 1144621 w 1768053"/>
                  <a:gd name="connsiteY2" fmla="*/ 30895 h 581863"/>
                  <a:gd name="connsiteX3" fmla="*/ 1717456 w 1768053"/>
                  <a:gd name="connsiteY3" fmla="*/ 294186 h 581863"/>
                  <a:gd name="connsiteX4" fmla="*/ 1721014 w 1768053"/>
                  <a:gd name="connsiteY4" fmla="*/ 361787 h 581863"/>
                  <a:gd name="connsiteX5" fmla="*/ 721222 w 1768053"/>
                  <a:gd name="connsiteY5" fmla="*/ 561033 h 581863"/>
                  <a:gd name="connsiteX6" fmla="*/ 493512 w 1768053"/>
                  <a:gd name="connsiteY6" fmla="*/ 539685 h 581863"/>
                  <a:gd name="connsiteX7" fmla="*/ 23859 w 1768053"/>
                  <a:gd name="connsiteY7" fmla="*/ 244373 h 581863"/>
                  <a:gd name="connsiteX8" fmla="*/ 48765 w 1768053"/>
                  <a:gd name="connsiteY8" fmla="*/ 173214 h 581863"/>
                  <a:gd name="connsiteX0" fmla="*/ 36475 w 1755763"/>
                  <a:gd name="connsiteY0" fmla="*/ 173214 h 581863"/>
                  <a:gd name="connsiteX1" fmla="*/ 979338 w 1755763"/>
                  <a:gd name="connsiteY1" fmla="*/ 5989 h 581863"/>
                  <a:gd name="connsiteX2" fmla="*/ 1132331 w 1755763"/>
                  <a:gd name="connsiteY2" fmla="*/ 30895 h 581863"/>
                  <a:gd name="connsiteX3" fmla="*/ 1705166 w 1755763"/>
                  <a:gd name="connsiteY3" fmla="*/ 294186 h 581863"/>
                  <a:gd name="connsiteX4" fmla="*/ 1708724 w 1755763"/>
                  <a:gd name="connsiteY4" fmla="*/ 361787 h 581863"/>
                  <a:gd name="connsiteX5" fmla="*/ 708932 w 1755763"/>
                  <a:gd name="connsiteY5" fmla="*/ 561033 h 581863"/>
                  <a:gd name="connsiteX6" fmla="*/ 481222 w 1755763"/>
                  <a:gd name="connsiteY6" fmla="*/ 539685 h 581863"/>
                  <a:gd name="connsiteX7" fmla="*/ 32917 w 1755763"/>
                  <a:gd name="connsiteY7" fmla="*/ 251489 h 581863"/>
                  <a:gd name="connsiteX8" fmla="*/ 36475 w 1755763"/>
                  <a:gd name="connsiteY8" fmla="*/ 173214 h 581863"/>
                  <a:gd name="connsiteX0" fmla="*/ 36475 w 1755763"/>
                  <a:gd name="connsiteY0" fmla="*/ 173214 h 579304"/>
                  <a:gd name="connsiteX1" fmla="*/ 979338 w 1755763"/>
                  <a:gd name="connsiteY1" fmla="*/ 5989 h 579304"/>
                  <a:gd name="connsiteX2" fmla="*/ 1132331 w 1755763"/>
                  <a:gd name="connsiteY2" fmla="*/ 30895 h 579304"/>
                  <a:gd name="connsiteX3" fmla="*/ 1705166 w 1755763"/>
                  <a:gd name="connsiteY3" fmla="*/ 294186 h 579304"/>
                  <a:gd name="connsiteX4" fmla="*/ 1708724 w 1755763"/>
                  <a:gd name="connsiteY4" fmla="*/ 361787 h 579304"/>
                  <a:gd name="connsiteX5" fmla="*/ 687584 w 1755763"/>
                  <a:gd name="connsiteY5" fmla="*/ 557475 h 579304"/>
                  <a:gd name="connsiteX6" fmla="*/ 481222 w 1755763"/>
                  <a:gd name="connsiteY6" fmla="*/ 539685 h 579304"/>
                  <a:gd name="connsiteX7" fmla="*/ 32917 w 1755763"/>
                  <a:gd name="connsiteY7" fmla="*/ 251489 h 579304"/>
                  <a:gd name="connsiteX8" fmla="*/ 36475 w 1755763"/>
                  <a:gd name="connsiteY8" fmla="*/ 173214 h 579304"/>
                  <a:gd name="connsiteX0" fmla="*/ 36475 w 1755763"/>
                  <a:gd name="connsiteY0" fmla="*/ 173214 h 576867"/>
                  <a:gd name="connsiteX1" fmla="*/ 979338 w 1755763"/>
                  <a:gd name="connsiteY1" fmla="*/ 5989 h 576867"/>
                  <a:gd name="connsiteX2" fmla="*/ 1132331 w 1755763"/>
                  <a:gd name="connsiteY2" fmla="*/ 30895 h 576867"/>
                  <a:gd name="connsiteX3" fmla="*/ 1705166 w 1755763"/>
                  <a:gd name="connsiteY3" fmla="*/ 294186 h 576867"/>
                  <a:gd name="connsiteX4" fmla="*/ 1708724 w 1755763"/>
                  <a:gd name="connsiteY4" fmla="*/ 361787 h 576867"/>
                  <a:gd name="connsiteX5" fmla="*/ 687584 w 1755763"/>
                  <a:gd name="connsiteY5" fmla="*/ 557475 h 576867"/>
                  <a:gd name="connsiteX6" fmla="*/ 481222 w 1755763"/>
                  <a:gd name="connsiteY6" fmla="*/ 539685 h 576867"/>
                  <a:gd name="connsiteX7" fmla="*/ 32917 w 1755763"/>
                  <a:gd name="connsiteY7" fmla="*/ 251489 h 576867"/>
                  <a:gd name="connsiteX8" fmla="*/ 36475 w 1755763"/>
                  <a:gd name="connsiteY8" fmla="*/ 173214 h 576867"/>
                  <a:gd name="connsiteX0" fmla="*/ 36475 w 1755763"/>
                  <a:gd name="connsiteY0" fmla="*/ 173214 h 578753"/>
                  <a:gd name="connsiteX1" fmla="*/ 979338 w 1755763"/>
                  <a:gd name="connsiteY1" fmla="*/ 5989 h 578753"/>
                  <a:gd name="connsiteX2" fmla="*/ 1132331 w 1755763"/>
                  <a:gd name="connsiteY2" fmla="*/ 30895 h 578753"/>
                  <a:gd name="connsiteX3" fmla="*/ 1705166 w 1755763"/>
                  <a:gd name="connsiteY3" fmla="*/ 294186 h 578753"/>
                  <a:gd name="connsiteX4" fmla="*/ 1708724 w 1755763"/>
                  <a:gd name="connsiteY4" fmla="*/ 361787 h 578753"/>
                  <a:gd name="connsiteX5" fmla="*/ 687584 w 1755763"/>
                  <a:gd name="connsiteY5" fmla="*/ 557475 h 578753"/>
                  <a:gd name="connsiteX6" fmla="*/ 495454 w 1755763"/>
                  <a:gd name="connsiteY6" fmla="*/ 546801 h 578753"/>
                  <a:gd name="connsiteX7" fmla="*/ 32917 w 1755763"/>
                  <a:gd name="connsiteY7" fmla="*/ 251489 h 578753"/>
                  <a:gd name="connsiteX8" fmla="*/ 36475 w 1755763"/>
                  <a:gd name="connsiteY8" fmla="*/ 173214 h 578753"/>
                  <a:gd name="connsiteX0" fmla="*/ 44768 w 1764056"/>
                  <a:gd name="connsiteY0" fmla="*/ 173214 h 578753"/>
                  <a:gd name="connsiteX1" fmla="*/ 987631 w 1764056"/>
                  <a:gd name="connsiteY1" fmla="*/ 5989 h 578753"/>
                  <a:gd name="connsiteX2" fmla="*/ 1140624 w 1764056"/>
                  <a:gd name="connsiteY2" fmla="*/ 30895 h 578753"/>
                  <a:gd name="connsiteX3" fmla="*/ 1713459 w 1764056"/>
                  <a:gd name="connsiteY3" fmla="*/ 294186 h 578753"/>
                  <a:gd name="connsiteX4" fmla="*/ 1717017 w 1764056"/>
                  <a:gd name="connsiteY4" fmla="*/ 361787 h 578753"/>
                  <a:gd name="connsiteX5" fmla="*/ 695877 w 1764056"/>
                  <a:gd name="connsiteY5" fmla="*/ 557475 h 578753"/>
                  <a:gd name="connsiteX6" fmla="*/ 503747 w 1764056"/>
                  <a:gd name="connsiteY6" fmla="*/ 546801 h 578753"/>
                  <a:gd name="connsiteX7" fmla="*/ 41210 w 1764056"/>
                  <a:gd name="connsiteY7" fmla="*/ 251489 h 578753"/>
                  <a:gd name="connsiteX8" fmla="*/ 44768 w 1764056"/>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67225 h 572764"/>
                  <a:gd name="connsiteX1" fmla="*/ 991392 w 1767817"/>
                  <a:gd name="connsiteY1" fmla="*/ 0 h 572764"/>
                  <a:gd name="connsiteX2" fmla="*/ 1144385 w 1767817"/>
                  <a:gd name="connsiteY2" fmla="*/ 24906 h 572764"/>
                  <a:gd name="connsiteX3" fmla="*/ 1717220 w 1767817"/>
                  <a:gd name="connsiteY3" fmla="*/ 288197 h 572764"/>
                  <a:gd name="connsiteX4" fmla="*/ 1720778 w 1767817"/>
                  <a:gd name="connsiteY4" fmla="*/ 355798 h 572764"/>
                  <a:gd name="connsiteX5" fmla="*/ 699638 w 1767817"/>
                  <a:gd name="connsiteY5" fmla="*/ 551486 h 572764"/>
                  <a:gd name="connsiteX6" fmla="*/ 507508 w 1767817"/>
                  <a:gd name="connsiteY6" fmla="*/ 540812 h 572764"/>
                  <a:gd name="connsiteX7" fmla="*/ 44971 w 1767817"/>
                  <a:gd name="connsiteY7" fmla="*/ 245500 h 572764"/>
                  <a:gd name="connsiteX8" fmla="*/ 48529 w 1767817"/>
                  <a:gd name="connsiteY8" fmla="*/ 167225 h 572764"/>
                  <a:gd name="connsiteX0" fmla="*/ 48529 w 1766344"/>
                  <a:gd name="connsiteY0" fmla="*/ 167225 h 572764"/>
                  <a:gd name="connsiteX1" fmla="*/ 991392 w 1766344"/>
                  <a:gd name="connsiteY1" fmla="*/ 0 h 572764"/>
                  <a:gd name="connsiteX2" fmla="*/ 1144385 w 1766344"/>
                  <a:gd name="connsiteY2" fmla="*/ 24906 h 572764"/>
                  <a:gd name="connsiteX3" fmla="*/ 1717220 w 1766344"/>
                  <a:gd name="connsiteY3" fmla="*/ 288197 h 572764"/>
                  <a:gd name="connsiteX4" fmla="*/ 1720778 w 1766344"/>
                  <a:gd name="connsiteY4" fmla="*/ 355798 h 572764"/>
                  <a:gd name="connsiteX5" fmla="*/ 699638 w 1766344"/>
                  <a:gd name="connsiteY5" fmla="*/ 551486 h 572764"/>
                  <a:gd name="connsiteX6" fmla="*/ 507508 w 1766344"/>
                  <a:gd name="connsiteY6" fmla="*/ 540812 h 572764"/>
                  <a:gd name="connsiteX7" fmla="*/ 44971 w 1766344"/>
                  <a:gd name="connsiteY7" fmla="*/ 245500 h 572764"/>
                  <a:gd name="connsiteX8" fmla="*/ 48529 w 1766344"/>
                  <a:gd name="connsiteY8" fmla="*/ 167225 h 572764"/>
                  <a:gd name="connsiteX0" fmla="*/ 48529 w 1767522"/>
                  <a:gd name="connsiteY0" fmla="*/ 167225 h 572764"/>
                  <a:gd name="connsiteX1" fmla="*/ 991392 w 1767522"/>
                  <a:gd name="connsiteY1" fmla="*/ 0 h 572764"/>
                  <a:gd name="connsiteX2" fmla="*/ 1144385 w 1767522"/>
                  <a:gd name="connsiteY2" fmla="*/ 24906 h 572764"/>
                  <a:gd name="connsiteX3" fmla="*/ 1717220 w 1767522"/>
                  <a:gd name="connsiteY3" fmla="*/ 288197 h 572764"/>
                  <a:gd name="connsiteX4" fmla="*/ 1720778 w 1767522"/>
                  <a:gd name="connsiteY4" fmla="*/ 355798 h 572764"/>
                  <a:gd name="connsiteX5" fmla="*/ 699638 w 1767522"/>
                  <a:gd name="connsiteY5" fmla="*/ 551486 h 572764"/>
                  <a:gd name="connsiteX6" fmla="*/ 507508 w 1767522"/>
                  <a:gd name="connsiteY6" fmla="*/ 540812 h 572764"/>
                  <a:gd name="connsiteX7" fmla="*/ 44971 w 1767522"/>
                  <a:gd name="connsiteY7" fmla="*/ 245500 h 572764"/>
                  <a:gd name="connsiteX8" fmla="*/ 48529 w 1767522"/>
                  <a:gd name="connsiteY8" fmla="*/ 167225 h 572764"/>
                  <a:gd name="connsiteX0" fmla="*/ 48529 w 1767522"/>
                  <a:gd name="connsiteY0" fmla="*/ 167225 h 575340"/>
                  <a:gd name="connsiteX1" fmla="*/ 991392 w 1767522"/>
                  <a:gd name="connsiteY1" fmla="*/ 0 h 575340"/>
                  <a:gd name="connsiteX2" fmla="*/ 1144385 w 1767522"/>
                  <a:gd name="connsiteY2" fmla="*/ 24906 h 575340"/>
                  <a:gd name="connsiteX3" fmla="*/ 1717220 w 1767522"/>
                  <a:gd name="connsiteY3" fmla="*/ 288197 h 575340"/>
                  <a:gd name="connsiteX4" fmla="*/ 1720778 w 1767522"/>
                  <a:gd name="connsiteY4" fmla="*/ 355798 h 575340"/>
                  <a:gd name="connsiteX5" fmla="*/ 688964 w 1767522"/>
                  <a:gd name="connsiteY5" fmla="*/ 555044 h 575340"/>
                  <a:gd name="connsiteX6" fmla="*/ 507508 w 1767522"/>
                  <a:gd name="connsiteY6" fmla="*/ 540812 h 575340"/>
                  <a:gd name="connsiteX7" fmla="*/ 44971 w 1767522"/>
                  <a:gd name="connsiteY7" fmla="*/ 245500 h 575340"/>
                  <a:gd name="connsiteX8" fmla="*/ 48529 w 1767522"/>
                  <a:gd name="connsiteY8" fmla="*/ 167225 h 575340"/>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22" h="572177">
                    <a:moveTo>
                      <a:pt x="48529" y="167225"/>
                    </a:moveTo>
                    <a:lnTo>
                      <a:pt x="991392" y="0"/>
                    </a:lnTo>
                    <a:cubicBezTo>
                      <a:pt x="1045947" y="-9488"/>
                      <a:pt x="1096945" y="-1186"/>
                      <a:pt x="1144385" y="24906"/>
                    </a:cubicBezTo>
                    <a:lnTo>
                      <a:pt x="1717220" y="288197"/>
                    </a:lnTo>
                    <a:cubicBezTo>
                      <a:pt x="1771776" y="314289"/>
                      <a:pt x="1794310" y="336822"/>
                      <a:pt x="1720778" y="355798"/>
                    </a:cubicBezTo>
                    <a:lnTo>
                      <a:pt x="688964" y="555044"/>
                    </a:lnTo>
                    <a:cubicBezTo>
                      <a:pt x="616618" y="591810"/>
                      <a:pt x="547832" y="560974"/>
                      <a:pt x="507508" y="540812"/>
                    </a:cubicBezTo>
                    <a:lnTo>
                      <a:pt x="44971" y="245500"/>
                    </a:lnTo>
                    <a:cubicBezTo>
                      <a:pt x="-17886" y="207548"/>
                      <a:pt x="-13143" y="173155"/>
                      <a:pt x="48529" y="167225"/>
                    </a:cubicBez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24">
                <a:extLst>
                  <a:ext uri="{FF2B5EF4-FFF2-40B4-BE49-F238E27FC236}">
                    <a16:creationId xmlns:a16="http://schemas.microsoft.com/office/drawing/2014/main" id="{F51A96D5-35D9-BF4A-29B5-013F0F33A58C}"/>
                  </a:ext>
                </a:extLst>
              </p:cNvPr>
              <p:cNvSpPr/>
              <p:nvPr/>
            </p:nvSpPr>
            <p:spPr>
              <a:xfrm>
                <a:off x="2602732" y="2155865"/>
                <a:ext cx="1528396" cy="57952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26367 h 786593"/>
                  <a:gd name="connsiteX1" fmla="*/ 1073964 w 2187340"/>
                  <a:gd name="connsiteY1" fmla="*/ 26862 h 786593"/>
                  <a:gd name="connsiteX2" fmla="*/ 1540008 w 2187340"/>
                  <a:gd name="connsiteY2" fmla="*/ 13921 h 786593"/>
                  <a:gd name="connsiteX3" fmla="*/ 2165125 w 2187340"/>
                  <a:gd name="connsiteY3" fmla="*/ 399631 h 786593"/>
                  <a:gd name="connsiteX4" fmla="*/ 2094766 w 2187340"/>
                  <a:gd name="connsiteY4" fmla="*/ 522300 h 786593"/>
                  <a:gd name="connsiteX5" fmla="*/ 871665 w 2187340"/>
                  <a:gd name="connsiteY5" fmla="*/ 768717 h 786593"/>
                  <a:gd name="connsiteX6" fmla="*/ 638377 w 2187340"/>
                  <a:gd name="connsiteY6" fmla="*/ 741756 h 786593"/>
                  <a:gd name="connsiteX7" fmla="*/ 57016 w 2187340"/>
                  <a:gd name="connsiteY7" fmla="*/ 319828 h 786593"/>
                  <a:gd name="connsiteX8" fmla="*/ 29885 w 2187340"/>
                  <a:gd name="connsiteY8" fmla="*/ 226367 h 786593"/>
                  <a:gd name="connsiteX0" fmla="*/ 29885 w 2187340"/>
                  <a:gd name="connsiteY0" fmla="*/ 207145 h 767371"/>
                  <a:gd name="connsiteX1" fmla="*/ 1073964 w 2187340"/>
                  <a:gd name="connsiteY1" fmla="*/ 7640 h 767371"/>
                  <a:gd name="connsiteX2" fmla="*/ 1227450 w 2187340"/>
                  <a:gd name="connsiteY2" fmla="*/ 31275 h 767371"/>
                  <a:gd name="connsiteX3" fmla="*/ 2165125 w 2187340"/>
                  <a:gd name="connsiteY3" fmla="*/ 380409 h 767371"/>
                  <a:gd name="connsiteX4" fmla="*/ 2094766 w 2187340"/>
                  <a:gd name="connsiteY4" fmla="*/ 503078 h 767371"/>
                  <a:gd name="connsiteX5" fmla="*/ 871665 w 2187340"/>
                  <a:gd name="connsiteY5" fmla="*/ 749495 h 767371"/>
                  <a:gd name="connsiteX6" fmla="*/ 638377 w 2187340"/>
                  <a:gd name="connsiteY6" fmla="*/ 722534 h 767371"/>
                  <a:gd name="connsiteX7" fmla="*/ 57016 w 2187340"/>
                  <a:gd name="connsiteY7" fmla="*/ 300606 h 767371"/>
                  <a:gd name="connsiteX8" fmla="*/ 29885 w 2187340"/>
                  <a:gd name="connsiteY8" fmla="*/ 207145 h 767371"/>
                  <a:gd name="connsiteX0" fmla="*/ 29885 w 2115180"/>
                  <a:gd name="connsiteY0" fmla="*/ 207145 h 767371"/>
                  <a:gd name="connsiteX1" fmla="*/ 1073964 w 2115180"/>
                  <a:gd name="connsiteY1" fmla="*/ 7640 h 767371"/>
                  <a:gd name="connsiteX2" fmla="*/ 1227450 w 2115180"/>
                  <a:gd name="connsiteY2" fmla="*/ 31275 h 767371"/>
                  <a:gd name="connsiteX3" fmla="*/ 1929044 w 2115180"/>
                  <a:gd name="connsiteY3" fmla="*/ 423635 h 767371"/>
                  <a:gd name="connsiteX4" fmla="*/ 2094766 w 2115180"/>
                  <a:gd name="connsiteY4" fmla="*/ 503078 h 767371"/>
                  <a:gd name="connsiteX5" fmla="*/ 871665 w 2115180"/>
                  <a:gd name="connsiteY5" fmla="*/ 749495 h 767371"/>
                  <a:gd name="connsiteX6" fmla="*/ 638377 w 2115180"/>
                  <a:gd name="connsiteY6" fmla="*/ 722534 h 767371"/>
                  <a:gd name="connsiteX7" fmla="*/ 57016 w 2115180"/>
                  <a:gd name="connsiteY7" fmla="*/ 300606 h 767371"/>
                  <a:gd name="connsiteX8" fmla="*/ 29885 w 2115180"/>
                  <a:gd name="connsiteY8" fmla="*/ 207145 h 767371"/>
                  <a:gd name="connsiteX0" fmla="*/ 29885 w 1994513"/>
                  <a:gd name="connsiteY0" fmla="*/ 207145 h 767371"/>
                  <a:gd name="connsiteX1" fmla="*/ 1073964 w 1994513"/>
                  <a:gd name="connsiteY1" fmla="*/ 7640 h 767371"/>
                  <a:gd name="connsiteX2" fmla="*/ 1227450 w 1994513"/>
                  <a:gd name="connsiteY2" fmla="*/ 31275 h 767371"/>
                  <a:gd name="connsiteX3" fmla="*/ 1929044 w 1994513"/>
                  <a:gd name="connsiteY3" fmla="*/ 423635 h 767371"/>
                  <a:gd name="connsiteX4" fmla="*/ 1951787 w 1994513"/>
                  <a:gd name="connsiteY4" fmla="*/ 519704 h 767371"/>
                  <a:gd name="connsiteX5" fmla="*/ 871665 w 1994513"/>
                  <a:gd name="connsiteY5" fmla="*/ 749495 h 767371"/>
                  <a:gd name="connsiteX6" fmla="*/ 638377 w 1994513"/>
                  <a:gd name="connsiteY6" fmla="*/ 722534 h 767371"/>
                  <a:gd name="connsiteX7" fmla="*/ 57016 w 1994513"/>
                  <a:gd name="connsiteY7" fmla="*/ 300606 h 767371"/>
                  <a:gd name="connsiteX8" fmla="*/ 29885 w 1994513"/>
                  <a:gd name="connsiteY8" fmla="*/ 207145 h 767371"/>
                  <a:gd name="connsiteX0" fmla="*/ 29885 w 1994513"/>
                  <a:gd name="connsiteY0" fmla="*/ 207145 h 757149"/>
                  <a:gd name="connsiteX1" fmla="*/ 1073964 w 1994513"/>
                  <a:gd name="connsiteY1" fmla="*/ 7640 h 757149"/>
                  <a:gd name="connsiteX2" fmla="*/ 1227450 w 1994513"/>
                  <a:gd name="connsiteY2" fmla="*/ 31275 h 757149"/>
                  <a:gd name="connsiteX3" fmla="*/ 1929044 w 1994513"/>
                  <a:gd name="connsiteY3" fmla="*/ 423635 h 757149"/>
                  <a:gd name="connsiteX4" fmla="*/ 1951787 w 1994513"/>
                  <a:gd name="connsiteY4" fmla="*/ 519704 h 757149"/>
                  <a:gd name="connsiteX5" fmla="*/ 871665 w 1994513"/>
                  <a:gd name="connsiteY5" fmla="*/ 749495 h 757149"/>
                  <a:gd name="connsiteX6" fmla="*/ 684929 w 1994513"/>
                  <a:gd name="connsiteY6" fmla="*/ 685958 h 757149"/>
                  <a:gd name="connsiteX7" fmla="*/ 57016 w 1994513"/>
                  <a:gd name="connsiteY7" fmla="*/ 300606 h 757149"/>
                  <a:gd name="connsiteX8" fmla="*/ 29885 w 1994513"/>
                  <a:gd name="connsiteY8" fmla="*/ 207145 h 757149"/>
                  <a:gd name="connsiteX0" fmla="*/ 29885 w 1994513"/>
                  <a:gd name="connsiteY0" fmla="*/ 207145 h 748943"/>
                  <a:gd name="connsiteX1" fmla="*/ 1073964 w 1994513"/>
                  <a:gd name="connsiteY1" fmla="*/ 7640 h 748943"/>
                  <a:gd name="connsiteX2" fmla="*/ 1227450 w 1994513"/>
                  <a:gd name="connsiteY2" fmla="*/ 31275 h 748943"/>
                  <a:gd name="connsiteX3" fmla="*/ 1929044 w 1994513"/>
                  <a:gd name="connsiteY3" fmla="*/ 423635 h 748943"/>
                  <a:gd name="connsiteX4" fmla="*/ 1951787 w 1994513"/>
                  <a:gd name="connsiteY4" fmla="*/ 519704 h 748943"/>
                  <a:gd name="connsiteX5" fmla="*/ 845064 w 1994513"/>
                  <a:gd name="connsiteY5" fmla="*/ 739520 h 748943"/>
                  <a:gd name="connsiteX6" fmla="*/ 684929 w 1994513"/>
                  <a:gd name="connsiteY6" fmla="*/ 685958 h 748943"/>
                  <a:gd name="connsiteX7" fmla="*/ 57016 w 1994513"/>
                  <a:gd name="connsiteY7" fmla="*/ 300606 h 748943"/>
                  <a:gd name="connsiteX8" fmla="*/ 29885 w 1994513"/>
                  <a:gd name="connsiteY8" fmla="*/ 207145 h 748943"/>
                  <a:gd name="connsiteX0" fmla="*/ 25696 w 1990324"/>
                  <a:gd name="connsiteY0" fmla="*/ 207145 h 748943"/>
                  <a:gd name="connsiteX1" fmla="*/ 1069775 w 1990324"/>
                  <a:gd name="connsiteY1" fmla="*/ 7640 h 748943"/>
                  <a:gd name="connsiteX2" fmla="*/ 1223261 w 1990324"/>
                  <a:gd name="connsiteY2" fmla="*/ 31275 h 748943"/>
                  <a:gd name="connsiteX3" fmla="*/ 1924855 w 1990324"/>
                  <a:gd name="connsiteY3" fmla="*/ 423635 h 748943"/>
                  <a:gd name="connsiteX4" fmla="*/ 1947598 w 1990324"/>
                  <a:gd name="connsiteY4" fmla="*/ 519704 h 748943"/>
                  <a:gd name="connsiteX5" fmla="*/ 840875 w 1990324"/>
                  <a:gd name="connsiteY5" fmla="*/ 739520 h 748943"/>
                  <a:gd name="connsiteX6" fmla="*/ 680740 w 1990324"/>
                  <a:gd name="connsiteY6" fmla="*/ 685958 h 748943"/>
                  <a:gd name="connsiteX7" fmla="*/ 52827 w 1990324"/>
                  <a:gd name="connsiteY7" fmla="*/ 300606 h 748943"/>
                  <a:gd name="connsiteX8" fmla="*/ 25696 w 1990324"/>
                  <a:gd name="connsiteY8" fmla="*/ 207145 h 748943"/>
                  <a:gd name="connsiteX0" fmla="*/ 18311 w 1982939"/>
                  <a:gd name="connsiteY0" fmla="*/ 207145 h 748943"/>
                  <a:gd name="connsiteX1" fmla="*/ 1062390 w 1982939"/>
                  <a:gd name="connsiteY1" fmla="*/ 7640 h 748943"/>
                  <a:gd name="connsiteX2" fmla="*/ 1215876 w 1982939"/>
                  <a:gd name="connsiteY2" fmla="*/ 31275 h 748943"/>
                  <a:gd name="connsiteX3" fmla="*/ 1917470 w 1982939"/>
                  <a:gd name="connsiteY3" fmla="*/ 423635 h 748943"/>
                  <a:gd name="connsiteX4" fmla="*/ 1940213 w 1982939"/>
                  <a:gd name="connsiteY4" fmla="*/ 519704 h 748943"/>
                  <a:gd name="connsiteX5" fmla="*/ 833490 w 1982939"/>
                  <a:gd name="connsiteY5" fmla="*/ 739520 h 748943"/>
                  <a:gd name="connsiteX6" fmla="*/ 673355 w 1982939"/>
                  <a:gd name="connsiteY6" fmla="*/ 685958 h 748943"/>
                  <a:gd name="connsiteX7" fmla="*/ 45442 w 1982939"/>
                  <a:gd name="connsiteY7" fmla="*/ 300606 h 748943"/>
                  <a:gd name="connsiteX8" fmla="*/ 18311 w 1982939"/>
                  <a:gd name="connsiteY8" fmla="*/ 207145 h 748943"/>
                  <a:gd name="connsiteX0" fmla="*/ 21717 w 1986345"/>
                  <a:gd name="connsiteY0" fmla="*/ 207145 h 748943"/>
                  <a:gd name="connsiteX1" fmla="*/ 1065796 w 1986345"/>
                  <a:gd name="connsiteY1" fmla="*/ 7640 h 748943"/>
                  <a:gd name="connsiteX2" fmla="*/ 1219282 w 1986345"/>
                  <a:gd name="connsiteY2" fmla="*/ 31275 h 748943"/>
                  <a:gd name="connsiteX3" fmla="*/ 1920876 w 1986345"/>
                  <a:gd name="connsiteY3" fmla="*/ 423635 h 748943"/>
                  <a:gd name="connsiteX4" fmla="*/ 1943619 w 1986345"/>
                  <a:gd name="connsiteY4" fmla="*/ 519704 h 748943"/>
                  <a:gd name="connsiteX5" fmla="*/ 836896 w 1986345"/>
                  <a:gd name="connsiteY5" fmla="*/ 739520 h 748943"/>
                  <a:gd name="connsiteX6" fmla="*/ 676761 w 1986345"/>
                  <a:gd name="connsiteY6" fmla="*/ 685958 h 748943"/>
                  <a:gd name="connsiteX7" fmla="*/ 48848 w 1986345"/>
                  <a:gd name="connsiteY7" fmla="*/ 300606 h 748943"/>
                  <a:gd name="connsiteX8" fmla="*/ 21717 w 1986345"/>
                  <a:gd name="connsiteY8" fmla="*/ 207145 h 748943"/>
                  <a:gd name="connsiteX0" fmla="*/ 21717 w 1986345"/>
                  <a:gd name="connsiteY0" fmla="*/ 212344 h 754142"/>
                  <a:gd name="connsiteX1" fmla="*/ 1075772 w 1986345"/>
                  <a:gd name="connsiteY1" fmla="*/ 6189 h 754142"/>
                  <a:gd name="connsiteX2" fmla="*/ 1219282 w 1986345"/>
                  <a:gd name="connsiteY2" fmla="*/ 36474 h 754142"/>
                  <a:gd name="connsiteX3" fmla="*/ 1920876 w 1986345"/>
                  <a:gd name="connsiteY3" fmla="*/ 428834 h 754142"/>
                  <a:gd name="connsiteX4" fmla="*/ 1943619 w 1986345"/>
                  <a:gd name="connsiteY4" fmla="*/ 524903 h 754142"/>
                  <a:gd name="connsiteX5" fmla="*/ 836896 w 1986345"/>
                  <a:gd name="connsiteY5" fmla="*/ 744719 h 754142"/>
                  <a:gd name="connsiteX6" fmla="*/ 676761 w 1986345"/>
                  <a:gd name="connsiteY6" fmla="*/ 691157 h 754142"/>
                  <a:gd name="connsiteX7" fmla="*/ 48848 w 1986345"/>
                  <a:gd name="connsiteY7" fmla="*/ 305805 h 754142"/>
                  <a:gd name="connsiteX8" fmla="*/ 21717 w 1986345"/>
                  <a:gd name="connsiteY8" fmla="*/ 212344 h 754142"/>
                  <a:gd name="connsiteX0" fmla="*/ 21717 w 1986345"/>
                  <a:gd name="connsiteY0" fmla="*/ 210911 h 752709"/>
                  <a:gd name="connsiteX1" fmla="*/ 1075772 w 1986345"/>
                  <a:gd name="connsiteY1" fmla="*/ 4756 h 752709"/>
                  <a:gd name="connsiteX2" fmla="*/ 1219282 w 1986345"/>
                  <a:gd name="connsiteY2" fmla="*/ 35041 h 752709"/>
                  <a:gd name="connsiteX3" fmla="*/ 1920876 w 1986345"/>
                  <a:gd name="connsiteY3" fmla="*/ 427401 h 752709"/>
                  <a:gd name="connsiteX4" fmla="*/ 1943619 w 1986345"/>
                  <a:gd name="connsiteY4" fmla="*/ 523470 h 752709"/>
                  <a:gd name="connsiteX5" fmla="*/ 836896 w 1986345"/>
                  <a:gd name="connsiteY5" fmla="*/ 743286 h 752709"/>
                  <a:gd name="connsiteX6" fmla="*/ 676761 w 1986345"/>
                  <a:gd name="connsiteY6" fmla="*/ 689724 h 752709"/>
                  <a:gd name="connsiteX7" fmla="*/ 48848 w 1986345"/>
                  <a:gd name="connsiteY7" fmla="*/ 304372 h 752709"/>
                  <a:gd name="connsiteX8" fmla="*/ 21717 w 1986345"/>
                  <a:gd name="connsiteY8" fmla="*/ 210911 h 752709"/>
                  <a:gd name="connsiteX0" fmla="*/ 21717 w 1989918"/>
                  <a:gd name="connsiteY0" fmla="*/ 210911 h 752709"/>
                  <a:gd name="connsiteX1" fmla="*/ 1075772 w 1989918"/>
                  <a:gd name="connsiteY1" fmla="*/ 4756 h 752709"/>
                  <a:gd name="connsiteX2" fmla="*/ 1219282 w 1989918"/>
                  <a:gd name="connsiteY2" fmla="*/ 35041 h 752709"/>
                  <a:gd name="connsiteX3" fmla="*/ 1920876 w 1989918"/>
                  <a:gd name="connsiteY3" fmla="*/ 427401 h 752709"/>
                  <a:gd name="connsiteX4" fmla="*/ 1943619 w 1989918"/>
                  <a:gd name="connsiteY4" fmla="*/ 523470 h 752709"/>
                  <a:gd name="connsiteX5" fmla="*/ 836896 w 1989918"/>
                  <a:gd name="connsiteY5" fmla="*/ 743286 h 752709"/>
                  <a:gd name="connsiteX6" fmla="*/ 676761 w 1989918"/>
                  <a:gd name="connsiteY6" fmla="*/ 689724 h 752709"/>
                  <a:gd name="connsiteX7" fmla="*/ 48848 w 1989918"/>
                  <a:gd name="connsiteY7" fmla="*/ 304372 h 752709"/>
                  <a:gd name="connsiteX8" fmla="*/ 21717 w 1989918"/>
                  <a:gd name="connsiteY8" fmla="*/ 210911 h 752709"/>
                  <a:gd name="connsiteX0" fmla="*/ 21717 w 1984160"/>
                  <a:gd name="connsiteY0" fmla="*/ 210911 h 752709"/>
                  <a:gd name="connsiteX1" fmla="*/ 1075772 w 1984160"/>
                  <a:gd name="connsiteY1" fmla="*/ 4756 h 752709"/>
                  <a:gd name="connsiteX2" fmla="*/ 1219282 w 1984160"/>
                  <a:gd name="connsiteY2" fmla="*/ 35041 h 752709"/>
                  <a:gd name="connsiteX3" fmla="*/ 1920876 w 1984160"/>
                  <a:gd name="connsiteY3" fmla="*/ 427401 h 752709"/>
                  <a:gd name="connsiteX4" fmla="*/ 1943619 w 1984160"/>
                  <a:gd name="connsiteY4" fmla="*/ 523470 h 752709"/>
                  <a:gd name="connsiteX5" fmla="*/ 836896 w 1984160"/>
                  <a:gd name="connsiteY5" fmla="*/ 743286 h 752709"/>
                  <a:gd name="connsiteX6" fmla="*/ 676761 w 1984160"/>
                  <a:gd name="connsiteY6" fmla="*/ 689724 h 752709"/>
                  <a:gd name="connsiteX7" fmla="*/ 48848 w 1984160"/>
                  <a:gd name="connsiteY7" fmla="*/ 304372 h 752709"/>
                  <a:gd name="connsiteX8" fmla="*/ 21717 w 1984160"/>
                  <a:gd name="connsiteY8" fmla="*/ 210911 h 752709"/>
                  <a:gd name="connsiteX0" fmla="*/ 21717 w 1985136"/>
                  <a:gd name="connsiteY0" fmla="*/ 210911 h 752709"/>
                  <a:gd name="connsiteX1" fmla="*/ 1075772 w 1985136"/>
                  <a:gd name="connsiteY1" fmla="*/ 4756 h 752709"/>
                  <a:gd name="connsiteX2" fmla="*/ 1219282 w 1985136"/>
                  <a:gd name="connsiteY2" fmla="*/ 35041 h 752709"/>
                  <a:gd name="connsiteX3" fmla="*/ 1920876 w 1985136"/>
                  <a:gd name="connsiteY3" fmla="*/ 427401 h 752709"/>
                  <a:gd name="connsiteX4" fmla="*/ 1943619 w 1985136"/>
                  <a:gd name="connsiteY4" fmla="*/ 523470 h 752709"/>
                  <a:gd name="connsiteX5" fmla="*/ 836896 w 1985136"/>
                  <a:gd name="connsiteY5" fmla="*/ 743286 h 752709"/>
                  <a:gd name="connsiteX6" fmla="*/ 676761 w 1985136"/>
                  <a:gd name="connsiteY6" fmla="*/ 689724 h 752709"/>
                  <a:gd name="connsiteX7" fmla="*/ 48848 w 1985136"/>
                  <a:gd name="connsiteY7" fmla="*/ 304372 h 752709"/>
                  <a:gd name="connsiteX8" fmla="*/ 21717 w 1985136"/>
                  <a:gd name="connsiteY8" fmla="*/ 210911 h 75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5136" h="752709">
                    <a:moveTo>
                      <a:pt x="21717" y="210911"/>
                    </a:moveTo>
                    <a:lnTo>
                      <a:pt x="1075772" y="4756"/>
                    </a:lnTo>
                    <a:cubicBezTo>
                      <a:pt x="1149102" y="-7316"/>
                      <a:pt x="1172553" y="3887"/>
                      <a:pt x="1219282" y="35041"/>
                    </a:cubicBezTo>
                    <a:lnTo>
                      <a:pt x="1920876" y="427401"/>
                    </a:lnTo>
                    <a:cubicBezTo>
                      <a:pt x="1986093" y="440582"/>
                      <a:pt x="2014731" y="513615"/>
                      <a:pt x="1943619" y="523470"/>
                    </a:cubicBezTo>
                    <a:lnTo>
                      <a:pt x="836896" y="743286"/>
                    </a:lnTo>
                    <a:cubicBezTo>
                      <a:pt x="769109" y="764225"/>
                      <a:pt x="741224" y="751911"/>
                      <a:pt x="676761" y="689724"/>
                    </a:cubicBezTo>
                    <a:lnTo>
                      <a:pt x="48848" y="304372"/>
                    </a:lnTo>
                    <a:cubicBezTo>
                      <a:pt x="-3423" y="272109"/>
                      <a:pt x="-15791" y="243174"/>
                      <a:pt x="21717" y="210911"/>
                    </a:cubicBezTo>
                    <a:close/>
                  </a:path>
                </a:pathLst>
              </a:custGeom>
              <a:gradFill>
                <a:gsLst>
                  <a:gs pos="55000">
                    <a:schemeClr val="bg1">
                      <a:alpha val="0"/>
                    </a:schemeClr>
                  </a:gs>
                  <a:gs pos="0">
                    <a:srgbClr val="B4B4B4">
                      <a:alpha val="90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Rectangle 24">
                <a:extLst>
                  <a:ext uri="{FF2B5EF4-FFF2-40B4-BE49-F238E27FC236}">
                    <a16:creationId xmlns:a16="http://schemas.microsoft.com/office/drawing/2014/main" id="{0CEDE54C-CBE1-95FB-768D-6AE6C38DCB29}"/>
                  </a:ext>
                </a:extLst>
              </p:cNvPr>
              <p:cNvSpPr/>
              <p:nvPr/>
            </p:nvSpPr>
            <p:spPr>
              <a:xfrm>
                <a:off x="3591645" y="1995352"/>
                <a:ext cx="1458548" cy="50656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57435 h 803924"/>
                  <a:gd name="connsiteX1" fmla="*/ 1363247 w 2187340"/>
                  <a:gd name="connsiteY1" fmla="*/ 4729 h 803924"/>
                  <a:gd name="connsiteX2" fmla="*/ 1540008 w 2187340"/>
                  <a:gd name="connsiteY2" fmla="*/ 44989 h 803924"/>
                  <a:gd name="connsiteX3" fmla="*/ 2165125 w 2187340"/>
                  <a:gd name="connsiteY3" fmla="*/ 430699 h 803924"/>
                  <a:gd name="connsiteX4" fmla="*/ 2094766 w 2187340"/>
                  <a:gd name="connsiteY4" fmla="*/ 553368 h 803924"/>
                  <a:gd name="connsiteX5" fmla="*/ 871665 w 2187340"/>
                  <a:gd name="connsiteY5" fmla="*/ 799785 h 803924"/>
                  <a:gd name="connsiteX6" fmla="*/ 708204 w 2187340"/>
                  <a:gd name="connsiteY6" fmla="*/ 696347 h 803924"/>
                  <a:gd name="connsiteX7" fmla="*/ 57016 w 2187340"/>
                  <a:gd name="connsiteY7" fmla="*/ 350896 h 803924"/>
                  <a:gd name="connsiteX8" fmla="*/ 29885 w 2187340"/>
                  <a:gd name="connsiteY8" fmla="*/ 257435 h 803924"/>
                  <a:gd name="connsiteX0" fmla="*/ 29885 w 2187340"/>
                  <a:gd name="connsiteY0" fmla="*/ 257435 h 767538"/>
                  <a:gd name="connsiteX1" fmla="*/ 1363247 w 2187340"/>
                  <a:gd name="connsiteY1" fmla="*/ 4729 h 767538"/>
                  <a:gd name="connsiteX2" fmla="*/ 1540008 w 2187340"/>
                  <a:gd name="connsiteY2" fmla="*/ 44989 h 767538"/>
                  <a:gd name="connsiteX3" fmla="*/ 2165125 w 2187340"/>
                  <a:gd name="connsiteY3" fmla="*/ 430699 h 767538"/>
                  <a:gd name="connsiteX4" fmla="*/ 2094766 w 2187340"/>
                  <a:gd name="connsiteY4" fmla="*/ 553368 h 767538"/>
                  <a:gd name="connsiteX5" fmla="*/ 934841 w 2187340"/>
                  <a:gd name="connsiteY5" fmla="*/ 759884 h 767538"/>
                  <a:gd name="connsiteX6" fmla="*/ 708204 w 2187340"/>
                  <a:gd name="connsiteY6" fmla="*/ 696347 h 767538"/>
                  <a:gd name="connsiteX7" fmla="*/ 57016 w 2187340"/>
                  <a:gd name="connsiteY7" fmla="*/ 350896 h 767538"/>
                  <a:gd name="connsiteX8" fmla="*/ 29885 w 2187340"/>
                  <a:gd name="connsiteY8" fmla="*/ 257435 h 767538"/>
                  <a:gd name="connsiteX0" fmla="*/ 29885 w 2187340"/>
                  <a:gd name="connsiteY0" fmla="*/ 257435 h 767106"/>
                  <a:gd name="connsiteX1" fmla="*/ 1363247 w 2187340"/>
                  <a:gd name="connsiteY1" fmla="*/ 4729 h 767106"/>
                  <a:gd name="connsiteX2" fmla="*/ 1540008 w 2187340"/>
                  <a:gd name="connsiteY2" fmla="*/ 44989 h 767106"/>
                  <a:gd name="connsiteX3" fmla="*/ 2165125 w 2187340"/>
                  <a:gd name="connsiteY3" fmla="*/ 430699 h 767106"/>
                  <a:gd name="connsiteX4" fmla="*/ 2094766 w 2187340"/>
                  <a:gd name="connsiteY4" fmla="*/ 553368 h 767106"/>
                  <a:gd name="connsiteX5" fmla="*/ 934841 w 2187340"/>
                  <a:gd name="connsiteY5" fmla="*/ 759884 h 767106"/>
                  <a:gd name="connsiteX6" fmla="*/ 708204 w 2187340"/>
                  <a:gd name="connsiteY6" fmla="*/ 696347 h 767106"/>
                  <a:gd name="connsiteX7" fmla="*/ 57016 w 2187340"/>
                  <a:gd name="connsiteY7" fmla="*/ 350896 h 767106"/>
                  <a:gd name="connsiteX8" fmla="*/ 29885 w 2187340"/>
                  <a:gd name="connsiteY8" fmla="*/ 257435 h 767106"/>
                  <a:gd name="connsiteX0" fmla="*/ 29885 w 2170254"/>
                  <a:gd name="connsiteY0" fmla="*/ 257435 h 767106"/>
                  <a:gd name="connsiteX1" fmla="*/ 1363247 w 2170254"/>
                  <a:gd name="connsiteY1" fmla="*/ 4729 h 767106"/>
                  <a:gd name="connsiteX2" fmla="*/ 1540008 w 2170254"/>
                  <a:gd name="connsiteY2" fmla="*/ 44989 h 767106"/>
                  <a:gd name="connsiteX3" fmla="*/ 2165125 w 2170254"/>
                  <a:gd name="connsiteY3" fmla="*/ 430699 h 767106"/>
                  <a:gd name="connsiteX4" fmla="*/ 1818783 w 2170254"/>
                  <a:gd name="connsiteY4" fmla="*/ 586619 h 767106"/>
                  <a:gd name="connsiteX5" fmla="*/ 934841 w 2170254"/>
                  <a:gd name="connsiteY5" fmla="*/ 759884 h 767106"/>
                  <a:gd name="connsiteX6" fmla="*/ 708204 w 2170254"/>
                  <a:gd name="connsiteY6" fmla="*/ 696347 h 767106"/>
                  <a:gd name="connsiteX7" fmla="*/ 57016 w 2170254"/>
                  <a:gd name="connsiteY7" fmla="*/ 350896 h 767106"/>
                  <a:gd name="connsiteX8" fmla="*/ 29885 w 2170254"/>
                  <a:gd name="connsiteY8" fmla="*/ 257435 h 767106"/>
                  <a:gd name="connsiteX0" fmla="*/ 29885 w 1892440"/>
                  <a:gd name="connsiteY0" fmla="*/ 257435 h 767106"/>
                  <a:gd name="connsiteX1" fmla="*/ 1363247 w 1892440"/>
                  <a:gd name="connsiteY1" fmla="*/ 4729 h 767106"/>
                  <a:gd name="connsiteX2" fmla="*/ 1540008 w 1892440"/>
                  <a:gd name="connsiteY2" fmla="*/ 44989 h 767106"/>
                  <a:gd name="connsiteX3" fmla="*/ 1862541 w 1892440"/>
                  <a:gd name="connsiteY3" fmla="*/ 507176 h 767106"/>
                  <a:gd name="connsiteX4" fmla="*/ 1818783 w 1892440"/>
                  <a:gd name="connsiteY4" fmla="*/ 586619 h 767106"/>
                  <a:gd name="connsiteX5" fmla="*/ 934841 w 1892440"/>
                  <a:gd name="connsiteY5" fmla="*/ 759884 h 767106"/>
                  <a:gd name="connsiteX6" fmla="*/ 708204 w 1892440"/>
                  <a:gd name="connsiteY6" fmla="*/ 696347 h 767106"/>
                  <a:gd name="connsiteX7" fmla="*/ 57016 w 1892440"/>
                  <a:gd name="connsiteY7" fmla="*/ 350896 h 767106"/>
                  <a:gd name="connsiteX8" fmla="*/ 29885 w 1892440"/>
                  <a:gd name="connsiteY8" fmla="*/ 257435 h 767106"/>
                  <a:gd name="connsiteX0" fmla="*/ 29885 w 1877239"/>
                  <a:gd name="connsiteY0" fmla="*/ 257435 h 767106"/>
                  <a:gd name="connsiteX1" fmla="*/ 1363247 w 1877239"/>
                  <a:gd name="connsiteY1" fmla="*/ 4729 h 767106"/>
                  <a:gd name="connsiteX2" fmla="*/ 1540008 w 1877239"/>
                  <a:gd name="connsiteY2" fmla="*/ 44989 h 767106"/>
                  <a:gd name="connsiteX3" fmla="*/ 1835940 w 1877239"/>
                  <a:gd name="connsiteY3" fmla="*/ 503851 h 767106"/>
                  <a:gd name="connsiteX4" fmla="*/ 1818783 w 1877239"/>
                  <a:gd name="connsiteY4" fmla="*/ 586619 h 767106"/>
                  <a:gd name="connsiteX5" fmla="*/ 934841 w 1877239"/>
                  <a:gd name="connsiteY5" fmla="*/ 759884 h 767106"/>
                  <a:gd name="connsiteX6" fmla="*/ 708204 w 1877239"/>
                  <a:gd name="connsiteY6" fmla="*/ 696347 h 767106"/>
                  <a:gd name="connsiteX7" fmla="*/ 57016 w 1877239"/>
                  <a:gd name="connsiteY7" fmla="*/ 350896 h 767106"/>
                  <a:gd name="connsiteX8" fmla="*/ 29885 w 1877239"/>
                  <a:gd name="connsiteY8" fmla="*/ 257435 h 767106"/>
                  <a:gd name="connsiteX0" fmla="*/ 29885 w 1879749"/>
                  <a:gd name="connsiteY0" fmla="*/ 257435 h 767106"/>
                  <a:gd name="connsiteX1" fmla="*/ 1363247 w 1879749"/>
                  <a:gd name="connsiteY1" fmla="*/ 4729 h 767106"/>
                  <a:gd name="connsiteX2" fmla="*/ 1540008 w 1879749"/>
                  <a:gd name="connsiteY2" fmla="*/ 44989 h 767106"/>
                  <a:gd name="connsiteX3" fmla="*/ 1835940 w 1879749"/>
                  <a:gd name="connsiteY3" fmla="*/ 503851 h 767106"/>
                  <a:gd name="connsiteX4" fmla="*/ 1818783 w 1879749"/>
                  <a:gd name="connsiteY4" fmla="*/ 586619 h 767106"/>
                  <a:gd name="connsiteX5" fmla="*/ 934841 w 1879749"/>
                  <a:gd name="connsiteY5" fmla="*/ 759884 h 767106"/>
                  <a:gd name="connsiteX6" fmla="*/ 708204 w 1879749"/>
                  <a:gd name="connsiteY6" fmla="*/ 696347 h 767106"/>
                  <a:gd name="connsiteX7" fmla="*/ 57016 w 1879749"/>
                  <a:gd name="connsiteY7" fmla="*/ 350896 h 767106"/>
                  <a:gd name="connsiteX8" fmla="*/ 29885 w 1879749"/>
                  <a:gd name="connsiteY8" fmla="*/ 257435 h 767106"/>
                  <a:gd name="connsiteX0" fmla="*/ 29885 w 1894520"/>
                  <a:gd name="connsiteY0" fmla="*/ 257435 h 767106"/>
                  <a:gd name="connsiteX1" fmla="*/ 1363247 w 1894520"/>
                  <a:gd name="connsiteY1" fmla="*/ 4729 h 767106"/>
                  <a:gd name="connsiteX2" fmla="*/ 1540008 w 1894520"/>
                  <a:gd name="connsiteY2" fmla="*/ 44989 h 767106"/>
                  <a:gd name="connsiteX3" fmla="*/ 1835940 w 1894520"/>
                  <a:gd name="connsiteY3" fmla="*/ 503851 h 767106"/>
                  <a:gd name="connsiteX4" fmla="*/ 1845384 w 1894520"/>
                  <a:gd name="connsiteY4" fmla="*/ 583294 h 767106"/>
                  <a:gd name="connsiteX5" fmla="*/ 934841 w 1894520"/>
                  <a:gd name="connsiteY5" fmla="*/ 759884 h 767106"/>
                  <a:gd name="connsiteX6" fmla="*/ 708204 w 1894520"/>
                  <a:gd name="connsiteY6" fmla="*/ 696347 h 767106"/>
                  <a:gd name="connsiteX7" fmla="*/ 57016 w 1894520"/>
                  <a:gd name="connsiteY7" fmla="*/ 350896 h 767106"/>
                  <a:gd name="connsiteX8" fmla="*/ 29885 w 1894520"/>
                  <a:gd name="connsiteY8" fmla="*/ 257435 h 767106"/>
                  <a:gd name="connsiteX0" fmla="*/ 29885 w 1884793"/>
                  <a:gd name="connsiteY0" fmla="*/ 257435 h 767106"/>
                  <a:gd name="connsiteX1" fmla="*/ 1363247 w 1884793"/>
                  <a:gd name="connsiteY1" fmla="*/ 4729 h 767106"/>
                  <a:gd name="connsiteX2" fmla="*/ 1540008 w 1884793"/>
                  <a:gd name="connsiteY2" fmla="*/ 44989 h 767106"/>
                  <a:gd name="connsiteX3" fmla="*/ 1835940 w 1884793"/>
                  <a:gd name="connsiteY3" fmla="*/ 503851 h 767106"/>
                  <a:gd name="connsiteX4" fmla="*/ 1845384 w 1884793"/>
                  <a:gd name="connsiteY4" fmla="*/ 583294 h 767106"/>
                  <a:gd name="connsiteX5" fmla="*/ 934841 w 1884793"/>
                  <a:gd name="connsiteY5" fmla="*/ 759884 h 767106"/>
                  <a:gd name="connsiteX6" fmla="*/ 708204 w 1884793"/>
                  <a:gd name="connsiteY6" fmla="*/ 696347 h 767106"/>
                  <a:gd name="connsiteX7" fmla="*/ 57016 w 1884793"/>
                  <a:gd name="connsiteY7" fmla="*/ 350896 h 767106"/>
                  <a:gd name="connsiteX8" fmla="*/ 29885 w 1884793"/>
                  <a:gd name="connsiteY8" fmla="*/ 257435 h 767106"/>
                  <a:gd name="connsiteX0" fmla="*/ 29885 w 1884793"/>
                  <a:gd name="connsiteY0" fmla="*/ 219455 h 729126"/>
                  <a:gd name="connsiteX1" fmla="*/ 960911 w 1884793"/>
                  <a:gd name="connsiteY1" fmla="*/ 73152 h 729126"/>
                  <a:gd name="connsiteX2" fmla="*/ 1540008 w 1884793"/>
                  <a:gd name="connsiteY2" fmla="*/ 7009 h 729126"/>
                  <a:gd name="connsiteX3" fmla="*/ 1835940 w 1884793"/>
                  <a:gd name="connsiteY3" fmla="*/ 465871 h 729126"/>
                  <a:gd name="connsiteX4" fmla="*/ 1845384 w 1884793"/>
                  <a:gd name="connsiteY4" fmla="*/ 545314 h 729126"/>
                  <a:gd name="connsiteX5" fmla="*/ 934841 w 1884793"/>
                  <a:gd name="connsiteY5" fmla="*/ 721904 h 729126"/>
                  <a:gd name="connsiteX6" fmla="*/ 708204 w 1884793"/>
                  <a:gd name="connsiteY6" fmla="*/ 658367 h 729126"/>
                  <a:gd name="connsiteX7" fmla="*/ 57016 w 1884793"/>
                  <a:gd name="connsiteY7" fmla="*/ 312916 h 729126"/>
                  <a:gd name="connsiteX8" fmla="*/ 29885 w 1884793"/>
                  <a:gd name="connsiteY8" fmla="*/ 219455 h 729126"/>
                  <a:gd name="connsiteX0" fmla="*/ 29885 w 1884793"/>
                  <a:gd name="connsiteY0" fmla="*/ 149129 h 658800"/>
                  <a:gd name="connsiteX1" fmla="*/ 960911 w 1884793"/>
                  <a:gd name="connsiteY1" fmla="*/ 2826 h 658800"/>
                  <a:gd name="connsiteX2" fmla="*/ 1127697 w 1884793"/>
                  <a:gd name="connsiteY2" fmla="*/ 69687 h 658800"/>
                  <a:gd name="connsiteX3" fmla="*/ 1835940 w 1884793"/>
                  <a:gd name="connsiteY3" fmla="*/ 395545 h 658800"/>
                  <a:gd name="connsiteX4" fmla="*/ 1845384 w 1884793"/>
                  <a:gd name="connsiteY4" fmla="*/ 474988 h 658800"/>
                  <a:gd name="connsiteX5" fmla="*/ 934841 w 1884793"/>
                  <a:gd name="connsiteY5" fmla="*/ 651578 h 658800"/>
                  <a:gd name="connsiteX6" fmla="*/ 708204 w 1884793"/>
                  <a:gd name="connsiteY6" fmla="*/ 588041 h 658800"/>
                  <a:gd name="connsiteX7" fmla="*/ 57016 w 1884793"/>
                  <a:gd name="connsiteY7" fmla="*/ 242590 h 658800"/>
                  <a:gd name="connsiteX8" fmla="*/ 29885 w 1884793"/>
                  <a:gd name="connsiteY8" fmla="*/ 149129 h 658800"/>
                  <a:gd name="connsiteX0" fmla="*/ 29885 w 1884793"/>
                  <a:gd name="connsiteY0" fmla="*/ 145957 h 655628"/>
                  <a:gd name="connsiteX1" fmla="*/ 927660 w 1884793"/>
                  <a:gd name="connsiteY1" fmla="*/ 2979 h 655628"/>
                  <a:gd name="connsiteX2" fmla="*/ 1127697 w 1884793"/>
                  <a:gd name="connsiteY2" fmla="*/ 66515 h 655628"/>
                  <a:gd name="connsiteX3" fmla="*/ 1835940 w 1884793"/>
                  <a:gd name="connsiteY3" fmla="*/ 392373 h 655628"/>
                  <a:gd name="connsiteX4" fmla="*/ 1845384 w 1884793"/>
                  <a:gd name="connsiteY4" fmla="*/ 471816 h 655628"/>
                  <a:gd name="connsiteX5" fmla="*/ 934841 w 1884793"/>
                  <a:gd name="connsiteY5" fmla="*/ 648406 h 655628"/>
                  <a:gd name="connsiteX6" fmla="*/ 708204 w 1884793"/>
                  <a:gd name="connsiteY6" fmla="*/ 584869 h 655628"/>
                  <a:gd name="connsiteX7" fmla="*/ 57016 w 1884793"/>
                  <a:gd name="connsiteY7" fmla="*/ 239418 h 655628"/>
                  <a:gd name="connsiteX8" fmla="*/ 29885 w 1884793"/>
                  <a:gd name="connsiteY8" fmla="*/ 145957 h 655628"/>
                  <a:gd name="connsiteX0" fmla="*/ 29885 w 1884793"/>
                  <a:gd name="connsiteY0" fmla="*/ 147039 h 656710"/>
                  <a:gd name="connsiteX1" fmla="*/ 927660 w 1884793"/>
                  <a:gd name="connsiteY1" fmla="*/ 4061 h 656710"/>
                  <a:gd name="connsiteX2" fmla="*/ 1091121 w 1884793"/>
                  <a:gd name="connsiteY2" fmla="*/ 50971 h 656710"/>
                  <a:gd name="connsiteX3" fmla="*/ 1835940 w 1884793"/>
                  <a:gd name="connsiteY3" fmla="*/ 393455 h 656710"/>
                  <a:gd name="connsiteX4" fmla="*/ 1845384 w 1884793"/>
                  <a:gd name="connsiteY4" fmla="*/ 472898 h 656710"/>
                  <a:gd name="connsiteX5" fmla="*/ 934841 w 1884793"/>
                  <a:gd name="connsiteY5" fmla="*/ 649488 h 656710"/>
                  <a:gd name="connsiteX6" fmla="*/ 708204 w 1884793"/>
                  <a:gd name="connsiteY6" fmla="*/ 585951 h 656710"/>
                  <a:gd name="connsiteX7" fmla="*/ 57016 w 1884793"/>
                  <a:gd name="connsiteY7" fmla="*/ 240500 h 656710"/>
                  <a:gd name="connsiteX8" fmla="*/ 29885 w 1884793"/>
                  <a:gd name="connsiteY8" fmla="*/ 147039 h 656710"/>
                  <a:gd name="connsiteX0" fmla="*/ 29885 w 1884793"/>
                  <a:gd name="connsiteY0" fmla="*/ 143826 h 653497"/>
                  <a:gd name="connsiteX1" fmla="*/ 927660 w 1884793"/>
                  <a:gd name="connsiteY1" fmla="*/ 848 h 653497"/>
                  <a:gd name="connsiteX2" fmla="*/ 1091121 w 1884793"/>
                  <a:gd name="connsiteY2" fmla="*/ 47758 h 653497"/>
                  <a:gd name="connsiteX3" fmla="*/ 1835940 w 1884793"/>
                  <a:gd name="connsiteY3" fmla="*/ 390242 h 653497"/>
                  <a:gd name="connsiteX4" fmla="*/ 1845384 w 1884793"/>
                  <a:gd name="connsiteY4" fmla="*/ 469685 h 653497"/>
                  <a:gd name="connsiteX5" fmla="*/ 934841 w 1884793"/>
                  <a:gd name="connsiteY5" fmla="*/ 646275 h 653497"/>
                  <a:gd name="connsiteX6" fmla="*/ 708204 w 1884793"/>
                  <a:gd name="connsiteY6" fmla="*/ 582738 h 653497"/>
                  <a:gd name="connsiteX7" fmla="*/ 57016 w 1884793"/>
                  <a:gd name="connsiteY7" fmla="*/ 237287 h 653497"/>
                  <a:gd name="connsiteX8" fmla="*/ 29885 w 1884793"/>
                  <a:gd name="connsiteY8" fmla="*/ 143826 h 653497"/>
                  <a:gd name="connsiteX0" fmla="*/ 29885 w 1884793"/>
                  <a:gd name="connsiteY0" fmla="*/ 144934 h 654605"/>
                  <a:gd name="connsiteX1" fmla="*/ 927660 w 1884793"/>
                  <a:gd name="connsiteY1" fmla="*/ 1956 h 654605"/>
                  <a:gd name="connsiteX2" fmla="*/ 1067846 w 1884793"/>
                  <a:gd name="connsiteY2" fmla="*/ 32240 h 654605"/>
                  <a:gd name="connsiteX3" fmla="*/ 1835940 w 1884793"/>
                  <a:gd name="connsiteY3" fmla="*/ 391350 h 654605"/>
                  <a:gd name="connsiteX4" fmla="*/ 1845384 w 1884793"/>
                  <a:gd name="connsiteY4" fmla="*/ 470793 h 654605"/>
                  <a:gd name="connsiteX5" fmla="*/ 934841 w 1884793"/>
                  <a:gd name="connsiteY5" fmla="*/ 647383 h 654605"/>
                  <a:gd name="connsiteX6" fmla="*/ 708204 w 1884793"/>
                  <a:gd name="connsiteY6" fmla="*/ 583846 h 654605"/>
                  <a:gd name="connsiteX7" fmla="*/ 57016 w 1884793"/>
                  <a:gd name="connsiteY7" fmla="*/ 238395 h 654605"/>
                  <a:gd name="connsiteX8" fmla="*/ 29885 w 1884793"/>
                  <a:gd name="connsiteY8" fmla="*/ 1449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4793" h="654605">
                    <a:moveTo>
                      <a:pt x="29885" y="144934"/>
                    </a:moveTo>
                    <a:lnTo>
                      <a:pt x="927660" y="1956"/>
                    </a:lnTo>
                    <a:cubicBezTo>
                      <a:pt x="994340" y="-3466"/>
                      <a:pt x="1021117" y="1086"/>
                      <a:pt x="1067846" y="32240"/>
                    </a:cubicBezTo>
                    <a:lnTo>
                      <a:pt x="1835940" y="391350"/>
                    </a:lnTo>
                    <a:cubicBezTo>
                      <a:pt x="1891181" y="424481"/>
                      <a:pt x="1906521" y="454288"/>
                      <a:pt x="1845384" y="470793"/>
                    </a:cubicBezTo>
                    <a:lnTo>
                      <a:pt x="934841" y="647383"/>
                    </a:lnTo>
                    <a:cubicBezTo>
                      <a:pt x="867054" y="668322"/>
                      <a:pt x="802593" y="642708"/>
                      <a:pt x="708204" y="583846"/>
                    </a:cubicBezTo>
                    <a:lnTo>
                      <a:pt x="57016" y="238395"/>
                    </a:lnTo>
                    <a:cubicBezTo>
                      <a:pt x="1420" y="196157"/>
                      <a:pt x="-24248" y="180522"/>
                      <a:pt x="29885" y="144934"/>
                    </a:cubicBez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31">
                <a:extLst>
                  <a:ext uri="{FF2B5EF4-FFF2-40B4-BE49-F238E27FC236}">
                    <a16:creationId xmlns:a16="http://schemas.microsoft.com/office/drawing/2014/main" id="{F67D20AF-8853-9E35-F81A-F93260C8A3B3}"/>
                  </a:ext>
                </a:extLst>
              </p:cNvPr>
              <p:cNvSpPr/>
              <p:nvPr/>
            </p:nvSpPr>
            <p:spPr>
              <a:xfrm>
                <a:off x="2977254" y="1694906"/>
                <a:ext cx="1278882" cy="38135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113856 h 1028256"/>
                  <a:gd name="connsiteX1" fmla="*/ 885936 w 914400"/>
                  <a:gd name="connsiteY1" fmla="*/ 0 h 1028256"/>
                  <a:gd name="connsiteX2" fmla="*/ 914400 w 914400"/>
                  <a:gd name="connsiteY2" fmla="*/ 1028256 h 1028256"/>
                  <a:gd name="connsiteX3" fmla="*/ 0 w 914400"/>
                  <a:gd name="connsiteY3" fmla="*/ 1028256 h 1028256"/>
                  <a:gd name="connsiteX4" fmla="*/ 0 w 914400"/>
                  <a:gd name="connsiteY4" fmla="*/ 113856 h 1028256"/>
                  <a:gd name="connsiteX0" fmla="*/ 0 w 914400"/>
                  <a:gd name="connsiteY0" fmla="*/ 113856 h 1028256"/>
                  <a:gd name="connsiteX1" fmla="*/ 885936 w 914400"/>
                  <a:gd name="connsiteY1" fmla="*/ 0 h 1028256"/>
                  <a:gd name="connsiteX2" fmla="*/ 914400 w 914400"/>
                  <a:gd name="connsiteY2" fmla="*/ 1028256 h 1028256"/>
                  <a:gd name="connsiteX3" fmla="*/ 594182 w 914400"/>
                  <a:gd name="connsiteY3" fmla="*/ 469653 h 1028256"/>
                  <a:gd name="connsiteX4" fmla="*/ 0 w 914400"/>
                  <a:gd name="connsiteY4" fmla="*/ 113856 h 1028256"/>
                  <a:gd name="connsiteX0" fmla="*/ 0 w 1569068"/>
                  <a:gd name="connsiteY0" fmla="*/ 113856 h 469653"/>
                  <a:gd name="connsiteX1" fmla="*/ 885936 w 1569068"/>
                  <a:gd name="connsiteY1" fmla="*/ 0 h 469653"/>
                  <a:gd name="connsiteX2" fmla="*/ 1569068 w 1569068"/>
                  <a:gd name="connsiteY2" fmla="*/ 341566 h 469653"/>
                  <a:gd name="connsiteX3" fmla="*/ 594182 w 1569068"/>
                  <a:gd name="connsiteY3" fmla="*/ 469653 h 469653"/>
                  <a:gd name="connsiteX4" fmla="*/ 0 w 1569068"/>
                  <a:gd name="connsiteY4" fmla="*/ 113856 h 469653"/>
                  <a:gd name="connsiteX0" fmla="*/ 0 w 1569068"/>
                  <a:gd name="connsiteY0" fmla="*/ 113856 h 469653"/>
                  <a:gd name="connsiteX1" fmla="*/ 885936 w 1569068"/>
                  <a:gd name="connsiteY1" fmla="*/ 0 h 469653"/>
                  <a:gd name="connsiteX2" fmla="*/ 1569068 w 1569068"/>
                  <a:gd name="connsiteY2" fmla="*/ 341566 h 469653"/>
                  <a:gd name="connsiteX3" fmla="*/ 718711 w 1569068"/>
                  <a:gd name="connsiteY3" fmla="*/ 451864 h 469653"/>
                  <a:gd name="connsiteX4" fmla="*/ 594182 w 1569068"/>
                  <a:gd name="connsiteY4" fmla="*/ 469653 h 469653"/>
                  <a:gd name="connsiteX5" fmla="*/ 0 w 1569068"/>
                  <a:gd name="connsiteY5" fmla="*/ 113856 h 469653"/>
                  <a:gd name="connsiteX0" fmla="*/ 0 w 1569068"/>
                  <a:gd name="connsiteY0" fmla="*/ 113856 h 483886"/>
                  <a:gd name="connsiteX1" fmla="*/ 885936 w 1569068"/>
                  <a:gd name="connsiteY1" fmla="*/ 0 h 483886"/>
                  <a:gd name="connsiteX2" fmla="*/ 1569068 w 1569068"/>
                  <a:gd name="connsiteY2" fmla="*/ 341566 h 483886"/>
                  <a:gd name="connsiteX3" fmla="*/ 747175 w 1569068"/>
                  <a:gd name="connsiteY3" fmla="*/ 483886 h 483886"/>
                  <a:gd name="connsiteX4" fmla="*/ 594182 w 1569068"/>
                  <a:gd name="connsiteY4" fmla="*/ 469653 h 483886"/>
                  <a:gd name="connsiteX5" fmla="*/ 0 w 1569068"/>
                  <a:gd name="connsiteY5" fmla="*/ 113856 h 483886"/>
                  <a:gd name="connsiteX0" fmla="*/ 0 w 1569068"/>
                  <a:gd name="connsiteY0" fmla="*/ 113856 h 483886"/>
                  <a:gd name="connsiteX1" fmla="*/ 885936 w 1569068"/>
                  <a:gd name="connsiteY1" fmla="*/ 0 h 483886"/>
                  <a:gd name="connsiteX2" fmla="*/ 957096 w 1569068"/>
                  <a:gd name="connsiteY2" fmla="*/ 3913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455212 w 1569068"/>
                  <a:gd name="connsiteY3" fmla="*/ 281081 h 483886"/>
                  <a:gd name="connsiteX4" fmla="*/ 1569068 w 1569068"/>
                  <a:gd name="connsiteY4" fmla="*/ 341566 h 483886"/>
                  <a:gd name="connsiteX5" fmla="*/ 747175 w 1569068"/>
                  <a:gd name="connsiteY5" fmla="*/ 483886 h 483886"/>
                  <a:gd name="connsiteX6" fmla="*/ 594182 w 1569068"/>
                  <a:gd name="connsiteY6" fmla="*/ 469653 h 483886"/>
                  <a:gd name="connsiteX7" fmla="*/ 0 w 1569068"/>
                  <a:gd name="connsiteY7" fmla="*/ 113856 h 483886"/>
                  <a:gd name="connsiteX0" fmla="*/ 0 w 1586858"/>
                  <a:gd name="connsiteY0" fmla="*/ 113856 h 483886"/>
                  <a:gd name="connsiteX1" fmla="*/ 885936 w 1586858"/>
                  <a:gd name="connsiteY1" fmla="*/ 0 h 483886"/>
                  <a:gd name="connsiteX2" fmla="*/ 992676 w 1586858"/>
                  <a:gd name="connsiteY2" fmla="*/ 21348 h 483886"/>
                  <a:gd name="connsiteX3" fmla="*/ 1586858 w 1586858"/>
                  <a:gd name="connsiteY3" fmla="*/ 288197 h 483886"/>
                  <a:gd name="connsiteX4" fmla="*/ 1569068 w 1586858"/>
                  <a:gd name="connsiteY4" fmla="*/ 341566 h 483886"/>
                  <a:gd name="connsiteX5" fmla="*/ 747175 w 1586858"/>
                  <a:gd name="connsiteY5" fmla="*/ 483886 h 483886"/>
                  <a:gd name="connsiteX6" fmla="*/ 594182 w 1586858"/>
                  <a:gd name="connsiteY6" fmla="*/ 469653 h 483886"/>
                  <a:gd name="connsiteX7" fmla="*/ 0 w 1586858"/>
                  <a:gd name="connsiteY7" fmla="*/ 113856 h 483886"/>
                  <a:gd name="connsiteX0" fmla="*/ 0 w 1596168"/>
                  <a:gd name="connsiteY0" fmla="*/ 113856 h 483886"/>
                  <a:gd name="connsiteX1" fmla="*/ 885936 w 1596168"/>
                  <a:gd name="connsiteY1" fmla="*/ 0 h 483886"/>
                  <a:gd name="connsiteX2" fmla="*/ 992676 w 1596168"/>
                  <a:gd name="connsiteY2" fmla="*/ 21348 h 483886"/>
                  <a:gd name="connsiteX3" fmla="*/ 1586858 w 1596168"/>
                  <a:gd name="connsiteY3" fmla="*/ 288197 h 483886"/>
                  <a:gd name="connsiteX4" fmla="*/ 1569068 w 1596168"/>
                  <a:gd name="connsiteY4" fmla="*/ 341566 h 483886"/>
                  <a:gd name="connsiteX5" fmla="*/ 747175 w 1596168"/>
                  <a:gd name="connsiteY5" fmla="*/ 483886 h 483886"/>
                  <a:gd name="connsiteX6" fmla="*/ 594182 w 1596168"/>
                  <a:gd name="connsiteY6" fmla="*/ 469653 h 483886"/>
                  <a:gd name="connsiteX7" fmla="*/ 0 w 1596168"/>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4709"/>
                  <a:gd name="connsiteY0" fmla="*/ 113856 h 483886"/>
                  <a:gd name="connsiteX1" fmla="*/ 885936 w 1614709"/>
                  <a:gd name="connsiteY1" fmla="*/ 0 h 483886"/>
                  <a:gd name="connsiteX2" fmla="*/ 992676 w 1614709"/>
                  <a:gd name="connsiteY2" fmla="*/ 21348 h 483886"/>
                  <a:gd name="connsiteX3" fmla="*/ 1586858 w 1614709"/>
                  <a:gd name="connsiteY3" fmla="*/ 288197 h 483886"/>
                  <a:gd name="connsiteX4" fmla="*/ 1569068 w 1614709"/>
                  <a:gd name="connsiteY4" fmla="*/ 341566 h 483886"/>
                  <a:gd name="connsiteX5" fmla="*/ 747175 w 1614709"/>
                  <a:gd name="connsiteY5" fmla="*/ 483886 h 483886"/>
                  <a:gd name="connsiteX6" fmla="*/ 594182 w 1614709"/>
                  <a:gd name="connsiteY6" fmla="*/ 469653 h 483886"/>
                  <a:gd name="connsiteX7" fmla="*/ 0 w 1614709"/>
                  <a:gd name="connsiteY7" fmla="*/ 113856 h 483886"/>
                  <a:gd name="connsiteX0" fmla="*/ 0 w 1614709"/>
                  <a:gd name="connsiteY0" fmla="*/ 119166 h 489196"/>
                  <a:gd name="connsiteX1" fmla="*/ 885936 w 1614709"/>
                  <a:gd name="connsiteY1" fmla="*/ 5310 h 489196"/>
                  <a:gd name="connsiteX2" fmla="*/ 992676 w 1614709"/>
                  <a:gd name="connsiteY2" fmla="*/ 26658 h 489196"/>
                  <a:gd name="connsiteX3" fmla="*/ 1586858 w 1614709"/>
                  <a:gd name="connsiteY3" fmla="*/ 293507 h 489196"/>
                  <a:gd name="connsiteX4" fmla="*/ 1569068 w 1614709"/>
                  <a:gd name="connsiteY4" fmla="*/ 346876 h 489196"/>
                  <a:gd name="connsiteX5" fmla="*/ 747175 w 1614709"/>
                  <a:gd name="connsiteY5" fmla="*/ 489196 h 489196"/>
                  <a:gd name="connsiteX6" fmla="*/ 594182 w 1614709"/>
                  <a:gd name="connsiteY6" fmla="*/ 474963 h 489196"/>
                  <a:gd name="connsiteX7" fmla="*/ 0 w 1614709"/>
                  <a:gd name="connsiteY7" fmla="*/ 119166 h 489196"/>
                  <a:gd name="connsiteX0" fmla="*/ 0 w 1614709"/>
                  <a:gd name="connsiteY0" fmla="*/ 123425 h 493455"/>
                  <a:gd name="connsiteX1" fmla="*/ 881173 w 1614709"/>
                  <a:gd name="connsiteY1" fmla="*/ 4807 h 493455"/>
                  <a:gd name="connsiteX2" fmla="*/ 992676 w 1614709"/>
                  <a:gd name="connsiteY2" fmla="*/ 30917 h 493455"/>
                  <a:gd name="connsiteX3" fmla="*/ 1586858 w 1614709"/>
                  <a:gd name="connsiteY3" fmla="*/ 297766 h 493455"/>
                  <a:gd name="connsiteX4" fmla="*/ 1569068 w 1614709"/>
                  <a:gd name="connsiteY4" fmla="*/ 351135 h 493455"/>
                  <a:gd name="connsiteX5" fmla="*/ 747175 w 1614709"/>
                  <a:gd name="connsiteY5" fmla="*/ 493455 h 493455"/>
                  <a:gd name="connsiteX6" fmla="*/ 594182 w 1614709"/>
                  <a:gd name="connsiteY6" fmla="*/ 479222 h 493455"/>
                  <a:gd name="connsiteX7" fmla="*/ 0 w 1614709"/>
                  <a:gd name="connsiteY7" fmla="*/ 123425 h 493455"/>
                  <a:gd name="connsiteX0" fmla="*/ 0 w 1614709"/>
                  <a:gd name="connsiteY0" fmla="*/ 120163 h 490193"/>
                  <a:gd name="connsiteX1" fmla="*/ 881173 w 1614709"/>
                  <a:gd name="connsiteY1" fmla="*/ 1545 h 490193"/>
                  <a:gd name="connsiteX2" fmla="*/ 992676 w 1614709"/>
                  <a:gd name="connsiteY2" fmla="*/ 27655 h 490193"/>
                  <a:gd name="connsiteX3" fmla="*/ 1586858 w 1614709"/>
                  <a:gd name="connsiteY3" fmla="*/ 294504 h 490193"/>
                  <a:gd name="connsiteX4" fmla="*/ 1569068 w 1614709"/>
                  <a:gd name="connsiteY4" fmla="*/ 347873 h 490193"/>
                  <a:gd name="connsiteX5" fmla="*/ 747175 w 1614709"/>
                  <a:gd name="connsiteY5" fmla="*/ 490193 h 490193"/>
                  <a:gd name="connsiteX6" fmla="*/ 594182 w 1614709"/>
                  <a:gd name="connsiteY6" fmla="*/ 475960 h 490193"/>
                  <a:gd name="connsiteX7" fmla="*/ 0 w 1614709"/>
                  <a:gd name="connsiteY7" fmla="*/ 120163 h 490193"/>
                  <a:gd name="connsiteX0" fmla="*/ 0 w 1614709"/>
                  <a:gd name="connsiteY0" fmla="*/ 120908 h 490938"/>
                  <a:gd name="connsiteX1" fmla="*/ 881173 w 1614709"/>
                  <a:gd name="connsiteY1" fmla="*/ 2290 h 490938"/>
                  <a:gd name="connsiteX2" fmla="*/ 992676 w 1614709"/>
                  <a:gd name="connsiteY2" fmla="*/ 28400 h 490938"/>
                  <a:gd name="connsiteX3" fmla="*/ 1586858 w 1614709"/>
                  <a:gd name="connsiteY3" fmla="*/ 295249 h 490938"/>
                  <a:gd name="connsiteX4" fmla="*/ 1569068 w 1614709"/>
                  <a:gd name="connsiteY4" fmla="*/ 348618 h 490938"/>
                  <a:gd name="connsiteX5" fmla="*/ 747175 w 1614709"/>
                  <a:gd name="connsiteY5" fmla="*/ 490938 h 490938"/>
                  <a:gd name="connsiteX6" fmla="*/ 594182 w 1614709"/>
                  <a:gd name="connsiteY6" fmla="*/ 476705 h 490938"/>
                  <a:gd name="connsiteX7" fmla="*/ 0 w 1614709"/>
                  <a:gd name="connsiteY7" fmla="*/ 120908 h 490938"/>
                  <a:gd name="connsiteX0" fmla="*/ 0 w 1614709"/>
                  <a:gd name="connsiteY0" fmla="*/ 120908 h 496815"/>
                  <a:gd name="connsiteX1" fmla="*/ 881173 w 1614709"/>
                  <a:gd name="connsiteY1" fmla="*/ 2290 h 496815"/>
                  <a:gd name="connsiteX2" fmla="*/ 992676 w 1614709"/>
                  <a:gd name="connsiteY2" fmla="*/ 28400 h 496815"/>
                  <a:gd name="connsiteX3" fmla="*/ 1586858 w 1614709"/>
                  <a:gd name="connsiteY3" fmla="*/ 295249 h 496815"/>
                  <a:gd name="connsiteX4" fmla="*/ 1569068 w 1614709"/>
                  <a:gd name="connsiteY4" fmla="*/ 348618 h 496815"/>
                  <a:gd name="connsiteX5" fmla="*/ 747175 w 1614709"/>
                  <a:gd name="connsiteY5" fmla="*/ 490938 h 496815"/>
                  <a:gd name="connsiteX6" fmla="*/ 594182 w 1614709"/>
                  <a:gd name="connsiteY6" fmla="*/ 476705 h 496815"/>
                  <a:gd name="connsiteX7" fmla="*/ 0 w 1614709"/>
                  <a:gd name="connsiteY7" fmla="*/ 120908 h 496815"/>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0 w 1614709"/>
                  <a:gd name="connsiteY7" fmla="*/ 120908 h 506368"/>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66083 w 1614709"/>
                  <a:gd name="connsiteY7" fmla="*/ 164586 h 506368"/>
                  <a:gd name="connsiteX8" fmla="*/ 0 w 1614709"/>
                  <a:gd name="connsiteY8" fmla="*/ 120908 h 506368"/>
                  <a:gd name="connsiteX0" fmla="*/ 36311 w 1651020"/>
                  <a:gd name="connsiteY0" fmla="*/ 120908 h 506368"/>
                  <a:gd name="connsiteX1" fmla="*/ 917484 w 1651020"/>
                  <a:gd name="connsiteY1" fmla="*/ 2290 h 506368"/>
                  <a:gd name="connsiteX2" fmla="*/ 1028987 w 1651020"/>
                  <a:gd name="connsiteY2" fmla="*/ 28400 h 506368"/>
                  <a:gd name="connsiteX3" fmla="*/ 1623169 w 1651020"/>
                  <a:gd name="connsiteY3" fmla="*/ 295249 h 506368"/>
                  <a:gd name="connsiteX4" fmla="*/ 1605379 w 1651020"/>
                  <a:gd name="connsiteY4" fmla="*/ 348618 h 506368"/>
                  <a:gd name="connsiteX5" fmla="*/ 783486 w 1651020"/>
                  <a:gd name="connsiteY5" fmla="*/ 490938 h 506368"/>
                  <a:gd name="connsiteX6" fmla="*/ 630493 w 1651020"/>
                  <a:gd name="connsiteY6" fmla="*/ 476705 h 506368"/>
                  <a:gd name="connsiteX7" fmla="*/ 0 w 1651020"/>
                  <a:gd name="connsiteY7" fmla="*/ 197923 h 506368"/>
                  <a:gd name="connsiteX8" fmla="*/ 36311 w 1651020"/>
                  <a:gd name="connsiteY8" fmla="*/ 120908 h 506368"/>
                  <a:gd name="connsiteX0" fmla="*/ 42771 w 1657480"/>
                  <a:gd name="connsiteY0" fmla="*/ 120908 h 506368"/>
                  <a:gd name="connsiteX1" fmla="*/ 923944 w 1657480"/>
                  <a:gd name="connsiteY1" fmla="*/ 2290 h 506368"/>
                  <a:gd name="connsiteX2" fmla="*/ 1035447 w 1657480"/>
                  <a:gd name="connsiteY2" fmla="*/ 28400 h 506368"/>
                  <a:gd name="connsiteX3" fmla="*/ 1629629 w 1657480"/>
                  <a:gd name="connsiteY3" fmla="*/ 295249 h 506368"/>
                  <a:gd name="connsiteX4" fmla="*/ 1611839 w 1657480"/>
                  <a:gd name="connsiteY4" fmla="*/ 348618 h 506368"/>
                  <a:gd name="connsiteX5" fmla="*/ 789946 w 1657480"/>
                  <a:gd name="connsiteY5" fmla="*/ 490938 h 506368"/>
                  <a:gd name="connsiteX6" fmla="*/ 636953 w 1657480"/>
                  <a:gd name="connsiteY6" fmla="*/ 476705 h 506368"/>
                  <a:gd name="connsiteX7" fmla="*/ 6460 w 1657480"/>
                  <a:gd name="connsiteY7" fmla="*/ 197923 h 506368"/>
                  <a:gd name="connsiteX8" fmla="*/ 42771 w 1657480"/>
                  <a:gd name="connsiteY8" fmla="*/ 120908 h 506368"/>
                  <a:gd name="connsiteX0" fmla="*/ 48020 w 1662729"/>
                  <a:gd name="connsiteY0" fmla="*/ 120908 h 506368"/>
                  <a:gd name="connsiteX1" fmla="*/ 929193 w 1662729"/>
                  <a:gd name="connsiteY1" fmla="*/ 2290 h 506368"/>
                  <a:gd name="connsiteX2" fmla="*/ 1040696 w 1662729"/>
                  <a:gd name="connsiteY2" fmla="*/ 28400 h 506368"/>
                  <a:gd name="connsiteX3" fmla="*/ 1634878 w 1662729"/>
                  <a:gd name="connsiteY3" fmla="*/ 295249 h 506368"/>
                  <a:gd name="connsiteX4" fmla="*/ 1617088 w 1662729"/>
                  <a:gd name="connsiteY4" fmla="*/ 348618 h 506368"/>
                  <a:gd name="connsiteX5" fmla="*/ 795195 w 1662729"/>
                  <a:gd name="connsiteY5" fmla="*/ 490938 h 506368"/>
                  <a:gd name="connsiteX6" fmla="*/ 642202 w 1662729"/>
                  <a:gd name="connsiteY6" fmla="*/ 476705 h 506368"/>
                  <a:gd name="connsiteX7" fmla="*/ 11709 w 1662729"/>
                  <a:gd name="connsiteY7" fmla="*/ 197923 h 506368"/>
                  <a:gd name="connsiteX8" fmla="*/ 48020 w 1662729"/>
                  <a:gd name="connsiteY8" fmla="*/ 120908 h 506368"/>
                  <a:gd name="connsiteX0" fmla="*/ 48020 w 1662729"/>
                  <a:gd name="connsiteY0" fmla="*/ 116695 h 502155"/>
                  <a:gd name="connsiteX1" fmla="*/ 903000 w 1662729"/>
                  <a:gd name="connsiteY1" fmla="*/ 2839 h 502155"/>
                  <a:gd name="connsiteX2" fmla="*/ 1040696 w 1662729"/>
                  <a:gd name="connsiteY2" fmla="*/ 24187 h 502155"/>
                  <a:gd name="connsiteX3" fmla="*/ 1634878 w 1662729"/>
                  <a:gd name="connsiteY3" fmla="*/ 291036 h 502155"/>
                  <a:gd name="connsiteX4" fmla="*/ 1617088 w 1662729"/>
                  <a:gd name="connsiteY4" fmla="*/ 344405 h 502155"/>
                  <a:gd name="connsiteX5" fmla="*/ 795195 w 1662729"/>
                  <a:gd name="connsiteY5" fmla="*/ 486725 h 502155"/>
                  <a:gd name="connsiteX6" fmla="*/ 642202 w 1662729"/>
                  <a:gd name="connsiteY6" fmla="*/ 472492 h 502155"/>
                  <a:gd name="connsiteX7" fmla="*/ 11709 w 1662729"/>
                  <a:gd name="connsiteY7" fmla="*/ 193710 h 502155"/>
                  <a:gd name="connsiteX8" fmla="*/ 48020 w 1662729"/>
                  <a:gd name="connsiteY8" fmla="*/ 116695 h 502155"/>
                  <a:gd name="connsiteX0" fmla="*/ 48020 w 1662729"/>
                  <a:gd name="connsiteY0" fmla="*/ 114819 h 500279"/>
                  <a:gd name="connsiteX1" fmla="*/ 903000 w 1662729"/>
                  <a:gd name="connsiteY1" fmla="*/ 963 h 500279"/>
                  <a:gd name="connsiteX2" fmla="*/ 1040696 w 1662729"/>
                  <a:gd name="connsiteY2" fmla="*/ 22311 h 500279"/>
                  <a:gd name="connsiteX3" fmla="*/ 1634878 w 1662729"/>
                  <a:gd name="connsiteY3" fmla="*/ 289160 h 500279"/>
                  <a:gd name="connsiteX4" fmla="*/ 1617088 w 1662729"/>
                  <a:gd name="connsiteY4" fmla="*/ 342529 h 500279"/>
                  <a:gd name="connsiteX5" fmla="*/ 795195 w 1662729"/>
                  <a:gd name="connsiteY5" fmla="*/ 484849 h 500279"/>
                  <a:gd name="connsiteX6" fmla="*/ 642202 w 1662729"/>
                  <a:gd name="connsiteY6" fmla="*/ 470616 h 500279"/>
                  <a:gd name="connsiteX7" fmla="*/ 11709 w 1662729"/>
                  <a:gd name="connsiteY7" fmla="*/ 191834 h 500279"/>
                  <a:gd name="connsiteX8" fmla="*/ 48020 w 1662729"/>
                  <a:gd name="connsiteY8" fmla="*/ 114819 h 500279"/>
                  <a:gd name="connsiteX0" fmla="*/ 48020 w 1662729"/>
                  <a:gd name="connsiteY0" fmla="*/ 115735 h 501195"/>
                  <a:gd name="connsiteX1" fmla="*/ 903000 w 1662729"/>
                  <a:gd name="connsiteY1" fmla="*/ 1879 h 501195"/>
                  <a:gd name="connsiteX2" fmla="*/ 1040696 w 1662729"/>
                  <a:gd name="connsiteY2" fmla="*/ 23227 h 501195"/>
                  <a:gd name="connsiteX3" fmla="*/ 1634878 w 1662729"/>
                  <a:gd name="connsiteY3" fmla="*/ 290076 h 501195"/>
                  <a:gd name="connsiteX4" fmla="*/ 1617088 w 1662729"/>
                  <a:gd name="connsiteY4" fmla="*/ 343445 h 501195"/>
                  <a:gd name="connsiteX5" fmla="*/ 795195 w 1662729"/>
                  <a:gd name="connsiteY5" fmla="*/ 485765 h 501195"/>
                  <a:gd name="connsiteX6" fmla="*/ 642202 w 1662729"/>
                  <a:gd name="connsiteY6" fmla="*/ 471532 h 501195"/>
                  <a:gd name="connsiteX7" fmla="*/ 11709 w 1662729"/>
                  <a:gd name="connsiteY7" fmla="*/ 192750 h 501195"/>
                  <a:gd name="connsiteX8" fmla="*/ 48020 w 1662729"/>
                  <a:gd name="connsiteY8" fmla="*/ 115735 h 501195"/>
                  <a:gd name="connsiteX0" fmla="*/ 48020 w 1662729"/>
                  <a:gd name="connsiteY0" fmla="*/ 117447 h 502907"/>
                  <a:gd name="connsiteX1" fmla="*/ 903000 w 1662729"/>
                  <a:gd name="connsiteY1" fmla="*/ 3591 h 502907"/>
                  <a:gd name="connsiteX2" fmla="*/ 1040696 w 1662729"/>
                  <a:gd name="connsiteY2" fmla="*/ 24939 h 502907"/>
                  <a:gd name="connsiteX3" fmla="*/ 1634878 w 1662729"/>
                  <a:gd name="connsiteY3" fmla="*/ 291788 h 502907"/>
                  <a:gd name="connsiteX4" fmla="*/ 1617088 w 1662729"/>
                  <a:gd name="connsiteY4" fmla="*/ 345157 h 502907"/>
                  <a:gd name="connsiteX5" fmla="*/ 795195 w 1662729"/>
                  <a:gd name="connsiteY5" fmla="*/ 487477 h 502907"/>
                  <a:gd name="connsiteX6" fmla="*/ 642202 w 1662729"/>
                  <a:gd name="connsiteY6" fmla="*/ 473244 h 502907"/>
                  <a:gd name="connsiteX7" fmla="*/ 11709 w 1662729"/>
                  <a:gd name="connsiteY7" fmla="*/ 194462 h 502907"/>
                  <a:gd name="connsiteX8" fmla="*/ 48020 w 1662729"/>
                  <a:gd name="connsiteY8" fmla="*/ 117447 h 502907"/>
                  <a:gd name="connsiteX0" fmla="*/ 48020 w 1662729"/>
                  <a:gd name="connsiteY0" fmla="*/ 117447 h 498682"/>
                  <a:gd name="connsiteX1" fmla="*/ 903000 w 1662729"/>
                  <a:gd name="connsiteY1" fmla="*/ 3591 h 498682"/>
                  <a:gd name="connsiteX2" fmla="*/ 1040696 w 1662729"/>
                  <a:gd name="connsiteY2" fmla="*/ 24939 h 498682"/>
                  <a:gd name="connsiteX3" fmla="*/ 1634878 w 1662729"/>
                  <a:gd name="connsiteY3" fmla="*/ 291788 h 498682"/>
                  <a:gd name="connsiteX4" fmla="*/ 1617088 w 1662729"/>
                  <a:gd name="connsiteY4" fmla="*/ 345157 h 498682"/>
                  <a:gd name="connsiteX5" fmla="*/ 795195 w 1662729"/>
                  <a:gd name="connsiteY5" fmla="*/ 487477 h 498682"/>
                  <a:gd name="connsiteX6" fmla="*/ 642202 w 1662729"/>
                  <a:gd name="connsiteY6" fmla="*/ 473244 h 498682"/>
                  <a:gd name="connsiteX7" fmla="*/ 11709 w 1662729"/>
                  <a:gd name="connsiteY7" fmla="*/ 194462 h 498682"/>
                  <a:gd name="connsiteX8" fmla="*/ 48020 w 1662729"/>
                  <a:gd name="connsiteY8" fmla="*/ 117447 h 498682"/>
                  <a:gd name="connsiteX0" fmla="*/ 48020 w 1662729"/>
                  <a:gd name="connsiteY0" fmla="*/ 117447 h 494489"/>
                  <a:gd name="connsiteX1" fmla="*/ 903000 w 1662729"/>
                  <a:gd name="connsiteY1" fmla="*/ 3591 h 494489"/>
                  <a:gd name="connsiteX2" fmla="*/ 1040696 w 1662729"/>
                  <a:gd name="connsiteY2" fmla="*/ 24939 h 494489"/>
                  <a:gd name="connsiteX3" fmla="*/ 1634878 w 1662729"/>
                  <a:gd name="connsiteY3" fmla="*/ 291788 h 494489"/>
                  <a:gd name="connsiteX4" fmla="*/ 1617088 w 1662729"/>
                  <a:gd name="connsiteY4" fmla="*/ 345157 h 494489"/>
                  <a:gd name="connsiteX5" fmla="*/ 795195 w 1662729"/>
                  <a:gd name="connsiteY5" fmla="*/ 487477 h 494489"/>
                  <a:gd name="connsiteX6" fmla="*/ 642202 w 1662729"/>
                  <a:gd name="connsiteY6" fmla="*/ 473244 h 494489"/>
                  <a:gd name="connsiteX7" fmla="*/ 11709 w 1662729"/>
                  <a:gd name="connsiteY7" fmla="*/ 194462 h 494489"/>
                  <a:gd name="connsiteX8" fmla="*/ 48020 w 1662729"/>
                  <a:gd name="connsiteY8" fmla="*/ 117447 h 494489"/>
                  <a:gd name="connsiteX0" fmla="*/ 42730 w 1657439"/>
                  <a:gd name="connsiteY0" fmla="*/ 117447 h 494489"/>
                  <a:gd name="connsiteX1" fmla="*/ 897710 w 1657439"/>
                  <a:gd name="connsiteY1" fmla="*/ 3591 h 494489"/>
                  <a:gd name="connsiteX2" fmla="*/ 1035406 w 1657439"/>
                  <a:gd name="connsiteY2" fmla="*/ 24939 h 494489"/>
                  <a:gd name="connsiteX3" fmla="*/ 1629588 w 1657439"/>
                  <a:gd name="connsiteY3" fmla="*/ 291788 h 494489"/>
                  <a:gd name="connsiteX4" fmla="*/ 1611798 w 1657439"/>
                  <a:gd name="connsiteY4" fmla="*/ 345157 h 494489"/>
                  <a:gd name="connsiteX5" fmla="*/ 789905 w 1657439"/>
                  <a:gd name="connsiteY5" fmla="*/ 487477 h 494489"/>
                  <a:gd name="connsiteX6" fmla="*/ 636912 w 1657439"/>
                  <a:gd name="connsiteY6" fmla="*/ 473244 h 494489"/>
                  <a:gd name="connsiteX7" fmla="*/ 6419 w 1657439"/>
                  <a:gd name="connsiteY7" fmla="*/ 194462 h 494489"/>
                  <a:gd name="connsiteX8" fmla="*/ 42730 w 1657439"/>
                  <a:gd name="connsiteY8" fmla="*/ 117447 h 494489"/>
                  <a:gd name="connsiteX0" fmla="*/ 43268 w 1657977"/>
                  <a:gd name="connsiteY0" fmla="*/ 117447 h 494489"/>
                  <a:gd name="connsiteX1" fmla="*/ 898248 w 1657977"/>
                  <a:gd name="connsiteY1" fmla="*/ 3591 h 494489"/>
                  <a:gd name="connsiteX2" fmla="*/ 1035944 w 1657977"/>
                  <a:gd name="connsiteY2" fmla="*/ 24939 h 494489"/>
                  <a:gd name="connsiteX3" fmla="*/ 1630126 w 1657977"/>
                  <a:gd name="connsiteY3" fmla="*/ 291788 h 494489"/>
                  <a:gd name="connsiteX4" fmla="*/ 1612336 w 1657977"/>
                  <a:gd name="connsiteY4" fmla="*/ 345157 h 494489"/>
                  <a:gd name="connsiteX5" fmla="*/ 790443 w 1657977"/>
                  <a:gd name="connsiteY5" fmla="*/ 487477 h 494489"/>
                  <a:gd name="connsiteX6" fmla="*/ 637450 w 1657977"/>
                  <a:gd name="connsiteY6" fmla="*/ 473244 h 494489"/>
                  <a:gd name="connsiteX7" fmla="*/ 6957 w 1657977"/>
                  <a:gd name="connsiteY7" fmla="*/ 194462 h 494489"/>
                  <a:gd name="connsiteX8" fmla="*/ 43268 w 1657977"/>
                  <a:gd name="connsiteY8" fmla="*/ 117447 h 494489"/>
                  <a:gd name="connsiteX0" fmla="*/ 38431 w 1653140"/>
                  <a:gd name="connsiteY0" fmla="*/ 117447 h 494489"/>
                  <a:gd name="connsiteX1" fmla="*/ 893411 w 1653140"/>
                  <a:gd name="connsiteY1" fmla="*/ 3591 h 494489"/>
                  <a:gd name="connsiteX2" fmla="*/ 1031107 w 1653140"/>
                  <a:gd name="connsiteY2" fmla="*/ 24939 h 494489"/>
                  <a:gd name="connsiteX3" fmla="*/ 1625289 w 1653140"/>
                  <a:gd name="connsiteY3" fmla="*/ 291788 h 494489"/>
                  <a:gd name="connsiteX4" fmla="*/ 1607499 w 1653140"/>
                  <a:gd name="connsiteY4" fmla="*/ 345157 h 494489"/>
                  <a:gd name="connsiteX5" fmla="*/ 785606 w 1653140"/>
                  <a:gd name="connsiteY5" fmla="*/ 487477 h 494489"/>
                  <a:gd name="connsiteX6" fmla="*/ 632613 w 1653140"/>
                  <a:gd name="connsiteY6" fmla="*/ 473244 h 494489"/>
                  <a:gd name="connsiteX7" fmla="*/ 9264 w 1653140"/>
                  <a:gd name="connsiteY7" fmla="*/ 201606 h 494489"/>
                  <a:gd name="connsiteX8" fmla="*/ 38431 w 1653140"/>
                  <a:gd name="connsiteY8" fmla="*/ 117447 h 494489"/>
                  <a:gd name="connsiteX0" fmla="*/ 43573 w 1658282"/>
                  <a:gd name="connsiteY0" fmla="*/ 117447 h 494489"/>
                  <a:gd name="connsiteX1" fmla="*/ 898553 w 1658282"/>
                  <a:gd name="connsiteY1" fmla="*/ 3591 h 494489"/>
                  <a:gd name="connsiteX2" fmla="*/ 1036249 w 1658282"/>
                  <a:gd name="connsiteY2" fmla="*/ 24939 h 494489"/>
                  <a:gd name="connsiteX3" fmla="*/ 1630431 w 1658282"/>
                  <a:gd name="connsiteY3" fmla="*/ 291788 h 494489"/>
                  <a:gd name="connsiteX4" fmla="*/ 1612641 w 1658282"/>
                  <a:gd name="connsiteY4" fmla="*/ 345157 h 494489"/>
                  <a:gd name="connsiteX5" fmla="*/ 790748 w 1658282"/>
                  <a:gd name="connsiteY5" fmla="*/ 487477 h 494489"/>
                  <a:gd name="connsiteX6" fmla="*/ 637755 w 1658282"/>
                  <a:gd name="connsiteY6" fmla="*/ 473244 h 494489"/>
                  <a:gd name="connsiteX7" fmla="*/ 14406 w 1658282"/>
                  <a:gd name="connsiteY7" fmla="*/ 201606 h 494489"/>
                  <a:gd name="connsiteX8" fmla="*/ 43573 w 1658282"/>
                  <a:gd name="connsiteY8" fmla="*/ 117447 h 4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282" h="494489">
                    <a:moveTo>
                      <a:pt x="43573" y="117447"/>
                    </a:moveTo>
                    <a:lnTo>
                      <a:pt x="898553" y="3591"/>
                    </a:lnTo>
                    <a:cubicBezTo>
                      <a:pt x="956685" y="88"/>
                      <a:pt x="976856" y="-8369"/>
                      <a:pt x="1036249" y="24939"/>
                    </a:cubicBezTo>
                    <a:lnTo>
                      <a:pt x="1630431" y="291788"/>
                    </a:lnTo>
                    <a:cubicBezTo>
                      <a:pt x="1674312" y="316694"/>
                      <a:pt x="1664824" y="345157"/>
                      <a:pt x="1612641" y="345157"/>
                    </a:cubicBezTo>
                    <a:lnTo>
                      <a:pt x="790748" y="487477"/>
                    </a:lnTo>
                    <a:cubicBezTo>
                      <a:pt x="718319" y="499402"/>
                      <a:pt x="688753" y="497038"/>
                      <a:pt x="637755" y="473244"/>
                    </a:cubicBezTo>
                    <a:lnTo>
                      <a:pt x="14406" y="201606"/>
                    </a:lnTo>
                    <a:cubicBezTo>
                      <a:pt x="-9210" y="164029"/>
                      <a:pt x="-6631" y="131212"/>
                      <a:pt x="43573" y="117447"/>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Rectangle 29">
                <a:extLst>
                  <a:ext uri="{FF2B5EF4-FFF2-40B4-BE49-F238E27FC236}">
                    <a16:creationId xmlns:a16="http://schemas.microsoft.com/office/drawing/2014/main" id="{E4F9DE9C-A160-1D17-5105-7826E0DF5D18}"/>
                  </a:ext>
                </a:extLst>
              </p:cNvPr>
              <p:cNvSpPr/>
              <p:nvPr/>
            </p:nvSpPr>
            <p:spPr>
              <a:xfrm>
                <a:off x="2466312" y="1438171"/>
                <a:ext cx="1148834" cy="339900"/>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 name="connsiteX0" fmla="*/ 64672 w 1545132"/>
                  <a:gd name="connsiteY0" fmla="*/ 133641 h 505805"/>
                  <a:gd name="connsiteX1" fmla="*/ 907913 w 1545132"/>
                  <a:gd name="connsiteY1" fmla="*/ 7372 h 505805"/>
                  <a:gd name="connsiteX2" fmla="*/ 1033563 w 1545132"/>
                  <a:gd name="connsiteY2" fmla="*/ 23902 h 505805"/>
                  <a:gd name="connsiteX3" fmla="*/ 1493563 w 1545132"/>
                  <a:gd name="connsiteY3" fmla="*/ 247266 h 505805"/>
                  <a:gd name="connsiteX4" fmla="*/ 1498805 w 1545132"/>
                  <a:gd name="connsiteY4" fmla="*/ 325670 h 505805"/>
                  <a:gd name="connsiteX5" fmla="*/ 575649 w 1545132"/>
                  <a:gd name="connsiteY5" fmla="*/ 498769 h 505805"/>
                  <a:gd name="connsiteX6" fmla="*/ 428735 w 1545132"/>
                  <a:gd name="connsiteY6" fmla="*/ 426127 h 505805"/>
                  <a:gd name="connsiteX7" fmla="*/ 18418 w 1545132"/>
                  <a:gd name="connsiteY7" fmla="*/ 226148 h 505805"/>
                  <a:gd name="connsiteX8" fmla="*/ 64672 w 1545132"/>
                  <a:gd name="connsiteY8" fmla="*/ 133641 h 505805"/>
                  <a:gd name="connsiteX0" fmla="*/ 64672 w 1545132"/>
                  <a:gd name="connsiteY0" fmla="*/ 133641 h 472174"/>
                  <a:gd name="connsiteX1" fmla="*/ 907913 w 1545132"/>
                  <a:gd name="connsiteY1" fmla="*/ 7372 h 472174"/>
                  <a:gd name="connsiteX2" fmla="*/ 1033563 w 1545132"/>
                  <a:gd name="connsiteY2" fmla="*/ 23902 h 472174"/>
                  <a:gd name="connsiteX3" fmla="*/ 1493563 w 1545132"/>
                  <a:gd name="connsiteY3" fmla="*/ 247266 h 472174"/>
                  <a:gd name="connsiteX4" fmla="*/ 1498805 w 1545132"/>
                  <a:gd name="connsiteY4" fmla="*/ 325670 h 472174"/>
                  <a:gd name="connsiteX5" fmla="*/ 575649 w 1545132"/>
                  <a:gd name="connsiteY5" fmla="*/ 460669 h 472174"/>
                  <a:gd name="connsiteX6" fmla="*/ 428735 w 1545132"/>
                  <a:gd name="connsiteY6" fmla="*/ 426127 h 472174"/>
                  <a:gd name="connsiteX7" fmla="*/ 18418 w 1545132"/>
                  <a:gd name="connsiteY7" fmla="*/ 226148 h 472174"/>
                  <a:gd name="connsiteX8" fmla="*/ 64672 w 1545132"/>
                  <a:gd name="connsiteY8" fmla="*/ 133641 h 472174"/>
                  <a:gd name="connsiteX0" fmla="*/ 64672 w 1545132"/>
                  <a:gd name="connsiteY0" fmla="*/ 133641 h 466070"/>
                  <a:gd name="connsiteX1" fmla="*/ 907913 w 1545132"/>
                  <a:gd name="connsiteY1" fmla="*/ 7372 h 466070"/>
                  <a:gd name="connsiteX2" fmla="*/ 1033563 w 1545132"/>
                  <a:gd name="connsiteY2" fmla="*/ 23902 h 466070"/>
                  <a:gd name="connsiteX3" fmla="*/ 1493563 w 1545132"/>
                  <a:gd name="connsiteY3" fmla="*/ 247266 h 466070"/>
                  <a:gd name="connsiteX4" fmla="*/ 1498805 w 1545132"/>
                  <a:gd name="connsiteY4" fmla="*/ 325670 h 466070"/>
                  <a:gd name="connsiteX5" fmla="*/ 575649 w 1545132"/>
                  <a:gd name="connsiteY5" fmla="*/ 460669 h 466070"/>
                  <a:gd name="connsiteX6" fmla="*/ 428735 w 1545132"/>
                  <a:gd name="connsiteY6" fmla="*/ 426127 h 466070"/>
                  <a:gd name="connsiteX7" fmla="*/ 18418 w 1545132"/>
                  <a:gd name="connsiteY7" fmla="*/ 226148 h 466070"/>
                  <a:gd name="connsiteX8" fmla="*/ 64672 w 1545132"/>
                  <a:gd name="connsiteY8" fmla="*/ 133641 h 466070"/>
                  <a:gd name="connsiteX0" fmla="*/ 64672 w 1545132"/>
                  <a:gd name="connsiteY0" fmla="*/ 126684 h 459113"/>
                  <a:gd name="connsiteX1" fmla="*/ 853144 w 1545132"/>
                  <a:gd name="connsiteY1" fmla="*/ 17084 h 459113"/>
                  <a:gd name="connsiteX2" fmla="*/ 1033563 w 1545132"/>
                  <a:gd name="connsiteY2" fmla="*/ 16945 h 459113"/>
                  <a:gd name="connsiteX3" fmla="*/ 1493563 w 1545132"/>
                  <a:gd name="connsiteY3" fmla="*/ 240309 h 459113"/>
                  <a:gd name="connsiteX4" fmla="*/ 1498805 w 1545132"/>
                  <a:gd name="connsiteY4" fmla="*/ 318713 h 459113"/>
                  <a:gd name="connsiteX5" fmla="*/ 575649 w 1545132"/>
                  <a:gd name="connsiteY5" fmla="*/ 453712 h 459113"/>
                  <a:gd name="connsiteX6" fmla="*/ 428735 w 1545132"/>
                  <a:gd name="connsiteY6" fmla="*/ 419170 h 459113"/>
                  <a:gd name="connsiteX7" fmla="*/ 18418 w 1545132"/>
                  <a:gd name="connsiteY7" fmla="*/ 219191 h 459113"/>
                  <a:gd name="connsiteX8" fmla="*/ 64672 w 1545132"/>
                  <a:gd name="connsiteY8" fmla="*/ 126684 h 459113"/>
                  <a:gd name="connsiteX0" fmla="*/ 64672 w 1545132"/>
                  <a:gd name="connsiteY0" fmla="*/ 116973 h 449402"/>
                  <a:gd name="connsiteX1" fmla="*/ 853144 w 1545132"/>
                  <a:gd name="connsiteY1" fmla="*/ 7373 h 449402"/>
                  <a:gd name="connsiteX2" fmla="*/ 995463 w 1545132"/>
                  <a:gd name="connsiteY2" fmla="*/ 23902 h 449402"/>
                  <a:gd name="connsiteX3" fmla="*/ 1493563 w 1545132"/>
                  <a:gd name="connsiteY3" fmla="*/ 230598 h 449402"/>
                  <a:gd name="connsiteX4" fmla="*/ 1498805 w 1545132"/>
                  <a:gd name="connsiteY4" fmla="*/ 309002 h 449402"/>
                  <a:gd name="connsiteX5" fmla="*/ 575649 w 1545132"/>
                  <a:gd name="connsiteY5" fmla="*/ 444001 h 449402"/>
                  <a:gd name="connsiteX6" fmla="*/ 428735 w 1545132"/>
                  <a:gd name="connsiteY6" fmla="*/ 409459 h 449402"/>
                  <a:gd name="connsiteX7" fmla="*/ 18418 w 1545132"/>
                  <a:gd name="connsiteY7" fmla="*/ 209480 h 449402"/>
                  <a:gd name="connsiteX8" fmla="*/ 64672 w 1545132"/>
                  <a:gd name="connsiteY8" fmla="*/ 116973 h 449402"/>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39393"/>
                  <a:gd name="connsiteY0" fmla="*/ 115407 h 447836"/>
                  <a:gd name="connsiteX1" fmla="*/ 853144 w 1539393"/>
                  <a:gd name="connsiteY1" fmla="*/ 5807 h 447836"/>
                  <a:gd name="connsiteX2" fmla="*/ 995463 w 1539393"/>
                  <a:gd name="connsiteY2" fmla="*/ 22336 h 447836"/>
                  <a:gd name="connsiteX3" fmla="*/ 1493563 w 1539393"/>
                  <a:gd name="connsiteY3" fmla="*/ 229032 h 447836"/>
                  <a:gd name="connsiteX4" fmla="*/ 1486899 w 1539393"/>
                  <a:gd name="connsiteY4" fmla="*/ 297911 h 447836"/>
                  <a:gd name="connsiteX5" fmla="*/ 575649 w 1539393"/>
                  <a:gd name="connsiteY5" fmla="*/ 442435 h 447836"/>
                  <a:gd name="connsiteX6" fmla="*/ 428735 w 1539393"/>
                  <a:gd name="connsiteY6" fmla="*/ 407893 h 447836"/>
                  <a:gd name="connsiteX7" fmla="*/ 18418 w 1539393"/>
                  <a:gd name="connsiteY7" fmla="*/ 207914 h 447836"/>
                  <a:gd name="connsiteX8" fmla="*/ 64672 w 1539393"/>
                  <a:gd name="connsiteY8" fmla="*/ 115407 h 447836"/>
                  <a:gd name="connsiteX0" fmla="*/ 64672 w 1530987"/>
                  <a:gd name="connsiteY0" fmla="*/ 115407 h 447836"/>
                  <a:gd name="connsiteX1" fmla="*/ 853144 w 1530987"/>
                  <a:gd name="connsiteY1" fmla="*/ 5807 h 447836"/>
                  <a:gd name="connsiteX2" fmla="*/ 995463 w 1530987"/>
                  <a:gd name="connsiteY2" fmla="*/ 22336 h 447836"/>
                  <a:gd name="connsiteX3" fmla="*/ 1476894 w 1530987"/>
                  <a:gd name="connsiteY3" fmla="*/ 240938 h 447836"/>
                  <a:gd name="connsiteX4" fmla="*/ 1486899 w 1530987"/>
                  <a:gd name="connsiteY4" fmla="*/ 297911 h 447836"/>
                  <a:gd name="connsiteX5" fmla="*/ 575649 w 1530987"/>
                  <a:gd name="connsiteY5" fmla="*/ 442435 h 447836"/>
                  <a:gd name="connsiteX6" fmla="*/ 428735 w 1530987"/>
                  <a:gd name="connsiteY6" fmla="*/ 407893 h 447836"/>
                  <a:gd name="connsiteX7" fmla="*/ 18418 w 1530987"/>
                  <a:gd name="connsiteY7" fmla="*/ 207914 h 447836"/>
                  <a:gd name="connsiteX8" fmla="*/ 64672 w 1530987"/>
                  <a:gd name="connsiteY8" fmla="*/ 115407 h 447836"/>
                  <a:gd name="connsiteX0" fmla="*/ 64672 w 1524636"/>
                  <a:gd name="connsiteY0" fmla="*/ 115407 h 447836"/>
                  <a:gd name="connsiteX1" fmla="*/ 853144 w 1524636"/>
                  <a:gd name="connsiteY1" fmla="*/ 5807 h 447836"/>
                  <a:gd name="connsiteX2" fmla="*/ 995463 w 1524636"/>
                  <a:gd name="connsiteY2" fmla="*/ 22336 h 447836"/>
                  <a:gd name="connsiteX3" fmla="*/ 1476894 w 1524636"/>
                  <a:gd name="connsiteY3" fmla="*/ 240938 h 447836"/>
                  <a:gd name="connsiteX4" fmla="*/ 1486899 w 1524636"/>
                  <a:gd name="connsiteY4" fmla="*/ 297911 h 447836"/>
                  <a:gd name="connsiteX5" fmla="*/ 575649 w 1524636"/>
                  <a:gd name="connsiteY5" fmla="*/ 442435 h 447836"/>
                  <a:gd name="connsiteX6" fmla="*/ 428735 w 1524636"/>
                  <a:gd name="connsiteY6" fmla="*/ 407893 h 447836"/>
                  <a:gd name="connsiteX7" fmla="*/ 18418 w 1524636"/>
                  <a:gd name="connsiteY7" fmla="*/ 207914 h 447836"/>
                  <a:gd name="connsiteX8" fmla="*/ 64672 w 1524636"/>
                  <a:gd name="connsiteY8" fmla="*/ 115407 h 447836"/>
                  <a:gd name="connsiteX0" fmla="*/ 64672 w 1515812"/>
                  <a:gd name="connsiteY0" fmla="*/ 115407 h 447836"/>
                  <a:gd name="connsiteX1" fmla="*/ 853144 w 1515812"/>
                  <a:gd name="connsiteY1" fmla="*/ 5807 h 447836"/>
                  <a:gd name="connsiteX2" fmla="*/ 995463 w 1515812"/>
                  <a:gd name="connsiteY2" fmla="*/ 22336 h 447836"/>
                  <a:gd name="connsiteX3" fmla="*/ 1476894 w 1515812"/>
                  <a:gd name="connsiteY3" fmla="*/ 240938 h 447836"/>
                  <a:gd name="connsiteX4" fmla="*/ 1486899 w 1515812"/>
                  <a:gd name="connsiteY4" fmla="*/ 297911 h 447836"/>
                  <a:gd name="connsiteX5" fmla="*/ 575649 w 1515812"/>
                  <a:gd name="connsiteY5" fmla="*/ 442435 h 447836"/>
                  <a:gd name="connsiteX6" fmla="*/ 428735 w 1515812"/>
                  <a:gd name="connsiteY6" fmla="*/ 407893 h 447836"/>
                  <a:gd name="connsiteX7" fmla="*/ 18418 w 1515812"/>
                  <a:gd name="connsiteY7" fmla="*/ 207914 h 447836"/>
                  <a:gd name="connsiteX8" fmla="*/ 64672 w 1515812"/>
                  <a:gd name="connsiteY8" fmla="*/ 115407 h 447836"/>
                  <a:gd name="connsiteX0" fmla="*/ 64672 w 1520107"/>
                  <a:gd name="connsiteY0" fmla="*/ 115407 h 447836"/>
                  <a:gd name="connsiteX1" fmla="*/ 853144 w 1520107"/>
                  <a:gd name="connsiteY1" fmla="*/ 5807 h 447836"/>
                  <a:gd name="connsiteX2" fmla="*/ 995463 w 1520107"/>
                  <a:gd name="connsiteY2" fmla="*/ 22336 h 447836"/>
                  <a:gd name="connsiteX3" fmla="*/ 1476894 w 1520107"/>
                  <a:gd name="connsiteY3" fmla="*/ 240938 h 447836"/>
                  <a:gd name="connsiteX4" fmla="*/ 1486899 w 1520107"/>
                  <a:gd name="connsiteY4" fmla="*/ 297911 h 447836"/>
                  <a:gd name="connsiteX5" fmla="*/ 575649 w 1520107"/>
                  <a:gd name="connsiteY5" fmla="*/ 442435 h 447836"/>
                  <a:gd name="connsiteX6" fmla="*/ 428735 w 1520107"/>
                  <a:gd name="connsiteY6" fmla="*/ 407893 h 447836"/>
                  <a:gd name="connsiteX7" fmla="*/ 18418 w 1520107"/>
                  <a:gd name="connsiteY7" fmla="*/ 207914 h 447836"/>
                  <a:gd name="connsiteX8" fmla="*/ 64672 w 1520107"/>
                  <a:gd name="connsiteY8" fmla="*/ 115407 h 447836"/>
                  <a:gd name="connsiteX0" fmla="*/ 64672 w 1510100"/>
                  <a:gd name="connsiteY0" fmla="*/ 115407 h 447836"/>
                  <a:gd name="connsiteX1" fmla="*/ 853144 w 1510100"/>
                  <a:gd name="connsiteY1" fmla="*/ 5807 h 447836"/>
                  <a:gd name="connsiteX2" fmla="*/ 995463 w 1510100"/>
                  <a:gd name="connsiteY2" fmla="*/ 22336 h 447836"/>
                  <a:gd name="connsiteX3" fmla="*/ 1476894 w 1510100"/>
                  <a:gd name="connsiteY3" fmla="*/ 240938 h 447836"/>
                  <a:gd name="connsiteX4" fmla="*/ 1463087 w 1510100"/>
                  <a:gd name="connsiteY4" fmla="*/ 302674 h 447836"/>
                  <a:gd name="connsiteX5" fmla="*/ 575649 w 1510100"/>
                  <a:gd name="connsiteY5" fmla="*/ 442435 h 447836"/>
                  <a:gd name="connsiteX6" fmla="*/ 428735 w 1510100"/>
                  <a:gd name="connsiteY6" fmla="*/ 407893 h 447836"/>
                  <a:gd name="connsiteX7" fmla="*/ 18418 w 1510100"/>
                  <a:gd name="connsiteY7" fmla="*/ 207914 h 447836"/>
                  <a:gd name="connsiteX8" fmla="*/ 64672 w 1510100"/>
                  <a:gd name="connsiteY8" fmla="*/ 115407 h 447836"/>
                  <a:gd name="connsiteX0" fmla="*/ 64672 w 1513645"/>
                  <a:gd name="connsiteY0" fmla="*/ 115407 h 447836"/>
                  <a:gd name="connsiteX1" fmla="*/ 853144 w 1513645"/>
                  <a:gd name="connsiteY1" fmla="*/ 5807 h 447836"/>
                  <a:gd name="connsiteX2" fmla="*/ 995463 w 1513645"/>
                  <a:gd name="connsiteY2" fmla="*/ 22336 h 447836"/>
                  <a:gd name="connsiteX3" fmla="*/ 1476894 w 1513645"/>
                  <a:gd name="connsiteY3" fmla="*/ 240938 h 447836"/>
                  <a:gd name="connsiteX4" fmla="*/ 1463087 w 1513645"/>
                  <a:gd name="connsiteY4" fmla="*/ 302674 h 447836"/>
                  <a:gd name="connsiteX5" fmla="*/ 575649 w 1513645"/>
                  <a:gd name="connsiteY5" fmla="*/ 442435 h 447836"/>
                  <a:gd name="connsiteX6" fmla="*/ 428735 w 1513645"/>
                  <a:gd name="connsiteY6" fmla="*/ 407893 h 447836"/>
                  <a:gd name="connsiteX7" fmla="*/ 18418 w 1513645"/>
                  <a:gd name="connsiteY7" fmla="*/ 207914 h 447836"/>
                  <a:gd name="connsiteX8" fmla="*/ 64672 w 1513645"/>
                  <a:gd name="connsiteY8" fmla="*/ 115407 h 44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645" h="447836">
                    <a:moveTo>
                      <a:pt x="64672" y="115407"/>
                    </a:moveTo>
                    <a:lnTo>
                      <a:pt x="853144" y="5807"/>
                    </a:lnTo>
                    <a:cubicBezTo>
                      <a:pt x="893328" y="-1299"/>
                      <a:pt x="932530" y="-7287"/>
                      <a:pt x="995463" y="22336"/>
                    </a:cubicBezTo>
                    <a:lnTo>
                      <a:pt x="1476894" y="240938"/>
                    </a:lnTo>
                    <a:cubicBezTo>
                      <a:pt x="1537417" y="267003"/>
                      <a:pt x="1516365" y="287283"/>
                      <a:pt x="1463087" y="302674"/>
                    </a:cubicBezTo>
                    <a:lnTo>
                      <a:pt x="575649" y="442435"/>
                    </a:lnTo>
                    <a:cubicBezTo>
                      <a:pt x="480612" y="457742"/>
                      <a:pt x="476175" y="438729"/>
                      <a:pt x="428735" y="407893"/>
                    </a:cubicBezTo>
                    <a:lnTo>
                      <a:pt x="18418" y="207914"/>
                    </a:lnTo>
                    <a:cubicBezTo>
                      <a:pt x="-23091" y="169962"/>
                      <a:pt x="11293" y="121310"/>
                      <a:pt x="64672" y="115407"/>
                    </a:cubicBez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F7C167D2-F7C4-DCEC-9735-358DEC2BE705}"/>
                </a:ext>
              </a:extLst>
            </p:cNvPr>
            <p:cNvGrpSpPr/>
            <p:nvPr/>
          </p:nvGrpSpPr>
          <p:grpSpPr>
            <a:xfrm>
              <a:off x="2022243" y="2189563"/>
              <a:ext cx="1993392" cy="2075688"/>
              <a:chOff x="340674" y="1318973"/>
              <a:chExt cx="4867462" cy="5070514"/>
            </a:xfrm>
          </p:grpSpPr>
          <p:sp>
            <p:nvSpPr>
              <p:cNvPr id="169" name="Rectangle 9">
                <a:extLst>
                  <a:ext uri="{FF2B5EF4-FFF2-40B4-BE49-F238E27FC236}">
                    <a16:creationId xmlns:a16="http://schemas.microsoft.com/office/drawing/2014/main" id="{D0B0EA4A-2739-1531-B759-B4FF202FF641}"/>
                  </a:ext>
                </a:extLst>
              </p:cNvPr>
              <p:cNvSpPr/>
              <p:nvPr/>
            </p:nvSpPr>
            <p:spPr>
              <a:xfrm>
                <a:off x="340674" y="1318973"/>
                <a:ext cx="4867462" cy="5070514"/>
              </a:xfrm>
              <a:custGeom>
                <a:avLst/>
                <a:gdLst>
                  <a:gd name="connsiteX0" fmla="*/ 0 w 5865963"/>
                  <a:gd name="connsiteY0" fmla="*/ 0 h 5630174"/>
                  <a:gd name="connsiteX1" fmla="*/ 5865963 w 5865963"/>
                  <a:gd name="connsiteY1" fmla="*/ 0 h 5630174"/>
                  <a:gd name="connsiteX2" fmla="*/ 5865963 w 5865963"/>
                  <a:gd name="connsiteY2" fmla="*/ 5630174 h 5630174"/>
                  <a:gd name="connsiteX3" fmla="*/ 0 w 5865963"/>
                  <a:gd name="connsiteY3" fmla="*/ 5630174 h 5630174"/>
                  <a:gd name="connsiteX4" fmla="*/ 0 w 5865963"/>
                  <a:gd name="connsiteY4" fmla="*/ 0 h 5630174"/>
                  <a:gd name="connsiteX0" fmla="*/ 57509 w 5865963"/>
                  <a:gd name="connsiteY0" fmla="*/ 0 h 5635925"/>
                  <a:gd name="connsiteX1" fmla="*/ 5865963 w 5865963"/>
                  <a:gd name="connsiteY1" fmla="*/ 5751 h 5635925"/>
                  <a:gd name="connsiteX2" fmla="*/ 5865963 w 5865963"/>
                  <a:gd name="connsiteY2" fmla="*/ 5635925 h 5635925"/>
                  <a:gd name="connsiteX3" fmla="*/ 0 w 5865963"/>
                  <a:gd name="connsiteY3" fmla="*/ 5635925 h 5635925"/>
                  <a:gd name="connsiteX4" fmla="*/ 57509 w 5865963"/>
                  <a:gd name="connsiteY4" fmla="*/ 0 h 5635925"/>
                  <a:gd name="connsiteX0" fmla="*/ 57509 w 5865963"/>
                  <a:gd name="connsiteY0" fmla="*/ 0 h 5635925"/>
                  <a:gd name="connsiteX1" fmla="*/ 5865963 w 5865963"/>
                  <a:gd name="connsiteY1" fmla="*/ 5751 h 5635925"/>
                  <a:gd name="connsiteX2" fmla="*/ 5865963 w 5865963"/>
                  <a:gd name="connsiteY2" fmla="*/ 5635925 h 5635925"/>
                  <a:gd name="connsiteX3" fmla="*/ 0 w 5865963"/>
                  <a:gd name="connsiteY3" fmla="*/ 5635925 h 5635925"/>
                  <a:gd name="connsiteX4" fmla="*/ 51760 w 5865963"/>
                  <a:gd name="connsiteY4" fmla="*/ 184032 h 5635925"/>
                  <a:gd name="connsiteX5" fmla="*/ 57509 w 5865963"/>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57508 w 5923471"/>
                  <a:gd name="connsiteY3" fmla="*/ 5635925 h 5635925"/>
                  <a:gd name="connsiteX4" fmla="*/ 0 w 5923471"/>
                  <a:gd name="connsiteY4" fmla="*/ 161028 h 5635925"/>
                  <a:gd name="connsiteX5" fmla="*/ 115017 w 5923471"/>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276043 w 5923471"/>
                  <a:gd name="connsiteY3" fmla="*/ 3525329 h 5635925"/>
                  <a:gd name="connsiteX4" fmla="*/ 0 w 5923471"/>
                  <a:gd name="connsiteY4" fmla="*/ 161028 h 5635925"/>
                  <a:gd name="connsiteX5" fmla="*/ 115017 w 5923471"/>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2248619 w 5923471"/>
                  <a:gd name="connsiteY3" fmla="*/ 4255700 h 5635925"/>
                  <a:gd name="connsiteX4" fmla="*/ 276043 w 5923471"/>
                  <a:gd name="connsiteY4" fmla="*/ 3525329 h 5635925"/>
                  <a:gd name="connsiteX5" fmla="*/ 0 w 5923471"/>
                  <a:gd name="connsiteY5" fmla="*/ 161028 h 5635925"/>
                  <a:gd name="connsiteX6" fmla="*/ 115017 w 5923471"/>
                  <a:gd name="connsiteY6"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1811547 w 5923471"/>
                  <a:gd name="connsiteY3" fmla="*/ 5555413 h 5635925"/>
                  <a:gd name="connsiteX4" fmla="*/ 276043 w 5923471"/>
                  <a:gd name="connsiteY4" fmla="*/ 3525329 h 5635925"/>
                  <a:gd name="connsiteX5" fmla="*/ 0 w 5923471"/>
                  <a:gd name="connsiteY5" fmla="*/ 161028 h 5635925"/>
                  <a:gd name="connsiteX6" fmla="*/ 115017 w 5923471"/>
                  <a:gd name="connsiteY6"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1984076 w 5923471"/>
                  <a:gd name="connsiteY3" fmla="*/ 5566915 h 5635925"/>
                  <a:gd name="connsiteX4" fmla="*/ 1811547 w 5923471"/>
                  <a:gd name="connsiteY4" fmla="*/ 5555413 h 5635925"/>
                  <a:gd name="connsiteX5" fmla="*/ 276043 w 5923471"/>
                  <a:gd name="connsiteY5" fmla="*/ 3525329 h 5635925"/>
                  <a:gd name="connsiteX6" fmla="*/ 0 w 5923471"/>
                  <a:gd name="connsiteY6" fmla="*/ 161028 h 5635925"/>
                  <a:gd name="connsiteX7" fmla="*/ 115017 w 5923471"/>
                  <a:gd name="connsiteY7" fmla="*/ 0 h 5635925"/>
                  <a:gd name="connsiteX0" fmla="*/ 115017 w 5923471"/>
                  <a:gd name="connsiteY0" fmla="*/ 0 h 5635926"/>
                  <a:gd name="connsiteX1" fmla="*/ 5923471 w 5923471"/>
                  <a:gd name="connsiteY1" fmla="*/ 5751 h 5635926"/>
                  <a:gd name="connsiteX2" fmla="*/ 5923471 w 5923471"/>
                  <a:gd name="connsiteY2" fmla="*/ 5635925 h 5635926"/>
                  <a:gd name="connsiteX3" fmla="*/ 1995577 w 5923471"/>
                  <a:gd name="connsiteY3" fmla="*/ 5635926 h 5635926"/>
                  <a:gd name="connsiteX4" fmla="*/ 1811547 w 5923471"/>
                  <a:gd name="connsiteY4" fmla="*/ 5555413 h 5635926"/>
                  <a:gd name="connsiteX5" fmla="*/ 276043 w 5923471"/>
                  <a:gd name="connsiteY5" fmla="*/ 3525329 h 5635926"/>
                  <a:gd name="connsiteX6" fmla="*/ 0 w 5923471"/>
                  <a:gd name="connsiteY6" fmla="*/ 161028 h 5635926"/>
                  <a:gd name="connsiteX7" fmla="*/ 115017 w 5923471"/>
                  <a:gd name="connsiteY7" fmla="*/ 0 h 5635926"/>
                  <a:gd name="connsiteX0" fmla="*/ 115017 w 5923471"/>
                  <a:gd name="connsiteY0" fmla="*/ 0 h 5635926"/>
                  <a:gd name="connsiteX1" fmla="*/ 5923471 w 5923471"/>
                  <a:gd name="connsiteY1" fmla="*/ 5751 h 5635926"/>
                  <a:gd name="connsiteX2" fmla="*/ 5405886 w 5923471"/>
                  <a:gd name="connsiteY2" fmla="*/ 4347714 h 5635926"/>
                  <a:gd name="connsiteX3" fmla="*/ 1995577 w 5923471"/>
                  <a:gd name="connsiteY3" fmla="*/ 5635926 h 5635926"/>
                  <a:gd name="connsiteX4" fmla="*/ 1811547 w 5923471"/>
                  <a:gd name="connsiteY4" fmla="*/ 5555413 h 5635926"/>
                  <a:gd name="connsiteX5" fmla="*/ 276043 w 5923471"/>
                  <a:gd name="connsiteY5" fmla="*/ 3525329 h 5635926"/>
                  <a:gd name="connsiteX6" fmla="*/ 0 w 5923471"/>
                  <a:gd name="connsiteY6" fmla="*/ 161028 h 5635926"/>
                  <a:gd name="connsiteX7" fmla="*/ 115017 w 5923471"/>
                  <a:gd name="connsiteY7" fmla="*/ 0 h 5635926"/>
                  <a:gd name="connsiteX0" fmla="*/ 115017 w 5877463"/>
                  <a:gd name="connsiteY0" fmla="*/ 0 h 5635926"/>
                  <a:gd name="connsiteX1" fmla="*/ 5877463 w 5877463"/>
                  <a:gd name="connsiteY1" fmla="*/ 598098 h 5635926"/>
                  <a:gd name="connsiteX2" fmla="*/ 5405886 w 5877463"/>
                  <a:gd name="connsiteY2" fmla="*/ 4347714 h 5635926"/>
                  <a:gd name="connsiteX3" fmla="*/ 1995577 w 5877463"/>
                  <a:gd name="connsiteY3" fmla="*/ 5635926 h 5635926"/>
                  <a:gd name="connsiteX4" fmla="*/ 1811547 w 5877463"/>
                  <a:gd name="connsiteY4" fmla="*/ 5555413 h 5635926"/>
                  <a:gd name="connsiteX5" fmla="*/ 276043 w 5877463"/>
                  <a:gd name="connsiteY5" fmla="*/ 3525329 h 5635926"/>
                  <a:gd name="connsiteX6" fmla="*/ 0 w 5877463"/>
                  <a:gd name="connsiteY6" fmla="*/ 161028 h 5635926"/>
                  <a:gd name="connsiteX7" fmla="*/ 115017 w 5877463"/>
                  <a:gd name="connsiteY7" fmla="*/ 0 h 5635926"/>
                  <a:gd name="connsiteX0" fmla="*/ 115017 w 5877463"/>
                  <a:gd name="connsiteY0" fmla="*/ 0 h 5635926"/>
                  <a:gd name="connsiteX1" fmla="*/ 5877463 w 5877463"/>
                  <a:gd name="connsiteY1" fmla="*/ 598098 h 5635926"/>
                  <a:gd name="connsiteX2" fmla="*/ 5848710 w 5877463"/>
                  <a:gd name="connsiteY2" fmla="*/ 787880 h 5635926"/>
                  <a:gd name="connsiteX3" fmla="*/ 5405886 w 5877463"/>
                  <a:gd name="connsiteY3" fmla="*/ 4347714 h 5635926"/>
                  <a:gd name="connsiteX4" fmla="*/ 1995577 w 5877463"/>
                  <a:gd name="connsiteY4" fmla="*/ 5635926 h 5635926"/>
                  <a:gd name="connsiteX5" fmla="*/ 1811547 w 5877463"/>
                  <a:gd name="connsiteY5" fmla="*/ 5555413 h 5635926"/>
                  <a:gd name="connsiteX6" fmla="*/ 276043 w 5877463"/>
                  <a:gd name="connsiteY6" fmla="*/ 3525329 h 5635926"/>
                  <a:gd name="connsiteX7" fmla="*/ 0 w 5877463"/>
                  <a:gd name="connsiteY7" fmla="*/ 161028 h 5635926"/>
                  <a:gd name="connsiteX8" fmla="*/ 115017 w 5877463"/>
                  <a:gd name="connsiteY8" fmla="*/ 0 h 5635926"/>
                  <a:gd name="connsiteX0" fmla="*/ 115017 w 5940725"/>
                  <a:gd name="connsiteY0" fmla="*/ 0 h 5635926"/>
                  <a:gd name="connsiteX1" fmla="*/ 5877463 w 5940725"/>
                  <a:gd name="connsiteY1" fmla="*/ 598098 h 5635926"/>
                  <a:gd name="connsiteX2" fmla="*/ 5940725 w 5940725"/>
                  <a:gd name="connsiteY2" fmla="*/ 759125 h 5635926"/>
                  <a:gd name="connsiteX3" fmla="*/ 5405886 w 5940725"/>
                  <a:gd name="connsiteY3" fmla="*/ 4347714 h 5635926"/>
                  <a:gd name="connsiteX4" fmla="*/ 1995577 w 5940725"/>
                  <a:gd name="connsiteY4" fmla="*/ 5635926 h 5635926"/>
                  <a:gd name="connsiteX5" fmla="*/ 1811547 w 5940725"/>
                  <a:gd name="connsiteY5" fmla="*/ 5555413 h 5635926"/>
                  <a:gd name="connsiteX6" fmla="*/ 276043 w 5940725"/>
                  <a:gd name="connsiteY6" fmla="*/ 3525329 h 5635926"/>
                  <a:gd name="connsiteX7" fmla="*/ 0 w 5940725"/>
                  <a:gd name="connsiteY7" fmla="*/ 161028 h 5635926"/>
                  <a:gd name="connsiteX8" fmla="*/ 115017 w 5940725"/>
                  <a:gd name="connsiteY8" fmla="*/ 0 h 5635926"/>
                  <a:gd name="connsiteX0" fmla="*/ 115017 w 5940725"/>
                  <a:gd name="connsiteY0" fmla="*/ 0 h 5635926"/>
                  <a:gd name="connsiteX1" fmla="*/ 3122762 w 5940725"/>
                  <a:gd name="connsiteY1" fmla="*/ 310551 h 5635926"/>
                  <a:gd name="connsiteX2" fmla="*/ 5877463 w 5940725"/>
                  <a:gd name="connsiteY2" fmla="*/ 598098 h 5635926"/>
                  <a:gd name="connsiteX3" fmla="*/ 5940725 w 5940725"/>
                  <a:gd name="connsiteY3" fmla="*/ 759125 h 5635926"/>
                  <a:gd name="connsiteX4" fmla="*/ 5405886 w 5940725"/>
                  <a:gd name="connsiteY4" fmla="*/ 4347714 h 5635926"/>
                  <a:gd name="connsiteX5" fmla="*/ 1995577 w 5940725"/>
                  <a:gd name="connsiteY5" fmla="*/ 5635926 h 5635926"/>
                  <a:gd name="connsiteX6" fmla="*/ 1811547 w 5940725"/>
                  <a:gd name="connsiteY6" fmla="*/ 5555413 h 5635926"/>
                  <a:gd name="connsiteX7" fmla="*/ 276043 w 5940725"/>
                  <a:gd name="connsiteY7" fmla="*/ 3525329 h 5635926"/>
                  <a:gd name="connsiteX8" fmla="*/ 0 w 5940725"/>
                  <a:gd name="connsiteY8" fmla="*/ 161028 h 5635926"/>
                  <a:gd name="connsiteX9" fmla="*/ 115017 w 5940725"/>
                  <a:gd name="connsiteY9" fmla="*/ 0 h 5635926"/>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6367 w 5942075"/>
                  <a:gd name="connsiteY0" fmla="*/ 540588 h 6176514"/>
                  <a:gd name="connsiteX1" fmla="*/ 3515177 w 5942075"/>
                  <a:gd name="connsiteY1" fmla="*/ 0 h 6176514"/>
                  <a:gd name="connsiteX2" fmla="*/ 5878813 w 5942075"/>
                  <a:gd name="connsiteY2" fmla="*/ 1138686 h 6176514"/>
                  <a:gd name="connsiteX3" fmla="*/ 5942075 w 5942075"/>
                  <a:gd name="connsiteY3" fmla="*/ 1299713 h 6176514"/>
                  <a:gd name="connsiteX4" fmla="*/ 5407236 w 5942075"/>
                  <a:gd name="connsiteY4" fmla="*/ 4888302 h 6176514"/>
                  <a:gd name="connsiteX5" fmla="*/ 1996927 w 5942075"/>
                  <a:gd name="connsiteY5" fmla="*/ 6176514 h 6176514"/>
                  <a:gd name="connsiteX6" fmla="*/ 1812897 w 5942075"/>
                  <a:gd name="connsiteY6" fmla="*/ 6096001 h 6176514"/>
                  <a:gd name="connsiteX7" fmla="*/ 277393 w 5942075"/>
                  <a:gd name="connsiteY7" fmla="*/ 4065917 h 6176514"/>
                  <a:gd name="connsiteX8" fmla="*/ 1350 w 5942075"/>
                  <a:gd name="connsiteY8" fmla="*/ 701616 h 6176514"/>
                  <a:gd name="connsiteX9" fmla="*/ 116367 w 5942075"/>
                  <a:gd name="connsiteY9" fmla="*/ 540588 h 6176514"/>
                  <a:gd name="connsiteX0" fmla="*/ 116748 w 5942456"/>
                  <a:gd name="connsiteY0" fmla="*/ 540588 h 6176514"/>
                  <a:gd name="connsiteX1" fmla="*/ 3515558 w 5942456"/>
                  <a:gd name="connsiteY1" fmla="*/ 0 h 6176514"/>
                  <a:gd name="connsiteX2" fmla="*/ 5879194 w 5942456"/>
                  <a:gd name="connsiteY2" fmla="*/ 1138686 h 6176514"/>
                  <a:gd name="connsiteX3" fmla="*/ 5942456 w 5942456"/>
                  <a:gd name="connsiteY3" fmla="*/ 1299713 h 6176514"/>
                  <a:gd name="connsiteX4" fmla="*/ 5407617 w 5942456"/>
                  <a:gd name="connsiteY4" fmla="*/ 4888302 h 6176514"/>
                  <a:gd name="connsiteX5" fmla="*/ 1997308 w 5942456"/>
                  <a:gd name="connsiteY5" fmla="*/ 6176514 h 6176514"/>
                  <a:gd name="connsiteX6" fmla="*/ 1813278 w 5942456"/>
                  <a:gd name="connsiteY6" fmla="*/ 6096001 h 6176514"/>
                  <a:gd name="connsiteX7" fmla="*/ 277774 w 5942456"/>
                  <a:gd name="connsiteY7" fmla="*/ 4065917 h 6176514"/>
                  <a:gd name="connsiteX8" fmla="*/ 1731 w 5942456"/>
                  <a:gd name="connsiteY8" fmla="*/ 701616 h 6176514"/>
                  <a:gd name="connsiteX9" fmla="*/ 116748 w 5942456"/>
                  <a:gd name="connsiteY9" fmla="*/ 540588 h 6176514"/>
                  <a:gd name="connsiteX0" fmla="*/ 117393 w 5943101"/>
                  <a:gd name="connsiteY0" fmla="*/ 540588 h 6176514"/>
                  <a:gd name="connsiteX1" fmla="*/ 3516203 w 5943101"/>
                  <a:gd name="connsiteY1" fmla="*/ 0 h 6176514"/>
                  <a:gd name="connsiteX2" fmla="*/ 5879839 w 5943101"/>
                  <a:gd name="connsiteY2" fmla="*/ 1138686 h 6176514"/>
                  <a:gd name="connsiteX3" fmla="*/ 5943101 w 5943101"/>
                  <a:gd name="connsiteY3" fmla="*/ 1299713 h 6176514"/>
                  <a:gd name="connsiteX4" fmla="*/ 5408262 w 5943101"/>
                  <a:gd name="connsiteY4" fmla="*/ 4888302 h 6176514"/>
                  <a:gd name="connsiteX5" fmla="*/ 1997953 w 5943101"/>
                  <a:gd name="connsiteY5" fmla="*/ 6176514 h 6176514"/>
                  <a:gd name="connsiteX6" fmla="*/ 1813923 w 5943101"/>
                  <a:gd name="connsiteY6" fmla="*/ 6096001 h 6176514"/>
                  <a:gd name="connsiteX7" fmla="*/ 278419 w 5943101"/>
                  <a:gd name="connsiteY7" fmla="*/ 4065917 h 6176514"/>
                  <a:gd name="connsiteX8" fmla="*/ 2376 w 5943101"/>
                  <a:gd name="connsiteY8" fmla="*/ 701616 h 6176514"/>
                  <a:gd name="connsiteX9" fmla="*/ 117393 w 5943101"/>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89547"/>
                  <a:gd name="connsiteX1" fmla="*/ 3513827 w 5940725"/>
                  <a:gd name="connsiteY1" fmla="*/ 0 h 6189547"/>
                  <a:gd name="connsiteX2" fmla="*/ 5877463 w 5940725"/>
                  <a:gd name="connsiteY2" fmla="*/ 1138686 h 6189547"/>
                  <a:gd name="connsiteX3" fmla="*/ 5940725 w 5940725"/>
                  <a:gd name="connsiteY3" fmla="*/ 1299713 h 6189547"/>
                  <a:gd name="connsiteX4" fmla="*/ 5405886 w 5940725"/>
                  <a:gd name="connsiteY4" fmla="*/ 4888302 h 6189547"/>
                  <a:gd name="connsiteX5" fmla="*/ 1995577 w 5940725"/>
                  <a:gd name="connsiteY5" fmla="*/ 6176514 h 6189547"/>
                  <a:gd name="connsiteX6" fmla="*/ 1811547 w 5940725"/>
                  <a:gd name="connsiteY6" fmla="*/ 6096001 h 6189547"/>
                  <a:gd name="connsiteX7" fmla="*/ 276043 w 5940725"/>
                  <a:gd name="connsiteY7" fmla="*/ 4065917 h 6189547"/>
                  <a:gd name="connsiteX8" fmla="*/ 0 w 5940725"/>
                  <a:gd name="connsiteY8" fmla="*/ 701616 h 6189547"/>
                  <a:gd name="connsiteX9" fmla="*/ 115017 w 5940725"/>
                  <a:gd name="connsiteY9" fmla="*/ 540588 h 6189547"/>
                  <a:gd name="connsiteX0" fmla="*/ 115017 w 5940725"/>
                  <a:gd name="connsiteY0" fmla="*/ 540588 h 6191509"/>
                  <a:gd name="connsiteX1" fmla="*/ 3513827 w 5940725"/>
                  <a:gd name="connsiteY1" fmla="*/ 0 h 6191509"/>
                  <a:gd name="connsiteX2" fmla="*/ 5877463 w 5940725"/>
                  <a:gd name="connsiteY2" fmla="*/ 1138686 h 6191509"/>
                  <a:gd name="connsiteX3" fmla="*/ 5940725 w 5940725"/>
                  <a:gd name="connsiteY3" fmla="*/ 1299713 h 6191509"/>
                  <a:gd name="connsiteX4" fmla="*/ 5405886 w 5940725"/>
                  <a:gd name="connsiteY4" fmla="*/ 4888302 h 6191509"/>
                  <a:gd name="connsiteX5" fmla="*/ 1995577 w 5940725"/>
                  <a:gd name="connsiteY5" fmla="*/ 6176514 h 6191509"/>
                  <a:gd name="connsiteX6" fmla="*/ 1834551 w 5940725"/>
                  <a:gd name="connsiteY6" fmla="*/ 6107503 h 6191509"/>
                  <a:gd name="connsiteX7" fmla="*/ 276043 w 5940725"/>
                  <a:gd name="connsiteY7" fmla="*/ 4065917 h 6191509"/>
                  <a:gd name="connsiteX8" fmla="*/ 0 w 5940725"/>
                  <a:gd name="connsiteY8" fmla="*/ 701616 h 6191509"/>
                  <a:gd name="connsiteX9" fmla="*/ 115017 w 5940725"/>
                  <a:gd name="connsiteY9" fmla="*/ 540588 h 6191509"/>
                  <a:gd name="connsiteX0" fmla="*/ 115017 w 5940725"/>
                  <a:gd name="connsiteY0" fmla="*/ 540588 h 6201587"/>
                  <a:gd name="connsiteX1" fmla="*/ 3513827 w 5940725"/>
                  <a:gd name="connsiteY1" fmla="*/ 0 h 6201587"/>
                  <a:gd name="connsiteX2" fmla="*/ 5877463 w 5940725"/>
                  <a:gd name="connsiteY2" fmla="*/ 1138686 h 6201587"/>
                  <a:gd name="connsiteX3" fmla="*/ 5940725 w 5940725"/>
                  <a:gd name="connsiteY3" fmla="*/ 1299713 h 6201587"/>
                  <a:gd name="connsiteX4" fmla="*/ 5405886 w 5940725"/>
                  <a:gd name="connsiteY4" fmla="*/ 4888302 h 6201587"/>
                  <a:gd name="connsiteX5" fmla="*/ 1995577 w 5940725"/>
                  <a:gd name="connsiteY5" fmla="*/ 6176514 h 6201587"/>
                  <a:gd name="connsiteX6" fmla="*/ 1834551 w 5940725"/>
                  <a:gd name="connsiteY6" fmla="*/ 6107503 h 6201587"/>
                  <a:gd name="connsiteX7" fmla="*/ 276043 w 5940725"/>
                  <a:gd name="connsiteY7" fmla="*/ 4065917 h 6201587"/>
                  <a:gd name="connsiteX8" fmla="*/ 0 w 5940725"/>
                  <a:gd name="connsiteY8" fmla="*/ 701616 h 6201587"/>
                  <a:gd name="connsiteX9" fmla="*/ 115017 w 5940725"/>
                  <a:gd name="connsiteY9" fmla="*/ 540588 h 6201587"/>
                  <a:gd name="connsiteX0" fmla="*/ 115017 w 5940725"/>
                  <a:gd name="connsiteY0" fmla="*/ 540588 h 6201587"/>
                  <a:gd name="connsiteX1" fmla="*/ 3513827 w 5940725"/>
                  <a:gd name="connsiteY1" fmla="*/ 0 h 6201587"/>
                  <a:gd name="connsiteX2" fmla="*/ 5877463 w 5940725"/>
                  <a:gd name="connsiteY2" fmla="*/ 1138686 h 6201587"/>
                  <a:gd name="connsiteX3" fmla="*/ 5940725 w 5940725"/>
                  <a:gd name="connsiteY3" fmla="*/ 1299713 h 6201587"/>
                  <a:gd name="connsiteX4" fmla="*/ 5405886 w 5940725"/>
                  <a:gd name="connsiteY4" fmla="*/ 4888302 h 6201587"/>
                  <a:gd name="connsiteX5" fmla="*/ 1995577 w 5940725"/>
                  <a:gd name="connsiteY5" fmla="*/ 6176514 h 6201587"/>
                  <a:gd name="connsiteX6" fmla="*/ 1834551 w 5940725"/>
                  <a:gd name="connsiteY6" fmla="*/ 6107503 h 6201587"/>
                  <a:gd name="connsiteX7" fmla="*/ 276043 w 5940725"/>
                  <a:gd name="connsiteY7" fmla="*/ 4065917 h 6201587"/>
                  <a:gd name="connsiteX8" fmla="*/ 0 w 5940725"/>
                  <a:gd name="connsiteY8" fmla="*/ 701616 h 6201587"/>
                  <a:gd name="connsiteX9" fmla="*/ 115017 w 5940725"/>
                  <a:gd name="connsiteY9" fmla="*/ 540588 h 6201587"/>
                  <a:gd name="connsiteX0" fmla="*/ 115017 w 5940725"/>
                  <a:gd name="connsiteY0" fmla="*/ 540588 h 6191509"/>
                  <a:gd name="connsiteX1" fmla="*/ 3513827 w 5940725"/>
                  <a:gd name="connsiteY1" fmla="*/ 0 h 6191509"/>
                  <a:gd name="connsiteX2" fmla="*/ 5877463 w 5940725"/>
                  <a:gd name="connsiteY2" fmla="*/ 1138686 h 6191509"/>
                  <a:gd name="connsiteX3" fmla="*/ 5940725 w 5940725"/>
                  <a:gd name="connsiteY3" fmla="*/ 1299713 h 6191509"/>
                  <a:gd name="connsiteX4" fmla="*/ 5405886 w 5940725"/>
                  <a:gd name="connsiteY4" fmla="*/ 4888302 h 6191509"/>
                  <a:gd name="connsiteX5" fmla="*/ 1995577 w 5940725"/>
                  <a:gd name="connsiteY5" fmla="*/ 6176514 h 6191509"/>
                  <a:gd name="connsiteX6" fmla="*/ 1834551 w 5940725"/>
                  <a:gd name="connsiteY6" fmla="*/ 6107503 h 6191509"/>
                  <a:gd name="connsiteX7" fmla="*/ 276043 w 5940725"/>
                  <a:gd name="connsiteY7" fmla="*/ 4065917 h 6191509"/>
                  <a:gd name="connsiteX8" fmla="*/ 0 w 5940725"/>
                  <a:gd name="connsiteY8" fmla="*/ 701616 h 6191509"/>
                  <a:gd name="connsiteX9" fmla="*/ 115017 w 5940725"/>
                  <a:gd name="connsiteY9" fmla="*/ 540588 h 6191509"/>
                  <a:gd name="connsiteX0" fmla="*/ 115017 w 5941519"/>
                  <a:gd name="connsiteY0" fmla="*/ 540588 h 6191509"/>
                  <a:gd name="connsiteX1" fmla="*/ 3513827 w 5941519"/>
                  <a:gd name="connsiteY1" fmla="*/ 0 h 6191509"/>
                  <a:gd name="connsiteX2" fmla="*/ 5877463 w 5941519"/>
                  <a:gd name="connsiteY2" fmla="*/ 1138686 h 6191509"/>
                  <a:gd name="connsiteX3" fmla="*/ 5940725 w 5941519"/>
                  <a:gd name="connsiteY3" fmla="*/ 1299713 h 6191509"/>
                  <a:gd name="connsiteX4" fmla="*/ 5405886 w 5941519"/>
                  <a:gd name="connsiteY4" fmla="*/ 4888302 h 6191509"/>
                  <a:gd name="connsiteX5" fmla="*/ 1995577 w 5941519"/>
                  <a:gd name="connsiteY5" fmla="*/ 6176514 h 6191509"/>
                  <a:gd name="connsiteX6" fmla="*/ 1834551 w 5941519"/>
                  <a:gd name="connsiteY6" fmla="*/ 6107503 h 6191509"/>
                  <a:gd name="connsiteX7" fmla="*/ 276043 w 5941519"/>
                  <a:gd name="connsiteY7" fmla="*/ 4065917 h 6191509"/>
                  <a:gd name="connsiteX8" fmla="*/ 0 w 5941519"/>
                  <a:gd name="connsiteY8" fmla="*/ 701616 h 6191509"/>
                  <a:gd name="connsiteX9" fmla="*/ 115017 w 5941519"/>
                  <a:gd name="connsiteY9" fmla="*/ 540588 h 6191509"/>
                  <a:gd name="connsiteX0" fmla="*/ 115017 w 5943564"/>
                  <a:gd name="connsiteY0" fmla="*/ 540588 h 6191509"/>
                  <a:gd name="connsiteX1" fmla="*/ 3513827 w 5943564"/>
                  <a:gd name="connsiteY1" fmla="*/ 0 h 6191509"/>
                  <a:gd name="connsiteX2" fmla="*/ 5877463 w 5943564"/>
                  <a:gd name="connsiteY2" fmla="*/ 1138686 h 6191509"/>
                  <a:gd name="connsiteX3" fmla="*/ 5940725 w 5943564"/>
                  <a:gd name="connsiteY3" fmla="*/ 1299713 h 6191509"/>
                  <a:gd name="connsiteX4" fmla="*/ 5405886 w 5943564"/>
                  <a:gd name="connsiteY4" fmla="*/ 4888302 h 6191509"/>
                  <a:gd name="connsiteX5" fmla="*/ 1995577 w 5943564"/>
                  <a:gd name="connsiteY5" fmla="*/ 6176514 h 6191509"/>
                  <a:gd name="connsiteX6" fmla="*/ 1834551 w 5943564"/>
                  <a:gd name="connsiteY6" fmla="*/ 6107503 h 6191509"/>
                  <a:gd name="connsiteX7" fmla="*/ 276043 w 5943564"/>
                  <a:gd name="connsiteY7" fmla="*/ 4065917 h 6191509"/>
                  <a:gd name="connsiteX8" fmla="*/ 0 w 5943564"/>
                  <a:gd name="connsiteY8" fmla="*/ 701616 h 6191509"/>
                  <a:gd name="connsiteX9" fmla="*/ 115017 w 5943564"/>
                  <a:gd name="connsiteY9" fmla="*/ 540588 h 619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3564" h="6191509">
                    <a:moveTo>
                      <a:pt x="115017" y="540588"/>
                    </a:moveTo>
                    <a:lnTo>
                      <a:pt x="3513827" y="0"/>
                    </a:lnTo>
                    <a:lnTo>
                      <a:pt x="5877463" y="1138686"/>
                    </a:lnTo>
                    <a:cubicBezTo>
                      <a:pt x="5944558" y="1175109"/>
                      <a:pt x="5948393" y="1205780"/>
                      <a:pt x="5940725" y="1299713"/>
                    </a:cubicBezTo>
                    <a:lnTo>
                      <a:pt x="5405886" y="4888302"/>
                    </a:lnTo>
                    <a:lnTo>
                      <a:pt x="1995577" y="6176514"/>
                    </a:lnTo>
                    <a:cubicBezTo>
                      <a:pt x="1951487" y="6212937"/>
                      <a:pt x="1878641" y="6180349"/>
                      <a:pt x="1834551" y="6107503"/>
                    </a:cubicBezTo>
                    <a:lnTo>
                      <a:pt x="276043" y="4065917"/>
                    </a:lnTo>
                    <a:lnTo>
                      <a:pt x="0" y="701616"/>
                    </a:lnTo>
                    <a:cubicBezTo>
                      <a:pt x="9584" y="590431"/>
                      <a:pt x="36422" y="559758"/>
                      <a:pt x="115017" y="540588"/>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0" name="Group 169">
                <a:extLst>
                  <a:ext uri="{FF2B5EF4-FFF2-40B4-BE49-F238E27FC236}">
                    <a16:creationId xmlns:a16="http://schemas.microsoft.com/office/drawing/2014/main" id="{3AB56AAE-6251-0104-0F73-7D038EBB7E7F}"/>
                  </a:ext>
                </a:extLst>
              </p:cNvPr>
              <p:cNvGrpSpPr/>
              <p:nvPr/>
            </p:nvGrpSpPr>
            <p:grpSpPr>
              <a:xfrm>
                <a:off x="1882937" y="2336208"/>
                <a:ext cx="3305031" cy="4034505"/>
                <a:chOff x="3389974" y="1564179"/>
                <a:chExt cx="4035710" cy="4926458"/>
              </a:xfrm>
            </p:grpSpPr>
            <p:sp>
              <p:nvSpPr>
                <p:cNvPr id="226" name="Rectangle 15">
                  <a:extLst>
                    <a:ext uri="{FF2B5EF4-FFF2-40B4-BE49-F238E27FC236}">
                      <a16:creationId xmlns:a16="http://schemas.microsoft.com/office/drawing/2014/main" id="{9ACFF513-C76A-8EC4-AB39-605112F6F31A}"/>
                    </a:ext>
                  </a:extLst>
                </p:cNvPr>
                <p:cNvSpPr/>
                <p:nvPr/>
              </p:nvSpPr>
              <p:spPr>
                <a:xfrm flipV="1">
                  <a:off x="3389974" y="1564179"/>
                  <a:ext cx="4035710" cy="2255184"/>
                </a:xfrm>
                <a:custGeom>
                  <a:avLst/>
                  <a:gdLst>
                    <a:gd name="connsiteX0" fmla="*/ 0 w 3390900"/>
                    <a:gd name="connsiteY0" fmla="*/ 0 h 2755900"/>
                    <a:gd name="connsiteX1" fmla="*/ 3390900 w 3390900"/>
                    <a:gd name="connsiteY1" fmla="*/ 0 h 2755900"/>
                    <a:gd name="connsiteX2" fmla="*/ 3390900 w 3390900"/>
                    <a:gd name="connsiteY2" fmla="*/ 2755900 h 2755900"/>
                    <a:gd name="connsiteX3" fmla="*/ 0 w 3390900"/>
                    <a:gd name="connsiteY3" fmla="*/ 2755900 h 2755900"/>
                    <a:gd name="connsiteX4" fmla="*/ 0 w 3390900"/>
                    <a:gd name="connsiteY4" fmla="*/ 0 h 2755900"/>
                    <a:gd name="connsiteX0" fmla="*/ 0 w 3390900"/>
                    <a:gd name="connsiteY0" fmla="*/ 0 h 2755900"/>
                    <a:gd name="connsiteX1" fmla="*/ 3390900 w 3390900"/>
                    <a:gd name="connsiteY1" fmla="*/ 0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55900"/>
                    <a:gd name="connsiteX1" fmla="*/ 3390900 w 3390900"/>
                    <a:gd name="connsiteY1" fmla="*/ 1410237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94536"/>
                    <a:gd name="connsiteX1" fmla="*/ 3390900 w 3390900"/>
                    <a:gd name="connsiteY1" fmla="*/ 1410237 h 2794536"/>
                    <a:gd name="connsiteX2" fmla="*/ 3390900 w 3390900"/>
                    <a:gd name="connsiteY2" fmla="*/ 2794536 h 2794536"/>
                    <a:gd name="connsiteX3" fmla="*/ 96592 w 3390900"/>
                    <a:gd name="connsiteY3" fmla="*/ 1268390 h 2794536"/>
                    <a:gd name="connsiteX4" fmla="*/ 0 w 3390900"/>
                    <a:gd name="connsiteY4" fmla="*/ 0 h 2794536"/>
                    <a:gd name="connsiteX0" fmla="*/ 1819 w 3294308"/>
                    <a:gd name="connsiteY0" fmla="*/ 0 h 2905248"/>
                    <a:gd name="connsiteX1" fmla="*/ 3294308 w 3294308"/>
                    <a:gd name="connsiteY1" fmla="*/ 1520949 h 2905248"/>
                    <a:gd name="connsiteX2" fmla="*/ 3294308 w 3294308"/>
                    <a:gd name="connsiteY2" fmla="*/ 2905248 h 2905248"/>
                    <a:gd name="connsiteX3" fmla="*/ 0 w 3294308"/>
                    <a:gd name="connsiteY3" fmla="*/ 1379102 h 2905248"/>
                    <a:gd name="connsiteX4" fmla="*/ 1819 w 3294308"/>
                    <a:gd name="connsiteY4" fmla="*/ 0 h 2905248"/>
                    <a:gd name="connsiteX0" fmla="*/ 1819 w 3294308"/>
                    <a:gd name="connsiteY0" fmla="*/ 0 h 2925751"/>
                    <a:gd name="connsiteX1" fmla="*/ 3294308 w 3294308"/>
                    <a:gd name="connsiteY1" fmla="*/ 1520949 h 2925751"/>
                    <a:gd name="connsiteX2" fmla="*/ 2912966 w 3294308"/>
                    <a:gd name="connsiteY2" fmla="*/ 2925751 h 2925751"/>
                    <a:gd name="connsiteX3" fmla="*/ 0 w 3294308"/>
                    <a:gd name="connsiteY3" fmla="*/ 1379102 h 2925751"/>
                    <a:gd name="connsiteX4" fmla="*/ 1819 w 3294308"/>
                    <a:gd name="connsiteY4" fmla="*/ 0 h 2925751"/>
                    <a:gd name="connsiteX0" fmla="*/ 1819 w 2912966"/>
                    <a:gd name="connsiteY0" fmla="*/ 0 h 2925751"/>
                    <a:gd name="connsiteX1" fmla="*/ 2814556 w 2912966"/>
                    <a:gd name="connsiteY1" fmla="*/ 1672665 h 2925751"/>
                    <a:gd name="connsiteX2" fmla="*/ 2912966 w 2912966"/>
                    <a:gd name="connsiteY2" fmla="*/ 2925751 h 2925751"/>
                    <a:gd name="connsiteX3" fmla="*/ 0 w 2912966"/>
                    <a:gd name="connsiteY3" fmla="*/ 1379102 h 2925751"/>
                    <a:gd name="connsiteX4" fmla="*/ 1819 w 2912966"/>
                    <a:gd name="connsiteY4" fmla="*/ 0 h 2925751"/>
                    <a:gd name="connsiteX0" fmla="*/ 1819 w 3821554"/>
                    <a:gd name="connsiteY0" fmla="*/ 0 h 2925751"/>
                    <a:gd name="connsiteX1" fmla="*/ 3821554 w 3821554"/>
                    <a:gd name="connsiteY1" fmla="*/ 885587 h 2925751"/>
                    <a:gd name="connsiteX2" fmla="*/ 2912966 w 3821554"/>
                    <a:gd name="connsiteY2" fmla="*/ 2925751 h 2925751"/>
                    <a:gd name="connsiteX3" fmla="*/ 0 w 3821554"/>
                    <a:gd name="connsiteY3" fmla="*/ 1379102 h 2925751"/>
                    <a:gd name="connsiteX4" fmla="*/ 1819 w 3821554"/>
                    <a:gd name="connsiteY4" fmla="*/ 0 h 2925751"/>
                    <a:gd name="connsiteX0" fmla="*/ 1819 w 4035710"/>
                    <a:gd name="connsiteY0" fmla="*/ 0 h 2208120"/>
                    <a:gd name="connsiteX1" fmla="*/ 3821554 w 4035710"/>
                    <a:gd name="connsiteY1" fmla="*/ 885587 h 2208120"/>
                    <a:gd name="connsiteX2" fmla="*/ 4035710 w 4035710"/>
                    <a:gd name="connsiteY2" fmla="*/ 2208120 h 2208120"/>
                    <a:gd name="connsiteX3" fmla="*/ 0 w 4035710"/>
                    <a:gd name="connsiteY3" fmla="*/ 1379102 h 2208120"/>
                    <a:gd name="connsiteX4" fmla="*/ 1819 w 4035710"/>
                    <a:gd name="connsiteY4" fmla="*/ 0 h 2208120"/>
                    <a:gd name="connsiteX0" fmla="*/ 1819 w 4035710"/>
                    <a:gd name="connsiteY0" fmla="*/ 0 h 2255184"/>
                    <a:gd name="connsiteX1" fmla="*/ 3821554 w 4035710"/>
                    <a:gd name="connsiteY1" fmla="*/ 932651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51856 w 4035710"/>
                    <a:gd name="connsiteY1" fmla="*/ 943588 h 2255184"/>
                    <a:gd name="connsiteX2" fmla="*/ 4035710 w 4035710"/>
                    <a:gd name="connsiteY2" fmla="*/ 2255184 h 2255184"/>
                    <a:gd name="connsiteX3" fmla="*/ 0 w 4035710"/>
                    <a:gd name="connsiteY3" fmla="*/ 1426166 h 2255184"/>
                    <a:gd name="connsiteX4" fmla="*/ 1819 w 4035710"/>
                    <a:gd name="connsiteY4" fmla="*/ 0 h 2255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710" h="2255184">
                      <a:moveTo>
                        <a:pt x="1819" y="0"/>
                      </a:moveTo>
                      <a:lnTo>
                        <a:pt x="3851856" y="943588"/>
                      </a:lnTo>
                      <a:lnTo>
                        <a:pt x="4035710" y="2255184"/>
                      </a:lnTo>
                      <a:lnTo>
                        <a:pt x="0" y="1426166"/>
                      </a:lnTo>
                      <a:cubicBezTo>
                        <a:pt x="606" y="966465"/>
                        <a:pt x="1213" y="459701"/>
                        <a:pt x="1819" y="0"/>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15">
                  <a:extLst>
                    <a:ext uri="{FF2B5EF4-FFF2-40B4-BE49-F238E27FC236}">
                      <a16:creationId xmlns:a16="http://schemas.microsoft.com/office/drawing/2014/main" id="{BAF51463-E3E1-2CBE-1E7B-601596CC75EA}"/>
                    </a:ext>
                  </a:extLst>
                </p:cNvPr>
                <p:cNvSpPr/>
                <p:nvPr/>
              </p:nvSpPr>
              <p:spPr>
                <a:xfrm flipV="1">
                  <a:off x="3392742" y="2877856"/>
                  <a:ext cx="3841874" cy="2364742"/>
                </a:xfrm>
                <a:custGeom>
                  <a:avLst/>
                  <a:gdLst>
                    <a:gd name="connsiteX0" fmla="*/ 0 w 3846088"/>
                    <a:gd name="connsiteY0" fmla="*/ 0 h 2364742"/>
                    <a:gd name="connsiteX1" fmla="*/ 3846088 w 3846088"/>
                    <a:gd name="connsiteY1" fmla="*/ 0 h 2364742"/>
                    <a:gd name="connsiteX2" fmla="*/ 3846088 w 3846088"/>
                    <a:gd name="connsiteY2" fmla="*/ 2364742 h 2364742"/>
                    <a:gd name="connsiteX3" fmla="*/ 0 w 3846088"/>
                    <a:gd name="connsiteY3" fmla="*/ 2364742 h 2364742"/>
                    <a:gd name="connsiteX4" fmla="*/ 0 w 3846088"/>
                    <a:gd name="connsiteY4" fmla="*/ 0 h 2364742"/>
                    <a:gd name="connsiteX0" fmla="*/ 0 w 3846088"/>
                    <a:gd name="connsiteY0" fmla="*/ 0 h 2364742"/>
                    <a:gd name="connsiteX1" fmla="*/ 3664893 w 3846088"/>
                    <a:gd name="connsiteY1" fmla="*/ 1141947 h 2364742"/>
                    <a:gd name="connsiteX2" fmla="*/ 3846088 w 3846088"/>
                    <a:gd name="connsiteY2" fmla="*/ 2364742 h 2364742"/>
                    <a:gd name="connsiteX3" fmla="*/ 0 w 3846088"/>
                    <a:gd name="connsiteY3" fmla="*/ 2364742 h 2364742"/>
                    <a:gd name="connsiteX4" fmla="*/ 0 w 3846088"/>
                    <a:gd name="connsiteY4" fmla="*/ 0 h 2364742"/>
                    <a:gd name="connsiteX0" fmla="*/ 0 w 3846088"/>
                    <a:gd name="connsiteY0" fmla="*/ 0 h 2364742"/>
                    <a:gd name="connsiteX1" fmla="*/ 3673320 w 3846088"/>
                    <a:gd name="connsiteY1" fmla="*/ 1137734 h 2364742"/>
                    <a:gd name="connsiteX2" fmla="*/ 3846088 w 3846088"/>
                    <a:gd name="connsiteY2" fmla="*/ 2364742 h 2364742"/>
                    <a:gd name="connsiteX3" fmla="*/ 0 w 3846088"/>
                    <a:gd name="connsiteY3" fmla="*/ 2364742 h 2364742"/>
                    <a:gd name="connsiteX4" fmla="*/ 0 w 3846088"/>
                    <a:gd name="connsiteY4" fmla="*/ 0 h 2364742"/>
                    <a:gd name="connsiteX0" fmla="*/ 46352 w 3846088"/>
                    <a:gd name="connsiteY0" fmla="*/ 0 h 2368956"/>
                    <a:gd name="connsiteX1" fmla="*/ 3673320 w 3846088"/>
                    <a:gd name="connsiteY1" fmla="*/ 1141948 h 2368956"/>
                    <a:gd name="connsiteX2" fmla="*/ 3846088 w 3846088"/>
                    <a:gd name="connsiteY2" fmla="*/ 2368956 h 2368956"/>
                    <a:gd name="connsiteX3" fmla="*/ 0 w 3846088"/>
                    <a:gd name="connsiteY3" fmla="*/ 2368956 h 2368956"/>
                    <a:gd name="connsiteX4" fmla="*/ 46352 w 3846088"/>
                    <a:gd name="connsiteY4" fmla="*/ 0 h 2368956"/>
                    <a:gd name="connsiteX0" fmla="*/ 46352 w 3846088"/>
                    <a:gd name="connsiteY0" fmla="*/ 0 h 2364742"/>
                    <a:gd name="connsiteX1" fmla="*/ 3673320 w 3846088"/>
                    <a:gd name="connsiteY1" fmla="*/ 1137734 h 2364742"/>
                    <a:gd name="connsiteX2" fmla="*/ 3846088 w 3846088"/>
                    <a:gd name="connsiteY2" fmla="*/ 2364742 h 2364742"/>
                    <a:gd name="connsiteX3" fmla="*/ 0 w 3846088"/>
                    <a:gd name="connsiteY3" fmla="*/ 2364742 h 2364742"/>
                    <a:gd name="connsiteX4" fmla="*/ 46352 w 3846088"/>
                    <a:gd name="connsiteY4" fmla="*/ 0 h 2364742"/>
                    <a:gd name="connsiteX0" fmla="*/ 42138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42138 w 3841874"/>
                    <a:gd name="connsiteY4" fmla="*/ 0 h 2364742"/>
                    <a:gd name="connsiteX0" fmla="*/ 42138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42138 w 3841874"/>
                    <a:gd name="connsiteY4" fmla="*/ 0 h 2364742"/>
                    <a:gd name="connsiteX0" fmla="*/ 37925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37925 w 3841874"/>
                    <a:gd name="connsiteY4" fmla="*/ 0 h 2364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1874" h="2364742">
                      <a:moveTo>
                        <a:pt x="37925" y="0"/>
                      </a:moveTo>
                      <a:lnTo>
                        <a:pt x="3669106" y="1137734"/>
                      </a:lnTo>
                      <a:lnTo>
                        <a:pt x="3841874" y="2364742"/>
                      </a:lnTo>
                      <a:lnTo>
                        <a:pt x="0" y="1425059"/>
                      </a:lnTo>
                      <a:lnTo>
                        <a:pt x="37925"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15">
                  <a:extLst>
                    <a:ext uri="{FF2B5EF4-FFF2-40B4-BE49-F238E27FC236}">
                      <a16:creationId xmlns:a16="http://schemas.microsoft.com/office/drawing/2014/main" id="{95B6A126-1546-DEB2-200E-EBB263D78CDA}"/>
                    </a:ext>
                  </a:extLst>
                </p:cNvPr>
                <p:cNvSpPr/>
                <p:nvPr/>
              </p:nvSpPr>
              <p:spPr>
                <a:xfrm flipV="1">
                  <a:off x="3431363" y="4104826"/>
                  <a:ext cx="3626969" cy="2385811"/>
                </a:xfrm>
                <a:custGeom>
                  <a:avLst/>
                  <a:gdLst>
                    <a:gd name="connsiteX0" fmla="*/ 0 w 3390900"/>
                    <a:gd name="connsiteY0" fmla="*/ 0 h 2755900"/>
                    <a:gd name="connsiteX1" fmla="*/ 3390900 w 3390900"/>
                    <a:gd name="connsiteY1" fmla="*/ 0 h 2755900"/>
                    <a:gd name="connsiteX2" fmla="*/ 3390900 w 3390900"/>
                    <a:gd name="connsiteY2" fmla="*/ 2755900 h 2755900"/>
                    <a:gd name="connsiteX3" fmla="*/ 0 w 3390900"/>
                    <a:gd name="connsiteY3" fmla="*/ 2755900 h 2755900"/>
                    <a:gd name="connsiteX4" fmla="*/ 0 w 3390900"/>
                    <a:gd name="connsiteY4" fmla="*/ 0 h 2755900"/>
                    <a:gd name="connsiteX0" fmla="*/ 0 w 3390900"/>
                    <a:gd name="connsiteY0" fmla="*/ 0 h 2755900"/>
                    <a:gd name="connsiteX1" fmla="*/ 3390900 w 3390900"/>
                    <a:gd name="connsiteY1" fmla="*/ 0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55900"/>
                    <a:gd name="connsiteX1" fmla="*/ 3390900 w 3390900"/>
                    <a:gd name="connsiteY1" fmla="*/ 1410237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94536"/>
                    <a:gd name="connsiteX1" fmla="*/ 3390900 w 3390900"/>
                    <a:gd name="connsiteY1" fmla="*/ 1410237 h 2794536"/>
                    <a:gd name="connsiteX2" fmla="*/ 3390900 w 3390900"/>
                    <a:gd name="connsiteY2" fmla="*/ 2794536 h 2794536"/>
                    <a:gd name="connsiteX3" fmla="*/ 96592 w 3390900"/>
                    <a:gd name="connsiteY3" fmla="*/ 1268390 h 2794536"/>
                    <a:gd name="connsiteX4" fmla="*/ 0 w 3390900"/>
                    <a:gd name="connsiteY4" fmla="*/ 0 h 2794536"/>
                    <a:gd name="connsiteX0" fmla="*/ 1819 w 3294308"/>
                    <a:gd name="connsiteY0" fmla="*/ 0 h 2905248"/>
                    <a:gd name="connsiteX1" fmla="*/ 3294308 w 3294308"/>
                    <a:gd name="connsiteY1" fmla="*/ 1520949 h 2905248"/>
                    <a:gd name="connsiteX2" fmla="*/ 3294308 w 3294308"/>
                    <a:gd name="connsiteY2" fmla="*/ 2905248 h 2905248"/>
                    <a:gd name="connsiteX3" fmla="*/ 0 w 3294308"/>
                    <a:gd name="connsiteY3" fmla="*/ 1379102 h 2905248"/>
                    <a:gd name="connsiteX4" fmla="*/ 1819 w 3294308"/>
                    <a:gd name="connsiteY4" fmla="*/ 0 h 2905248"/>
                    <a:gd name="connsiteX0" fmla="*/ 1819 w 3294308"/>
                    <a:gd name="connsiteY0" fmla="*/ 0 h 2925751"/>
                    <a:gd name="connsiteX1" fmla="*/ 3294308 w 3294308"/>
                    <a:gd name="connsiteY1" fmla="*/ 1520949 h 2925751"/>
                    <a:gd name="connsiteX2" fmla="*/ 2912966 w 3294308"/>
                    <a:gd name="connsiteY2" fmla="*/ 2925751 h 2925751"/>
                    <a:gd name="connsiteX3" fmla="*/ 0 w 3294308"/>
                    <a:gd name="connsiteY3" fmla="*/ 1379102 h 2925751"/>
                    <a:gd name="connsiteX4" fmla="*/ 1819 w 3294308"/>
                    <a:gd name="connsiteY4" fmla="*/ 0 h 2925751"/>
                    <a:gd name="connsiteX0" fmla="*/ 1819 w 2912966"/>
                    <a:gd name="connsiteY0" fmla="*/ 0 h 2925751"/>
                    <a:gd name="connsiteX1" fmla="*/ 2814556 w 2912966"/>
                    <a:gd name="connsiteY1" fmla="*/ 1672665 h 2925751"/>
                    <a:gd name="connsiteX2" fmla="*/ 2912966 w 2912966"/>
                    <a:gd name="connsiteY2" fmla="*/ 2925751 h 2925751"/>
                    <a:gd name="connsiteX3" fmla="*/ 0 w 2912966"/>
                    <a:gd name="connsiteY3" fmla="*/ 1379102 h 2925751"/>
                    <a:gd name="connsiteX4" fmla="*/ 1819 w 2912966"/>
                    <a:gd name="connsiteY4" fmla="*/ 0 h 2925751"/>
                    <a:gd name="connsiteX0" fmla="*/ 1819 w 3821554"/>
                    <a:gd name="connsiteY0" fmla="*/ 0 h 2925751"/>
                    <a:gd name="connsiteX1" fmla="*/ 3821554 w 3821554"/>
                    <a:gd name="connsiteY1" fmla="*/ 885587 h 2925751"/>
                    <a:gd name="connsiteX2" fmla="*/ 2912966 w 3821554"/>
                    <a:gd name="connsiteY2" fmla="*/ 2925751 h 2925751"/>
                    <a:gd name="connsiteX3" fmla="*/ 0 w 3821554"/>
                    <a:gd name="connsiteY3" fmla="*/ 1379102 h 2925751"/>
                    <a:gd name="connsiteX4" fmla="*/ 1819 w 3821554"/>
                    <a:gd name="connsiteY4" fmla="*/ 0 h 2925751"/>
                    <a:gd name="connsiteX0" fmla="*/ 1819 w 4035710"/>
                    <a:gd name="connsiteY0" fmla="*/ 0 h 2208120"/>
                    <a:gd name="connsiteX1" fmla="*/ 3821554 w 4035710"/>
                    <a:gd name="connsiteY1" fmla="*/ 885587 h 2208120"/>
                    <a:gd name="connsiteX2" fmla="*/ 4035710 w 4035710"/>
                    <a:gd name="connsiteY2" fmla="*/ 2208120 h 2208120"/>
                    <a:gd name="connsiteX3" fmla="*/ 0 w 4035710"/>
                    <a:gd name="connsiteY3" fmla="*/ 1379102 h 2208120"/>
                    <a:gd name="connsiteX4" fmla="*/ 1819 w 4035710"/>
                    <a:gd name="connsiteY4" fmla="*/ 0 h 2208120"/>
                    <a:gd name="connsiteX0" fmla="*/ 1819 w 4035710"/>
                    <a:gd name="connsiteY0" fmla="*/ 0 h 2255184"/>
                    <a:gd name="connsiteX1" fmla="*/ 3821554 w 4035710"/>
                    <a:gd name="connsiteY1" fmla="*/ 932651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1819 w 4035710"/>
                    <a:gd name="connsiteY4" fmla="*/ 0 h 2255184"/>
                    <a:gd name="connsiteX0" fmla="*/ 39743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39743 w 4035710"/>
                    <a:gd name="connsiteY4" fmla="*/ 0 h 2255184"/>
                    <a:gd name="connsiteX0" fmla="*/ 39743 w 4035710"/>
                    <a:gd name="connsiteY0" fmla="*/ 0 h 2255184"/>
                    <a:gd name="connsiteX1" fmla="*/ 3653807 w 4035710"/>
                    <a:gd name="connsiteY1" fmla="*/ 1137425 h 2255184"/>
                    <a:gd name="connsiteX2" fmla="*/ 4035710 w 4035710"/>
                    <a:gd name="connsiteY2" fmla="*/ 2255184 h 2255184"/>
                    <a:gd name="connsiteX3" fmla="*/ 0 w 4035710"/>
                    <a:gd name="connsiteY3" fmla="*/ 1426166 h 2255184"/>
                    <a:gd name="connsiteX4" fmla="*/ 39743 w 4035710"/>
                    <a:gd name="connsiteY4" fmla="*/ 0 h 2255184"/>
                    <a:gd name="connsiteX0" fmla="*/ 39743 w 3833447"/>
                    <a:gd name="connsiteY0" fmla="*/ 0 h 2360529"/>
                    <a:gd name="connsiteX1" fmla="*/ 3653807 w 3833447"/>
                    <a:gd name="connsiteY1" fmla="*/ 1137425 h 2360529"/>
                    <a:gd name="connsiteX2" fmla="*/ 3833447 w 3833447"/>
                    <a:gd name="connsiteY2" fmla="*/ 2360529 h 2360529"/>
                    <a:gd name="connsiteX3" fmla="*/ 0 w 3833447"/>
                    <a:gd name="connsiteY3" fmla="*/ 1426166 h 2360529"/>
                    <a:gd name="connsiteX4" fmla="*/ 39743 w 3833447"/>
                    <a:gd name="connsiteY4" fmla="*/ 0 h 2360529"/>
                    <a:gd name="connsiteX0" fmla="*/ 39743 w 3833447"/>
                    <a:gd name="connsiteY0" fmla="*/ 0 h 2360529"/>
                    <a:gd name="connsiteX1" fmla="*/ 3670662 w 3833447"/>
                    <a:gd name="connsiteY1" fmla="*/ 1141639 h 2360529"/>
                    <a:gd name="connsiteX2" fmla="*/ 3833447 w 3833447"/>
                    <a:gd name="connsiteY2" fmla="*/ 2360529 h 2360529"/>
                    <a:gd name="connsiteX3" fmla="*/ 0 w 3833447"/>
                    <a:gd name="connsiteY3" fmla="*/ 1426166 h 2360529"/>
                    <a:gd name="connsiteX4" fmla="*/ 39743 w 3833447"/>
                    <a:gd name="connsiteY4" fmla="*/ 0 h 2360529"/>
                    <a:gd name="connsiteX0" fmla="*/ 39743 w 3846088"/>
                    <a:gd name="connsiteY0" fmla="*/ 0 h 2364742"/>
                    <a:gd name="connsiteX1" fmla="*/ 3670662 w 3846088"/>
                    <a:gd name="connsiteY1" fmla="*/ 1141639 h 2364742"/>
                    <a:gd name="connsiteX2" fmla="*/ 3846088 w 3846088"/>
                    <a:gd name="connsiteY2" fmla="*/ 2364742 h 2364742"/>
                    <a:gd name="connsiteX3" fmla="*/ 0 w 3846088"/>
                    <a:gd name="connsiteY3" fmla="*/ 1426166 h 2364742"/>
                    <a:gd name="connsiteX4" fmla="*/ 39743 w 3846088"/>
                    <a:gd name="connsiteY4" fmla="*/ 0 h 2364742"/>
                    <a:gd name="connsiteX0" fmla="*/ 31315 w 3837660"/>
                    <a:gd name="connsiteY0" fmla="*/ 0 h 2364742"/>
                    <a:gd name="connsiteX1" fmla="*/ 3662234 w 3837660"/>
                    <a:gd name="connsiteY1" fmla="*/ 1141639 h 2364742"/>
                    <a:gd name="connsiteX2" fmla="*/ 3837660 w 3837660"/>
                    <a:gd name="connsiteY2" fmla="*/ 2364742 h 2364742"/>
                    <a:gd name="connsiteX3" fmla="*/ 0 w 3837660"/>
                    <a:gd name="connsiteY3" fmla="*/ 1215475 h 2364742"/>
                    <a:gd name="connsiteX4" fmla="*/ 31315 w 3837660"/>
                    <a:gd name="connsiteY4" fmla="*/ 0 h 2364742"/>
                    <a:gd name="connsiteX0" fmla="*/ 31315 w 3662234"/>
                    <a:gd name="connsiteY0" fmla="*/ 0 h 2352100"/>
                    <a:gd name="connsiteX1" fmla="*/ 3662234 w 3662234"/>
                    <a:gd name="connsiteY1" fmla="*/ 1141639 h 2352100"/>
                    <a:gd name="connsiteX2" fmla="*/ 3626969 w 3662234"/>
                    <a:gd name="connsiteY2" fmla="*/ 2352100 h 2352100"/>
                    <a:gd name="connsiteX3" fmla="*/ 0 w 3662234"/>
                    <a:gd name="connsiteY3" fmla="*/ 1215475 h 2352100"/>
                    <a:gd name="connsiteX4" fmla="*/ 31315 w 3662234"/>
                    <a:gd name="connsiteY4" fmla="*/ 0 h 2352100"/>
                    <a:gd name="connsiteX0" fmla="*/ 31315 w 3626969"/>
                    <a:gd name="connsiteY0" fmla="*/ 0 h 2352100"/>
                    <a:gd name="connsiteX1" fmla="*/ 3455757 w 3626969"/>
                    <a:gd name="connsiteY1" fmla="*/ 1268054 h 2352100"/>
                    <a:gd name="connsiteX2" fmla="*/ 3626969 w 3626969"/>
                    <a:gd name="connsiteY2" fmla="*/ 2352100 h 2352100"/>
                    <a:gd name="connsiteX3" fmla="*/ 0 w 3626969"/>
                    <a:gd name="connsiteY3" fmla="*/ 1215475 h 2352100"/>
                    <a:gd name="connsiteX4" fmla="*/ 31315 w 3626969"/>
                    <a:gd name="connsiteY4" fmla="*/ 0 h 2352100"/>
                    <a:gd name="connsiteX0" fmla="*/ 1819 w 3626969"/>
                    <a:gd name="connsiteY0" fmla="*/ 0 h 2385811"/>
                    <a:gd name="connsiteX1" fmla="*/ 3455757 w 3626969"/>
                    <a:gd name="connsiteY1" fmla="*/ 1301765 h 2385811"/>
                    <a:gd name="connsiteX2" fmla="*/ 3626969 w 3626969"/>
                    <a:gd name="connsiteY2" fmla="*/ 2385811 h 2385811"/>
                    <a:gd name="connsiteX3" fmla="*/ 0 w 3626969"/>
                    <a:gd name="connsiteY3" fmla="*/ 1249186 h 2385811"/>
                    <a:gd name="connsiteX4" fmla="*/ 1819 w 3626969"/>
                    <a:gd name="connsiteY4" fmla="*/ 0 h 2385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969" h="2385811">
                      <a:moveTo>
                        <a:pt x="1819" y="0"/>
                      </a:moveTo>
                      <a:lnTo>
                        <a:pt x="3455757" y="1301765"/>
                      </a:lnTo>
                      <a:lnTo>
                        <a:pt x="3626969" y="2385811"/>
                      </a:lnTo>
                      <a:lnTo>
                        <a:pt x="0" y="1249186"/>
                      </a:lnTo>
                      <a:cubicBezTo>
                        <a:pt x="606" y="789485"/>
                        <a:pt x="1213" y="459701"/>
                        <a:pt x="1819" y="0"/>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9" name="Group 228">
                  <a:extLst>
                    <a:ext uri="{FF2B5EF4-FFF2-40B4-BE49-F238E27FC236}">
                      <a16:creationId xmlns:a16="http://schemas.microsoft.com/office/drawing/2014/main" id="{72C9149D-BC6E-5485-5FBF-0D843F446EDF}"/>
                    </a:ext>
                  </a:extLst>
                </p:cNvPr>
                <p:cNvGrpSpPr/>
                <p:nvPr/>
              </p:nvGrpSpPr>
              <p:grpSpPr>
                <a:xfrm>
                  <a:off x="3416643" y="1616607"/>
                  <a:ext cx="3969981" cy="4784264"/>
                  <a:chOff x="3416643" y="1616607"/>
                  <a:chExt cx="3969981" cy="4784264"/>
                </a:xfrm>
              </p:grpSpPr>
              <p:sp>
                <p:nvSpPr>
                  <p:cNvPr id="230" name="Rectangle 14">
                    <a:extLst>
                      <a:ext uri="{FF2B5EF4-FFF2-40B4-BE49-F238E27FC236}">
                        <a16:creationId xmlns:a16="http://schemas.microsoft.com/office/drawing/2014/main" id="{49A6338F-36BD-84CD-71FD-D77D19589D0B}"/>
                      </a:ext>
                    </a:extLst>
                  </p:cNvPr>
                  <p:cNvSpPr/>
                  <p:nvPr/>
                </p:nvSpPr>
                <p:spPr>
                  <a:xfrm>
                    <a:off x="3416643" y="2113008"/>
                    <a:ext cx="1471493" cy="164376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1493" h="1643766">
                        <a:moveTo>
                          <a:pt x="0" y="376881"/>
                        </a:moveTo>
                        <a:cubicBezTo>
                          <a:pt x="10297" y="267729"/>
                          <a:pt x="107092" y="251254"/>
                          <a:pt x="160638" y="234778"/>
                        </a:cubicBezTo>
                        <a:lnTo>
                          <a:pt x="1371600" y="0"/>
                        </a:lnTo>
                        <a:cubicBezTo>
                          <a:pt x="1473282" y="12112"/>
                          <a:pt x="1474172" y="58957"/>
                          <a:pt x="1470455" y="154459"/>
                        </a:cubicBezTo>
                        <a:lnTo>
                          <a:pt x="1408671" y="1186248"/>
                        </a:lnTo>
                        <a:cubicBezTo>
                          <a:pt x="1407502" y="1297337"/>
                          <a:pt x="1373538" y="1344705"/>
                          <a:pt x="1297460" y="1360010"/>
                        </a:cubicBezTo>
                        <a:lnTo>
                          <a:pt x="135925" y="1643448"/>
                        </a:lnTo>
                        <a:cubicBezTo>
                          <a:pt x="72727" y="1648213"/>
                          <a:pt x="23019" y="1598907"/>
                          <a:pt x="12357" y="1538415"/>
                        </a:cubicBezTo>
                        <a:lnTo>
                          <a:pt x="0" y="376881"/>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14">
                    <a:extLst>
                      <a:ext uri="{FF2B5EF4-FFF2-40B4-BE49-F238E27FC236}">
                        <a16:creationId xmlns:a16="http://schemas.microsoft.com/office/drawing/2014/main" id="{F9389A80-6199-02BE-1AFE-D0EFDCC3869F}"/>
                      </a:ext>
                    </a:extLst>
                  </p:cNvPr>
                  <p:cNvSpPr/>
                  <p:nvPr/>
                </p:nvSpPr>
                <p:spPr>
                  <a:xfrm>
                    <a:off x="4939224" y="1852473"/>
                    <a:ext cx="1240997" cy="151545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615" h="1603645">
                        <a:moveTo>
                          <a:pt x="68674" y="315115"/>
                        </a:moveTo>
                        <a:cubicBezTo>
                          <a:pt x="78971" y="205963"/>
                          <a:pt x="155508" y="213171"/>
                          <a:pt x="209054" y="196695"/>
                        </a:cubicBezTo>
                        <a:lnTo>
                          <a:pt x="1436224" y="2515"/>
                        </a:lnTo>
                        <a:cubicBezTo>
                          <a:pt x="1546010" y="-9056"/>
                          <a:pt x="1579311" y="17492"/>
                          <a:pt x="1571542" y="119760"/>
                        </a:cubicBezTo>
                        <a:lnTo>
                          <a:pt x="1465189" y="1124482"/>
                        </a:lnTo>
                        <a:cubicBezTo>
                          <a:pt x="1464020" y="1235571"/>
                          <a:pt x="1442212" y="1310005"/>
                          <a:pt x="1366134" y="1325310"/>
                        </a:cubicBezTo>
                        <a:lnTo>
                          <a:pt x="143825" y="1601983"/>
                        </a:lnTo>
                        <a:cubicBezTo>
                          <a:pt x="64420" y="1613515"/>
                          <a:pt x="2560" y="1564207"/>
                          <a:pt x="0" y="1480033"/>
                        </a:cubicBezTo>
                        <a:lnTo>
                          <a:pt x="68674" y="315115"/>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14">
                    <a:extLst>
                      <a:ext uri="{FF2B5EF4-FFF2-40B4-BE49-F238E27FC236}">
                        <a16:creationId xmlns:a16="http://schemas.microsoft.com/office/drawing/2014/main" id="{5B98477B-C13C-B1E0-68AB-9697650AB3EF}"/>
                      </a:ext>
                    </a:extLst>
                  </p:cNvPr>
                  <p:cNvSpPr/>
                  <p:nvPr/>
                </p:nvSpPr>
                <p:spPr>
                  <a:xfrm>
                    <a:off x="6185335" y="1616607"/>
                    <a:ext cx="1201289" cy="1437243"/>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2297" h="1520882">
                        <a:moveTo>
                          <a:pt x="149625" y="298787"/>
                        </a:moveTo>
                        <a:cubicBezTo>
                          <a:pt x="159922" y="189635"/>
                          <a:pt x="236459" y="196843"/>
                          <a:pt x="290005" y="180367"/>
                        </a:cubicBezTo>
                        <a:lnTo>
                          <a:pt x="1400068" y="1627"/>
                        </a:lnTo>
                        <a:cubicBezTo>
                          <a:pt x="1509854" y="-9944"/>
                          <a:pt x="1535134" y="40789"/>
                          <a:pt x="1516895" y="134313"/>
                        </a:cubicBezTo>
                        <a:lnTo>
                          <a:pt x="1330416" y="1169916"/>
                        </a:lnTo>
                        <a:cubicBezTo>
                          <a:pt x="1322268" y="1295578"/>
                          <a:pt x="1256498" y="1293677"/>
                          <a:pt x="1194380" y="1308982"/>
                        </a:cubicBezTo>
                        <a:lnTo>
                          <a:pt x="207028" y="1520109"/>
                        </a:lnTo>
                        <a:cubicBezTo>
                          <a:pt x="40369" y="1528726"/>
                          <a:pt x="-7086" y="1465156"/>
                          <a:pt x="825" y="1340180"/>
                        </a:cubicBezTo>
                        <a:lnTo>
                          <a:pt x="149625" y="298787"/>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14">
                    <a:extLst>
                      <a:ext uri="{FF2B5EF4-FFF2-40B4-BE49-F238E27FC236}">
                        <a16:creationId xmlns:a16="http://schemas.microsoft.com/office/drawing/2014/main" id="{B938F3EE-E1D7-4D1C-AF07-0E6A425117A8}"/>
                      </a:ext>
                    </a:extLst>
                  </p:cNvPr>
                  <p:cNvSpPr/>
                  <p:nvPr/>
                </p:nvSpPr>
                <p:spPr>
                  <a:xfrm>
                    <a:off x="3444357" y="3594073"/>
                    <a:ext cx="1348872" cy="1579825"/>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872" h="1579825">
                        <a:moveTo>
                          <a:pt x="0" y="377144"/>
                        </a:moveTo>
                        <a:cubicBezTo>
                          <a:pt x="10297" y="267992"/>
                          <a:pt x="107092" y="251517"/>
                          <a:pt x="160638" y="235041"/>
                        </a:cubicBezTo>
                        <a:lnTo>
                          <a:pt x="1227079" y="1830"/>
                        </a:lnTo>
                        <a:cubicBezTo>
                          <a:pt x="1334002" y="-9639"/>
                          <a:pt x="1352150" y="32505"/>
                          <a:pt x="1348433" y="135868"/>
                        </a:cubicBezTo>
                        <a:lnTo>
                          <a:pt x="1299736" y="1101670"/>
                        </a:lnTo>
                        <a:cubicBezTo>
                          <a:pt x="1293327" y="1202279"/>
                          <a:pt x="1294963" y="1218219"/>
                          <a:pt x="1218885" y="1251865"/>
                        </a:cubicBezTo>
                        <a:lnTo>
                          <a:pt x="177819" y="1560964"/>
                        </a:lnTo>
                        <a:cubicBezTo>
                          <a:pt x="91040" y="1599790"/>
                          <a:pt x="-3183" y="1582964"/>
                          <a:pt x="4496" y="1470071"/>
                        </a:cubicBezTo>
                        <a:cubicBezTo>
                          <a:pt x="2997" y="1105762"/>
                          <a:pt x="1499" y="741453"/>
                          <a:pt x="0" y="377144"/>
                        </a:cubicBez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14">
                    <a:extLst>
                      <a:ext uri="{FF2B5EF4-FFF2-40B4-BE49-F238E27FC236}">
                        <a16:creationId xmlns:a16="http://schemas.microsoft.com/office/drawing/2014/main" id="{025889A5-574F-D6F7-49C3-B799CCF7F015}"/>
                      </a:ext>
                    </a:extLst>
                  </p:cNvPr>
                  <p:cNvSpPr/>
                  <p:nvPr/>
                </p:nvSpPr>
                <p:spPr>
                  <a:xfrm>
                    <a:off x="4851180" y="3241683"/>
                    <a:ext cx="1189637" cy="147037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 name="connsiteX0" fmla="*/ 31339 w 1380211"/>
                      <a:gd name="connsiteY0" fmla="*/ 377144 h 1566760"/>
                      <a:gd name="connsiteX1" fmla="*/ 191977 w 1380211"/>
                      <a:gd name="connsiteY1" fmla="*/ 235041 h 1566760"/>
                      <a:gd name="connsiteX2" fmla="*/ 1258418 w 1380211"/>
                      <a:gd name="connsiteY2" fmla="*/ 1830 h 1566760"/>
                      <a:gd name="connsiteX3" fmla="*/ 1379772 w 1380211"/>
                      <a:gd name="connsiteY3" fmla="*/ 135868 h 1566760"/>
                      <a:gd name="connsiteX4" fmla="*/ 1331075 w 1380211"/>
                      <a:gd name="connsiteY4" fmla="*/ 1101670 h 1566760"/>
                      <a:gd name="connsiteX5" fmla="*/ 1250224 w 1380211"/>
                      <a:gd name="connsiteY5" fmla="*/ 1251865 h 1566760"/>
                      <a:gd name="connsiteX6" fmla="*/ 209158 w 1380211"/>
                      <a:gd name="connsiteY6" fmla="*/ 1560964 h 1566760"/>
                      <a:gd name="connsiteX7" fmla="*/ 325 w 1380211"/>
                      <a:gd name="connsiteY7" fmla="*/ 1322110 h 1566760"/>
                      <a:gd name="connsiteX8" fmla="*/ 31339 w 1380211"/>
                      <a:gd name="connsiteY8" fmla="*/ 377144 h 1566760"/>
                      <a:gd name="connsiteX0" fmla="*/ 31609 w 1380481"/>
                      <a:gd name="connsiteY0" fmla="*/ 377144 h 1471721"/>
                      <a:gd name="connsiteX1" fmla="*/ 192247 w 1380481"/>
                      <a:gd name="connsiteY1" fmla="*/ 235041 h 1471721"/>
                      <a:gd name="connsiteX2" fmla="*/ 1258688 w 1380481"/>
                      <a:gd name="connsiteY2" fmla="*/ 1830 h 1471721"/>
                      <a:gd name="connsiteX3" fmla="*/ 1380042 w 1380481"/>
                      <a:gd name="connsiteY3" fmla="*/ 135868 h 1471721"/>
                      <a:gd name="connsiteX4" fmla="*/ 1331345 w 1380481"/>
                      <a:gd name="connsiteY4" fmla="*/ 1101670 h 1471721"/>
                      <a:gd name="connsiteX5" fmla="*/ 1250494 w 1380481"/>
                      <a:gd name="connsiteY5" fmla="*/ 1251865 h 1471721"/>
                      <a:gd name="connsiteX6" fmla="*/ 147284 w 1380481"/>
                      <a:gd name="connsiteY6" fmla="*/ 1460351 h 1471721"/>
                      <a:gd name="connsiteX7" fmla="*/ 595 w 1380481"/>
                      <a:gd name="connsiteY7" fmla="*/ 1322110 h 1471721"/>
                      <a:gd name="connsiteX8" fmla="*/ 31609 w 1380481"/>
                      <a:gd name="connsiteY8" fmla="*/ 377144 h 1471721"/>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1251078 w 1381065"/>
                      <a:gd name="connsiteY5" fmla="*/ 1251865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109987 w 1381065"/>
                      <a:gd name="connsiteY4" fmla="*/ 1036567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0674"/>
                      <a:gd name="connsiteY0" fmla="*/ 374283 h 1479585"/>
                      <a:gd name="connsiteX1" fmla="*/ 192831 w 1380674"/>
                      <a:gd name="connsiteY1" fmla="*/ 232180 h 1479585"/>
                      <a:gd name="connsiteX2" fmla="*/ 1066922 w 1380674"/>
                      <a:gd name="connsiteY2" fmla="*/ 1929 h 1479585"/>
                      <a:gd name="connsiteX3" fmla="*/ 1380626 w 1380674"/>
                      <a:gd name="connsiteY3" fmla="*/ 133007 h 1479585"/>
                      <a:gd name="connsiteX4" fmla="*/ 1109987 w 1380674"/>
                      <a:gd name="connsiteY4" fmla="*/ 1033706 h 1479585"/>
                      <a:gd name="connsiteX5" fmla="*/ 993625 w 1380674"/>
                      <a:gd name="connsiteY5" fmla="*/ 1204616 h 1479585"/>
                      <a:gd name="connsiteX6" fmla="*/ 109398 w 1380674"/>
                      <a:gd name="connsiteY6" fmla="*/ 1469327 h 1479585"/>
                      <a:gd name="connsiteX7" fmla="*/ 1179 w 1380674"/>
                      <a:gd name="connsiteY7" fmla="*/ 1319249 h 1479585"/>
                      <a:gd name="connsiteX8" fmla="*/ 32193 w 1380674"/>
                      <a:gd name="connsiteY8" fmla="*/ 374283 h 1479585"/>
                      <a:gd name="connsiteX0" fmla="*/ 32193 w 1188715"/>
                      <a:gd name="connsiteY0" fmla="*/ 373479 h 1478781"/>
                      <a:gd name="connsiteX1" fmla="*/ 192831 w 1188715"/>
                      <a:gd name="connsiteY1" fmla="*/ 231376 h 1478781"/>
                      <a:gd name="connsiteX2" fmla="*/ 1066922 w 1188715"/>
                      <a:gd name="connsiteY2" fmla="*/ 1125 h 1478781"/>
                      <a:gd name="connsiteX3" fmla="*/ 1188276 w 1188715"/>
                      <a:gd name="connsiteY3" fmla="*/ 170673 h 1478781"/>
                      <a:gd name="connsiteX4" fmla="*/ 1109987 w 1188715"/>
                      <a:gd name="connsiteY4" fmla="*/ 1032902 h 1478781"/>
                      <a:gd name="connsiteX5" fmla="*/ 993625 w 1188715"/>
                      <a:gd name="connsiteY5" fmla="*/ 1203812 h 1478781"/>
                      <a:gd name="connsiteX6" fmla="*/ 109398 w 1188715"/>
                      <a:gd name="connsiteY6" fmla="*/ 1468523 h 1478781"/>
                      <a:gd name="connsiteX7" fmla="*/ 1179 w 1188715"/>
                      <a:gd name="connsiteY7" fmla="*/ 1318445 h 1478781"/>
                      <a:gd name="connsiteX8" fmla="*/ 32193 w 1188715"/>
                      <a:gd name="connsiteY8" fmla="*/ 373479 h 1478781"/>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855 w 1186377"/>
                      <a:gd name="connsiteY0" fmla="*/ 373479 h 1475563"/>
                      <a:gd name="connsiteX1" fmla="*/ 190493 w 1186377"/>
                      <a:gd name="connsiteY1" fmla="*/ 231376 h 1475563"/>
                      <a:gd name="connsiteX2" fmla="*/ 1064584 w 1186377"/>
                      <a:gd name="connsiteY2" fmla="*/ 1125 h 1475563"/>
                      <a:gd name="connsiteX3" fmla="*/ 1185938 w 1186377"/>
                      <a:gd name="connsiteY3" fmla="*/ 170673 h 1475563"/>
                      <a:gd name="connsiteX4" fmla="*/ 1107649 w 1186377"/>
                      <a:gd name="connsiteY4" fmla="*/ 1032902 h 1475563"/>
                      <a:gd name="connsiteX5" fmla="*/ 991287 w 1186377"/>
                      <a:gd name="connsiteY5" fmla="*/ 1203812 h 1475563"/>
                      <a:gd name="connsiteX6" fmla="*/ 95223 w 1186377"/>
                      <a:gd name="connsiteY6" fmla="*/ 1468523 h 1475563"/>
                      <a:gd name="connsiteX7" fmla="*/ 1800 w 1186377"/>
                      <a:gd name="connsiteY7" fmla="*/ 1265179 h 1475563"/>
                      <a:gd name="connsiteX8" fmla="*/ 29855 w 1186377"/>
                      <a:gd name="connsiteY8" fmla="*/ 373479 h 1475563"/>
                      <a:gd name="connsiteX0" fmla="*/ 31920 w 1188442"/>
                      <a:gd name="connsiteY0" fmla="*/ 373479 h 1476807"/>
                      <a:gd name="connsiteX1" fmla="*/ 192558 w 1188442"/>
                      <a:gd name="connsiteY1" fmla="*/ 231376 h 1476807"/>
                      <a:gd name="connsiteX2" fmla="*/ 1066649 w 1188442"/>
                      <a:gd name="connsiteY2" fmla="*/ 1125 h 1476807"/>
                      <a:gd name="connsiteX3" fmla="*/ 1188003 w 1188442"/>
                      <a:gd name="connsiteY3" fmla="*/ 170673 h 1476807"/>
                      <a:gd name="connsiteX4" fmla="*/ 1109714 w 1188442"/>
                      <a:gd name="connsiteY4" fmla="*/ 1032902 h 1476807"/>
                      <a:gd name="connsiteX5" fmla="*/ 993352 w 1188442"/>
                      <a:gd name="connsiteY5" fmla="*/ 1203812 h 1476807"/>
                      <a:gd name="connsiteX6" fmla="*/ 97288 w 1188442"/>
                      <a:gd name="connsiteY6" fmla="*/ 1468523 h 1476807"/>
                      <a:gd name="connsiteX7" fmla="*/ 3865 w 1188442"/>
                      <a:gd name="connsiteY7" fmla="*/ 1265179 h 1476807"/>
                      <a:gd name="connsiteX8" fmla="*/ 31920 w 1188442"/>
                      <a:gd name="connsiteY8" fmla="*/ 373479 h 1476807"/>
                      <a:gd name="connsiteX0" fmla="*/ 33115 w 1189637"/>
                      <a:gd name="connsiteY0" fmla="*/ 373479 h 1470370"/>
                      <a:gd name="connsiteX1" fmla="*/ 193753 w 1189637"/>
                      <a:gd name="connsiteY1" fmla="*/ 231376 h 1470370"/>
                      <a:gd name="connsiteX2" fmla="*/ 1067844 w 1189637"/>
                      <a:gd name="connsiteY2" fmla="*/ 1125 h 1470370"/>
                      <a:gd name="connsiteX3" fmla="*/ 1189198 w 1189637"/>
                      <a:gd name="connsiteY3" fmla="*/ 170673 h 1470370"/>
                      <a:gd name="connsiteX4" fmla="*/ 1110909 w 1189637"/>
                      <a:gd name="connsiteY4" fmla="*/ 1032902 h 1470370"/>
                      <a:gd name="connsiteX5" fmla="*/ 994547 w 1189637"/>
                      <a:gd name="connsiteY5" fmla="*/ 1203812 h 1470370"/>
                      <a:gd name="connsiteX6" fmla="*/ 98483 w 1189637"/>
                      <a:gd name="connsiteY6" fmla="*/ 1468523 h 1470370"/>
                      <a:gd name="connsiteX7" fmla="*/ 5060 w 1189637"/>
                      <a:gd name="connsiteY7" fmla="*/ 1265179 h 1470370"/>
                      <a:gd name="connsiteX8" fmla="*/ 33115 w 1189637"/>
                      <a:gd name="connsiteY8" fmla="*/ 373479 h 147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637" h="1470370">
                        <a:moveTo>
                          <a:pt x="33115" y="373479"/>
                        </a:moveTo>
                        <a:cubicBezTo>
                          <a:pt x="43412" y="264327"/>
                          <a:pt x="140207" y="247852"/>
                          <a:pt x="193753" y="231376"/>
                        </a:cubicBezTo>
                        <a:lnTo>
                          <a:pt x="1067844" y="1125"/>
                        </a:lnTo>
                        <a:cubicBezTo>
                          <a:pt x="1174767" y="-10344"/>
                          <a:pt x="1192915" y="67310"/>
                          <a:pt x="1189198" y="170673"/>
                        </a:cubicBezTo>
                        <a:lnTo>
                          <a:pt x="1110909" y="1032902"/>
                        </a:lnTo>
                        <a:cubicBezTo>
                          <a:pt x="1104500" y="1133511"/>
                          <a:pt x="1070625" y="1170166"/>
                          <a:pt x="994547" y="1203812"/>
                        </a:cubicBezTo>
                        <a:lnTo>
                          <a:pt x="98483" y="1468523"/>
                        </a:lnTo>
                        <a:cubicBezTo>
                          <a:pt x="-133" y="1483676"/>
                          <a:pt x="-8537" y="1404705"/>
                          <a:pt x="5060" y="1265179"/>
                        </a:cubicBezTo>
                        <a:cubicBezTo>
                          <a:pt x="15398" y="856481"/>
                          <a:pt x="34614" y="737788"/>
                          <a:pt x="33115" y="373479"/>
                        </a:cubicBez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14">
                    <a:extLst>
                      <a:ext uri="{FF2B5EF4-FFF2-40B4-BE49-F238E27FC236}">
                        <a16:creationId xmlns:a16="http://schemas.microsoft.com/office/drawing/2014/main" id="{2D7B4B8E-F39B-ED1F-505C-C8DC53761D18}"/>
                      </a:ext>
                    </a:extLst>
                  </p:cNvPr>
                  <p:cNvSpPr/>
                  <p:nvPr/>
                </p:nvSpPr>
                <p:spPr>
                  <a:xfrm>
                    <a:off x="6033483" y="2938095"/>
                    <a:ext cx="1158798" cy="140759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452" h="1489509">
                        <a:moveTo>
                          <a:pt x="148931" y="342420"/>
                        </a:moveTo>
                        <a:cubicBezTo>
                          <a:pt x="159228" y="233268"/>
                          <a:pt x="235765" y="240476"/>
                          <a:pt x="289311" y="224000"/>
                        </a:cubicBezTo>
                        <a:lnTo>
                          <a:pt x="1339374" y="1421"/>
                        </a:lnTo>
                        <a:cubicBezTo>
                          <a:pt x="1449160" y="-10150"/>
                          <a:pt x="1481940" y="49976"/>
                          <a:pt x="1463701" y="143500"/>
                        </a:cubicBezTo>
                        <a:lnTo>
                          <a:pt x="1277222" y="1103949"/>
                        </a:lnTo>
                        <a:cubicBezTo>
                          <a:pt x="1257824" y="1207691"/>
                          <a:pt x="1233303" y="1199528"/>
                          <a:pt x="1159936" y="1233621"/>
                        </a:cubicBezTo>
                        <a:lnTo>
                          <a:pt x="195084" y="1476062"/>
                        </a:lnTo>
                        <a:cubicBezTo>
                          <a:pt x="92174" y="1509732"/>
                          <a:pt x="-4028" y="1480608"/>
                          <a:pt x="131" y="1383813"/>
                        </a:cubicBezTo>
                        <a:lnTo>
                          <a:pt x="148931" y="342420"/>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14">
                    <a:extLst>
                      <a:ext uri="{FF2B5EF4-FFF2-40B4-BE49-F238E27FC236}">
                        <a16:creationId xmlns:a16="http://schemas.microsoft.com/office/drawing/2014/main" id="{D27AF8ED-7614-20D0-A8D5-5871D0E58CED}"/>
                      </a:ext>
                    </a:extLst>
                  </p:cNvPr>
                  <p:cNvSpPr/>
                  <p:nvPr/>
                </p:nvSpPr>
                <p:spPr>
                  <a:xfrm>
                    <a:off x="5928395" y="4164747"/>
                    <a:ext cx="1065292" cy="133170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60" h="1409196">
                        <a:moveTo>
                          <a:pt x="130226" y="411253"/>
                        </a:moveTo>
                        <a:cubicBezTo>
                          <a:pt x="140523" y="302101"/>
                          <a:pt x="217060" y="309309"/>
                          <a:pt x="270606" y="292833"/>
                        </a:cubicBezTo>
                        <a:lnTo>
                          <a:pt x="1234420" y="1363"/>
                        </a:lnTo>
                        <a:cubicBezTo>
                          <a:pt x="1344206" y="-10208"/>
                          <a:pt x="1361986" y="53050"/>
                          <a:pt x="1343747" y="146574"/>
                        </a:cubicBezTo>
                        <a:lnTo>
                          <a:pt x="1198518" y="966108"/>
                        </a:lnTo>
                        <a:cubicBezTo>
                          <a:pt x="1179120" y="1069850"/>
                          <a:pt x="1143349" y="1071081"/>
                          <a:pt x="1069982" y="1105174"/>
                        </a:cubicBezTo>
                        <a:lnTo>
                          <a:pt x="168880" y="1394587"/>
                        </a:lnTo>
                        <a:cubicBezTo>
                          <a:pt x="65970" y="1428257"/>
                          <a:pt x="-3984" y="1405396"/>
                          <a:pt x="175" y="1308601"/>
                        </a:cubicBezTo>
                        <a:lnTo>
                          <a:pt x="130226" y="411253"/>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ectangle 14">
                    <a:extLst>
                      <a:ext uri="{FF2B5EF4-FFF2-40B4-BE49-F238E27FC236}">
                        <a16:creationId xmlns:a16="http://schemas.microsoft.com/office/drawing/2014/main" id="{E8914410-CAD4-B2A2-A74B-03FF9F6F989C}"/>
                      </a:ext>
                    </a:extLst>
                  </p:cNvPr>
                  <p:cNvSpPr/>
                  <p:nvPr/>
                </p:nvSpPr>
                <p:spPr>
                  <a:xfrm>
                    <a:off x="4775916" y="4536311"/>
                    <a:ext cx="1137076" cy="138790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925" h="1468671">
                        <a:moveTo>
                          <a:pt x="62552" y="426718"/>
                        </a:moveTo>
                        <a:cubicBezTo>
                          <a:pt x="72849" y="317566"/>
                          <a:pt x="149386" y="324774"/>
                          <a:pt x="202932" y="308298"/>
                        </a:cubicBezTo>
                        <a:lnTo>
                          <a:pt x="1294248" y="1170"/>
                        </a:lnTo>
                        <a:cubicBezTo>
                          <a:pt x="1404034" y="-10401"/>
                          <a:pt x="1455562" y="65384"/>
                          <a:pt x="1437323" y="158908"/>
                        </a:cubicBezTo>
                        <a:lnTo>
                          <a:pt x="1359594" y="947127"/>
                        </a:lnTo>
                        <a:cubicBezTo>
                          <a:pt x="1340196" y="1050869"/>
                          <a:pt x="1334424" y="1074022"/>
                          <a:pt x="1261057" y="1108115"/>
                        </a:cubicBezTo>
                        <a:lnTo>
                          <a:pt x="202455" y="1447629"/>
                        </a:lnTo>
                        <a:cubicBezTo>
                          <a:pt x="99545" y="1481299"/>
                          <a:pt x="18342" y="1483489"/>
                          <a:pt x="1" y="1386694"/>
                        </a:cubicBezTo>
                        <a:lnTo>
                          <a:pt x="62552" y="426718"/>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14">
                    <a:extLst>
                      <a:ext uri="{FF2B5EF4-FFF2-40B4-BE49-F238E27FC236}">
                        <a16:creationId xmlns:a16="http://schemas.microsoft.com/office/drawing/2014/main" id="{67DBA256-F75D-467B-A00D-2ABAFF9B4D2C}"/>
                      </a:ext>
                    </a:extLst>
                  </p:cNvPr>
                  <p:cNvSpPr/>
                  <p:nvPr/>
                </p:nvSpPr>
                <p:spPr>
                  <a:xfrm>
                    <a:off x="3460542" y="4943023"/>
                    <a:ext cx="1252225" cy="1457848"/>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 name="connsiteX0" fmla="*/ 6300 w 1384673"/>
                      <a:gd name="connsiteY0" fmla="*/ 426718 h 1475809"/>
                      <a:gd name="connsiteX1" fmla="*/ 146680 w 1384673"/>
                      <a:gd name="connsiteY1" fmla="*/ 308298 h 1475809"/>
                      <a:gd name="connsiteX2" fmla="*/ 1237996 w 1384673"/>
                      <a:gd name="connsiteY2" fmla="*/ 1170 h 1475809"/>
                      <a:gd name="connsiteX3" fmla="*/ 1381071 w 1384673"/>
                      <a:gd name="connsiteY3" fmla="*/ 158908 h 1475809"/>
                      <a:gd name="connsiteX4" fmla="*/ 1303342 w 1384673"/>
                      <a:gd name="connsiteY4" fmla="*/ 947127 h 1475809"/>
                      <a:gd name="connsiteX5" fmla="*/ 1204805 w 1384673"/>
                      <a:gd name="connsiteY5" fmla="*/ 1108115 h 1475809"/>
                      <a:gd name="connsiteX6" fmla="*/ 146203 w 1384673"/>
                      <a:gd name="connsiteY6" fmla="*/ 1447629 h 1475809"/>
                      <a:gd name="connsiteX7" fmla="*/ 0 w 1384673"/>
                      <a:gd name="connsiteY7" fmla="*/ 1405482 h 1475809"/>
                      <a:gd name="connsiteX8" fmla="*/ 6300 w 1384673"/>
                      <a:gd name="connsiteY8" fmla="*/ 426718 h 1475809"/>
                      <a:gd name="connsiteX0" fmla="*/ 6300 w 1384673"/>
                      <a:gd name="connsiteY0" fmla="*/ 426718 h 1519086"/>
                      <a:gd name="connsiteX1" fmla="*/ 146680 w 1384673"/>
                      <a:gd name="connsiteY1" fmla="*/ 308298 h 1519086"/>
                      <a:gd name="connsiteX2" fmla="*/ 1237996 w 1384673"/>
                      <a:gd name="connsiteY2" fmla="*/ 1170 h 1519086"/>
                      <a:gd name="connsiteX3" fmla="*/ 1381071 w 1384673"/>
                      <a:gd name="connsiteY3" fmla="*/ 158908 h 1519086"/>
                      <a:gd name="connsiteX4" fmla="*/ 1303342 w 1384673"/>
                      <a:gd name="connsiteY4" fmla="*/ 947127 h 1519086"/>
                      <a:gd name="connsiteX5" fmla="*/ 1204805 w 1384673"/>
                      <a:gd name="connsiteY5" fmla="*/ 1108115 h 1519086"/>
                      <a:gd name="connsiteX6" fmla="*/ 217452 w 1384673"/>
                      <a:gd name="connsiteY6" fmla="*/ 1507126 h 1519086"/>
                      <a:gd name="connsiteX7" fmla="*/ 0 w 1384673"/>
                      <a:gd name="connsiteY7" fmla="*/ 1405482 h 1519086"/>
                      <a:gd name="connsiteX8" fmla="*/ 6300 w 1384673"/>
                      <a:gd name="connsiteY8" fmla="*/ 426718 h 1519086"/>
                      <a:gd name="connsiteX0" fmla="*/ 6300 w 1473987"/>
                      <a:gd name="connsiteY0" fmla="*/ 457724 h 1550092"/>
                      <a:gd name="connsiteX1" fmla="*/ 146680 w 1473987"/>
                      <a:gd name="connsiteY1" fmla="*/ 339304 h 1550092"/>
                      <a:gd name="connsiteX2" fmla="*/ 1432996 w 1473987"/>
                      <a:gd name="connsiteY2" fmla="*/ 862 h 1550092"/>
                      <a:gd name="connsiteX3" fmla="*/ 1381071 w 1473987"/>
                      <a:gd name="connsiteY3" fmla="*/ 189914 h 1550092"/>
                      <a:gd name="connsiteX4" fmla="*/ 1303342 w 1473987"/>
                      <a:gd name="connsiteY4" fmla="*/ 978133 h 1550092"/>
                      <a:gd name="connsiteX5" fmla="*/ 1204805 w 1473987"/>
                      <a:gd name="connsiteY5" fmla="*/ 1139121 h 1550092"/>
                      <a:gd name="connsiteX6" fmla="*/ 217452 w 1473987"/>
                      <a:gd name="connsiteY6" fmla="*/ 1538132 h 1550092"/>
                      <a:gd name="connsiteX7" fmla="*/ 0 w 1473987"/>
                      <a:gd name="connsiteY7" fmla="*/ 1436488 h 1550092"/>
                      <a:gd name="connsiteX8" fmla="*/ 6300 w 1473987"/>
                      <a:gd name="connsiteY8" fmla="*/ 457724 h 1550092"/>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303342 w 1586844"/>
                      <a:gd name="connsiteY4" fmla="*/ 978634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444804 w 1586844"/>
                      <a:gd name="connsiteY5" fmla="*/ 1152148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4480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2605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44" h="1542686">
                        <a:moveTo>
                          <a:pt x="6300" y="458225"/>
                        </a:moveTo>
                        <a:cubicBezTo>
                          <a:pt x="16597" y="349073"/>
                          <a:pt x="93134" y="356281"/>
                          <a:pt x="146680" y="339805"/>
                        </a:cubicBezTo>
                        <a:lnTo>
                          <a:pt x="1432996" y="1363"/>
                        </a:lnTo>
                        <a:cubicBezTo>
                          <a:pt x="1542782" y="-10208"/>
                          <a:pt x="1601809" y="53050"/>
                          <a:pt x="1583570" y="146574"/>
                        </a:cubicBezTo>
                        <a:lnTo>
                          <a:pt x="1554589" y="1013079"/>
                        </a:lnTo>
                        <a:cubicBezTo>
                          <a:pt x="1535191" y="1116821"/>
                          <a:pt x="1499421" y="1118055"/>
                          <a:pt x="1426054" y="1152148"/>
                        </a:cubicBezTo>
                        <a:lnTo>
                          <a:pt x="213703" y="1529239"/>
                        </a:lnTo>
                        <a:cubicBezTo>
                          <a:pt x="110793" y="1562909"/>
                          <a:pt x="18341" y="1533784"/>
                          <a:pt x="0" y="1436989"/>
                        </a:cubicBezTo>
                        <a:lnTo>
                          <a:pt x="6300" y="458225"/>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71" name="Group 170">
                <a:extLst>
                  <a:ext uri="{FF2B5EF4-FFF2-40B4-BE49-F238E27FC236}">
                    <a16:creationId xmlns:a16="http://schemas.microsoft.com/office/drawing/2014/main" id="{B899A855-84C8-8DA3-F424-A81FE1EBA9AF}"/>
                  </a:ext>
                </a:extLst>
              </p:cNvPr>
              <p:cNvGrpSpPr/>
              <p:nvPr/>
            </p:nvGrpSpPr>
            <p:grpSpPr>
              <a:xfrm>
                <a:off x="364870" y="1347718"/>
                <a:ext cx="4823042" cy="1669574"/>
                <a:chOff x="1536292" y="357153"/>
                <a:chExt cx="5889323" cy="2038685"/>
              </a:xfrm>
            </p:grpSpPr>
            <p:sp>
              <p:nvSpPr>
                <p:cNvPr id="213" name="Rectangle 8">
                  <a:extLst>
                    <a:ext uri="{FF2B5EF4-FFF2-40B4-BE49-F238E27FC236}">
                      <a16:creationId xmlns:a16="http://schemas.microsoft.com/office/drawing/2014/main" id="{DFE9D425-9CF5-E702-2B19-A624ED7AC24B}"/>
                    </a:ext>
                  </a:extLst>
                </p:cNvPr>
                <p:cNvSpPr/>
                <p:nvPr/>
              </p:nvSpPr>
              <p:spPr>
                <a:xfrm>
                  <a:off x="1536292" y="357153"/>
                  <a:ext cx="4129054" cy="100592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36544 w 4099309"/>
                    <a:gd name="connsiteY4" fmla="*/ 564391 h 1005927"/>
                    <a:gd name="connsiteX5" fmla="*/ 0 w 4099309"/>
                    <a:gd name="connsiteY5" fmla="*/ 528700 h 1005927"/>
                    <a:gd name="connsiteX0" fmla="*/ 11081 w 4110390"/>
                    <a:gd name="connsiteY0" fmla="*/ 528700 h 1005927"/>
                    <a:gd name="connsiteX1" fmla="*/ 3472384 w 4110390"/>
                    <a:gd name="connsiteY1" fmla="*/ 0 h 1005927"/>
                    <a:gd name="connsiteX2" fmla="*/ 4110390 w 4110390"/>
                    <a:gd name="connsiteY2" fmla="*/ 303051 h 1005927"/>
                    <a:gd name="connsiteX3" fmla="*/ 510188 w 4110390"/>
                    <a:gd name="connsiteY3" fmla="*/ 1005927 h 1005927"/>
                    <a:gd name="connsiteX4" fmla="*/ 0 w 4110390"/>
                    <a:gd name="connsiteY4" fmla="*/ 628684 h 1005927"/>
                    <a:gd name="connsiteX5" fmla="*/ 11081 w 4110390"/>
                    <a:gd name="connsiteY5" fmla="*/ 528700 h 1005927"/>
                    <a:gd name="connsiteX0" fmla="*/ 25621 w 4124930"/>
                    <a:gd name="connsiteY0" fmla="*/ 528700 h 1005927"/>
                    <a:gd name="connsiteX1" fmla="*/ 3486924 w 4124930"/>
                    <a:gd name="connsiteY1" fmla="*/ 0 h 1005927"/>
                    <a:gd name="connsiteX2" fmla="*/ 4124930 w 4124930"/>
                    <a:gd name="connsiteY2" fmla="*/ 303051 h 1005927"/>
                    <a:gd name="connsiteX3" fmla="*/ 524728 w 4124930"/>
                    <a:gd name="connsiteY3" fmla="*/ 1005927 h 1005927"/>
                    <a:gd name="connsiteX4" fmla="*/ 14540 w 4124930"/>
                    <a:gd name="connsiteY4" fmla="*/ 628684 h 1005927"/>
                    <a:gd name="connsiteX5" fmla="*/ 25621 w 4124930"/>
                    <a:gd name="connsiteY5" fmla="*/ 528700 h 1005927"/>
                    <a:gd name="connsiteX0" fmla="*/ 25621 w 4124930"/>
                    <a:gd name="connsiteY0" fmla="*/ 540606 h 1005927"/>
                    <a:gd name="connsiteX1" fmla="*/ 3486924 w 4124930"/>
                    <a:gd name="connsiteY1" fmla="*/ 0 h 1005927"/>
                    <a:gd name="connsiteX2" fmla="*/ 4124930 w 4124930"/>
                    <a:gd name="connsiteY2" fmla="*/ 303051 h 1005927"/>
                    <a:gd name="connsiteX3" fmla="*/ 524728 w 4124930"/>
                    <a:gd name="connsiteY3" fmla="*/ 1005927 h 1005927"/>
                    <a:gd name="connsiteX4" fmla="*/ 14540 w 4124930"/>
                    <a:gd name="connsiteY4" fmla="*/ 628684 h 1005927"/>
                    <a:gd name="connsiteX5" fmla="*/ 25621 w 4124930"/>
                    <a:gd name="connsiteY5" fmla="*/ 540606 h 1005927"/>
                    <a:gd name="connsiteX0" fmla="*/ 28575 w 4127884"/>
                    <a:gd name="connsiteY0" fmla="*/ 540606 h 1005927"/>
                    <a:gd name="connsiteX1" fmla="*/ 3489878 w 4127884"/>
                    <a:gd name="connsiteY1" fmla="*/ 0 h 1005927"/>
                    <a:gd name="connsiteX2" fmla="*/ 4127884 w 4127884"/>
                    <a:gd name="connsiteY2" fmla="*/ 303051 h 1005927"/>
                    <a:gd name="connsiteX3" fmla="*/ 527682 w 4127884"/>
                    <a:gd name="connsiteY3" fmla="*/ 1005927 h 1005927"/>
                    <a:gd name="connsiteX4" fmla="*/ 17494 w 4127884"/>
                    <a:gd name="connsiteY4" fmla="*/ 628684 h 1005927"/>
                    <a:gd name="connsiteX5" fmla="*/ 28575 w 4127884"/>
                    <a:gd name="connsiteY5" fmla="*/ 540606 h 1005927"/>
                    <a:gd name="connsiteX0" fmla="*/ 29745 w 4129054"/>
                    <a:gd name="connsiteY0" fmla="*/ 540606 h 1005927"/>
                    <a:gd name="connsiteX1" fmla="*/ 3491048 w 4129054"/>
                    <a:gd name="connsiteY1" fmla="*/ 0 h 1005927"/>
                    <a:gd name="connsiteX2" fmla="*/ 4129054 w 4129054"/>
                    <a:gd name="connsiteY2" fmla="*/ 303051 h 1005927"/>
                    <a:gd name="connsiteX3" fmla="*/ 528852 w 4129054"/>
                    <a:gd name="connsiteY3" fmla="*/ 1005927 h 1005927"/>
                    <a:gd name="connsiteX4" fmla="*/ 18664 w 4129054"/>
                    <a:gd name="connsiteY4" fmla="*/ 628684 h 1005927"/>
                    <a:gd name="connsiteX5" fmla="*/ 29745 w 4129054"/>
                    <a:gd name="connsiteY5" fmla="*/ 540606 h 1005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9054" h="1005927">
                      <a:moveTo>
                        <a:pt x="29745" y="540606"/>
                      </a:moveTo>
                      <a:lnTo>
                        <a:pt x="3491048" y="0"/>
                      </a:lnTo>
                      <a:lnTo>
                        <a:pt x="4129054" y="303051"/>
                      </a:lnTo>
                      <a:cubicBezTo>
                        <a:pt x="2925359" y="508314"/>
                        <a:pt x="1736176" y="728092"/>
                        <a:pt x="528852" y="1005927"/>
                      </a:cubicBezTo>
                      <a:lnTo>
                        <a:pt x="18664" y="628684"/>
                      </a:lnTo>
                      <a:cubicBezTo>
                        <a:pt x="-18124" y="597737"/>
                        <a:pt x="7001" y="542978"/>
                        <a:pt x="29745" y="540606"/>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8">
                  <a:extLst>
                    <a:ext uri="{FF2B5EF4-FFF2-40B4-BE49-F238E27FC236}">
                      <a16:creationId xmlns:a16="http://schemas.microsoft.com/office/drawing/2014/main" id="{810BBFC3-DA5A-2D59-1B07-9BE7A2EB36E6}"/>
                    </a:ext>
                  </a:extLst>
                </p:cNvPr>
                <p:cNvSpPr/>
                <p:nvPr/>
              </p:nvSpPr>
              <p:spPr>
                <a:xfrm>
                  <a:off x="2062341" y="658392"/>
                  <a:ext cx="4369223" cy="1129121"/>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953597"/>
                    <a:gd name="connsiteX1" fmla="*/ 3461303 w 4099309"/>
                    <a:gd name="connsiteY1" fmla="*/ 0 h 953597"/>
                    <a:gd name="connsiteX2" fmla="*/ 4099309 w 4099309"/>
                    <a:gd name="connsiteY2" fmla="*/ 303051 h 953597"/>
                    <a:gd name="connsiteX3" fmla="*/ 554191 w 4099309"/>
                    <a:gd name="connsiteY3" fmla="*/ 953597 h 953597"/>
                    <a:gd name="connsiteX4" fmla="*/ 0 w 4099309"/>
                    <a:gd name="connsiteY4" fmla="*/ 528700 h 953597"/>
                    <a:gd name="connsiteX0" fmla="*/ 0 w 4369223"/>
                    <a:gd name="connsiteY0" fmla="*/ 528700 h 953597"/>
                    <a:gd name="connsiteX1" fmla="*/ 3461303 w 4369223"/>
                    <a:gd name="connsiteY1" fmla="*/ 0 h 953597"/>
                    <a:gd name="connsiteX2" fmla="*/ 4369223 w 4369223"/>
                    <a:gd name="connsiteY2" fmla="*/ 201145 h 953597"/>
                    <a:gd name="connsiteX3" fmla="*/ 554191 w 4369223"/>
                    <a:gd name="connsiteY3" fmla="*/ 953597 h 953597"/>
                    <a:gd name="connsiteX4" fmla="*/ 0 w 4369223"/>
                    <a:gd name="connsiteY4" fmla="*/ 528700 h 953597"/>
                    <a:gd name="connsiteX0" fmla="*/ 0 w 4369223"/>
                    <a:gd name="connsiteY0" fmla="*/ 699461 h 1124358"/>
                    <a:gd name="connsiteX1" fmla="*/ 3593505 w 4369223"/>
                    <a:gd name="connsiteY1" fmla="*/ 0 h 1124358"/>
                    <a:gd name="connsiteX2" fmla="*/ 4369223 w 4369223"/>
                    <a:gd name="connsiteY2" fmla="*/ 371906 h 1124358"/>
                    <a:gd name="connsiteX3" fmla="*/ 554191 w 4369223"/>
                    <a:gd name="connsiteY3" fmla="*/ 1124358 h 1124358"/>
                    <a:gd name="connsiteX4" fmla="*/ 0 w 4369223"/>
                    <a:gd name="connsiteY4" fmla="*/ 699461 h 1124358"/>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9223" h="1129121">
                      <a:moveTo>
                        <a:pt x="0" y="704224"/>
                      </a:moveTo>
                      <a:cubicBezTo>
                        <a:pt x="1193072" y="412333"/>
                        <a:pt x="2414721" y="213310"/>
                        <a:pt x="3600649" y="0"/>
                      </a:cubicBezTo>
                      <a:lnTo>
                        <a:pt x="4369223" y="376669"/>
                      </a:lnTo>
                      <a:cubicBezTo>
                        <a:pt x="3165528" y="581932"/>
                        <a:pt x="1761515" y="851286"/>
                        <a:pt x="554191" y="1129121"/>
                      </a:cubicBezTo>
                      <a:lnTo>
                        <a:pt x="0" y="704224"/>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8">
                  <a:extLst>
                    <a:ext uri="{FF2B5EF4-FFF2-40B4-BE49-F238E27FC236}">
                      <a16:creationId xmlns:a16="http://schemas.microsoft.com/office/drawing/2014/main" id="{B941812B-76AF-3EC2-D9AB-F41662418728}"/>
                    </a:ext>
                  </a:extLst>
                </p:cNvPr>
                <p:cNvSpPr/>
                <p:nvPr/>
              </p:nvSpPr>
              <p:spPr>
                <a:xfrm>
                  <a:off x="2616792" y="1037092"/>
                  <a:ext cx="4808823" cy="135874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953597"/>
                    <a:gd name="connsiteX1" fmla="*/ 3461303 w 4099309"/>
                    <a:gd name="connsiteY1" fmla="*/ 0 h 953597"/>
                    <a:gd name="connsiteX2" fmla="*/ 4099309 w 4099309"/>
                    <a:gd name="connsiteY2" fmla="*/ 303051 h 953597"/>
                    <a:gd name="connsiteX3" fmla="*/ 554191 w 4099309"/>
                    <a:gd name="connsiteY3" fmla="*/ 953597 h 953597"/>
                    <a:gd name="connsiteX4" fmla="*/ 0 w 4099309"/>
                    <a:gd name="connsiteY4" fmla="*/ 528700 h 953597"/>
                    <a:gd name="connsiteX0" fmla="*/ 0 w 4369223"/>
                    <a:gd name="connsiteY0" fmla="*/ 528700 h 953597"/>
                    <a:gd name="connsiteX1" fmla="*/ 3461303 w 4369223"/>
                    <a:gd name="connsiteY1" fmla="*/ 0 h 953597"/>
                    <a:gd name="connsiteX2" fmla="*/ 4369223 w 4369223"/>
                    <a:gd name="connsiteY2" fmla="*/ 201145 h 953597"/>
                    <a:gd name="connsiteX3" fmla="*/ 554191 w 4369223"/>
                    <a:gd name="connsiteY3" fmla="*/ 953597 h 953597"/>
                    <a:gd name="connsiteX4" fmla="*/ 0 w 4369223"/>
                    <a:gd name="connsiteY4" fmla="*/ 528700 h 953597"/>
                    <a:gd name="connsiteX0" fmla="*/ 0 w 4369223"/>
                    <a:gd name="connsiteY0" fmla="*/ 699461 h 1124358"/>
                    <a:gd name="connsiteX1" fmla="*/ 3593505 w 4369223"/>
                    <a:gd name="connsiteY1" fmla="*/ 0 h 1124358"/>
                    <a:gd name="connsiteX2" fmla="*/ 4369223 w 4369223"/>
                    <a:gd name="connsiteY2" fmla="*/ 371906 h 1124358"/>
                    <a:gd name="connsiteX3" fmla="*/ 554191 w 4369223"/>
                    <a:gd name="connsiteY3" fmla="*/ 1124358 h 1124358"/>
                    <a:gd name="connsiteX4" fmla="*/ 0 w 4369223"/>
                    <a:gd name="connsiteY4" fmla="*/ 699461 h 1124358"/>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578773"/>
                    <a:gd name="connsiteY0" fmla="*/ 535155 h 1129121"/>
                    <a:gd name="connsiteX1" fmla="*/ 3810199 w 4578773"/>
                    <a:gd name="connsiteY1" fmla="*/ 0 h 1129121"/>
                    <a:gd name="connsiteX2" fmla="*/ 4578773 w 4578773"/>
                    <a:gd name="connsiteY2" fmla="*/ 376669 h 1129121"/>
                    <a:gd name="connsiteX3" fmla="*/ 763741 w 4578773"/>
                    <a:gd name="connsiteY3" fmla="*/ 1129121 h 1129121"/>
                    <a:gd name="connsiteX4" fmla="*/ 0 w 4578773"/>
                    <a:gd name="connsiteY4" fmla="*/ 535155 h 1129121"/>
                    <a:gd name="connsiteX0" fmla="*/ 0 w 4578773"/>
                    <a:gd name="connsiteY0" fmla="*/ 535155 h 1137322"/>
                    <a:gd name="connsiteX1" fmla="*/ 3810199 w 4578773"/>
                    <a:gd name="connsiteY1" fmla="*/ 0 h 1137322"/>
                    <a:gd name="connsiteX2" fmla="*/ 4578773 w 4578773"/>
                    <a:gd name="connsiteY2" fmla="*/ 376669 h 1137322"/>
                    <a:gd name="connsiteX3" fmla="*/ 763741 w 4578773"/>
                    <a:gd name="connsiteY3" fmla="*/ 1137322 h 1137322"/>
                    <a:gd name="connsiteX4" fmla="*/ 0 w 4578773"/>
                    <a:gd name="connsiteY4" fmla="*/ 535155 h 1137322"/>
                    <a:gd name="connsiteX0" fmla="*/ 0 w 4578773"/>
                    <a:gd name="connsiteY0" fmla="*/ 535155 h 1149623"/>
                    <a:gd name="connsiteX1" fmla="*/ 3810199 w 4578773"/>
                    <a:gd name="connsiteY1" fmla="*/ 0 h 1149623"/>
                    <a:gd name="connsiteX2" fmla="*/ 4578773 w 4578773"/>
                    <a:gd name="connsiteY2" fmla="*/ 376669 h 1149623"/>
                    <a:gd name="connsiteX3" fmla="*/ 767841 w 4578773"/>
                    <a:gd name="connsiteY3" fmla="*/ 1149623 h 1149623"/>
                    <a:gd name="connsiteX4" fmla="*/ 0 w 4578773"/>
                    <a:gd name="connsiteY4" fmla="*/ 535155 h 1149623"/>
                    <a:gd name="connsiteX0" fmla="*/ 0 w 4578773"/>
                    <a:gd name="connsiteY0" fmla="*/ 535155 h 1129121"/>
                    <a:gd name="connsiteX1" fmla="*/ 3810199 w 4578773"/>
                    <a:gd name="connsiteY1" fmla="*/ 0 h 1129121"/>
                    <a:gd name="connsiteX2" fmla="*/ 4578773 w 4578773"/>
                    <a:gd name="connsiteY2" fmla="*/ 376669 h 1129121"/>
                    <a:gd name="connsiteX3" fmla="*/ 763740 w 4578773"/>
                    <a:gd name="connsiteY3" fmla="*/ 1129121 h 1129121"/>
                    <a:gd name="connsiteX4" fmla="*/ 0 w 4578773"/>
                    <a:gd name="connsiteY4" fmla="*/ 535155 h 1129121"/>
                    <a:gd name="connsiteX0" fmla="*/ 0 w 4800198"/>
                    <a:gd name="connsiteY0" fmla="*/ 535155 h 1129121"/>
                    <a:gd name="connsiteX1" fmla="*/ 3810199 w 4800198"/>
                    <a:gd name="connsiteY1" fmla="*/ 0 h 1129121"/>
                    <a:gd name="connsiteX2" fmla="*/ 4800198 w 4800198"/>
                    <a:gd name="connsiteY2" fmla="*/ 298760 h 1129121"/>
                    <a:gd name="connsiteX3" fmla="*/ 763740 w 4800198"/>
                    <a:gd name="connsiteY3" fmla="*/ 1129121 h 1129121"/>
                    <a:gd name="connsiteX4" fmla="*/ 0 w 4800198"/>
                    <a:gd name="connsiteY4" fmla="*/ 535155 h 1129121"/>
                    <a:gd name="connsiteX0" fmla="*/ 0 w 4800198"/>
                    <a:gd name="connsiteY0" fmla="*/ 764780 h 1358746"/>
                    <a:gd name="connsiteX1" fmla="*/ 3801998 w 4800198"/>
                    <a:gd name="connsiteY1" fmla="*/ 0 h 1358746"/>
                    <a:gd name="connsiteX2" fmla="*/ 4800198 w 4800198"/>
                    <a:gd name="connsiteY2" fmla="*/ 528385 h 1358746"/>
                    <a:gd name="connsiteX3" fmla="*/ 763740 w 4800198"/>
                    <a:gd name="connsiteY3" fmla="*/ 1358746 h 1358746"/>
                    <a:gd name="connsiteX4" fmla="*/ 0 w 4800198"/>
                    <a:gd name="connsiteY4" fmla="*/ 764780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682006 w 4808399"/>
                    <a:gd name="connsiteY2" fmla="*/ 467773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823"/>
                    <a:gd name="connsiteY0" fmla="*/ 752479 h 1358746"/>
                    <a:gd name="connsiteX1" fmla="*/ 3810199 w 4808823"/>
                    <a:gd name="connsiteY1" fmla="*/ 0 h 1358746"/>
                    <a:gd name="connsiteX2" fmla="*/ 4808399 w 4808823"/>
                    <a:gd name="connsiteY2" fmla="*/ 528385 h 1358746"/>
                    <a:gd name="connsiteX3" fmla="*/ 771941 w 4808823"/>
                    <a:gd name="connsiteY3" fmla="*/ 1358746 h 1358746"/>
                    <a:gd name="connsiteX4" fmla="*/ 0 w 4808823"/>
                    <a:gd name="connsiteY4" fmla="*/ 752479 h 1358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8823" h="1358746">
                      <a:moveTo>
                        <a:pt x="0" y="752479"/>
                      </a:moveTo>
                      <a:cubicBezTo>
                        <a:pt x="1209473" y="464688"/>
                        <a:pt x="2624271" y="213310"/>
                        <a:pt x="3810199" y="0"/>
                      </a:cubicBezTo>
                      <a:cubicBezTo>
                        <a:pt x="4142932" y="176128"/>
                        <a:pt x="4828305" y="450668"/>
                        <a:pt x="4808399" y="528385"/>
                      </a:cubicBezTo>
                      <a:lnTo>
                        <a:pt x="771941" y="1358746"/>
                      </a:lnTo>
                      <a:lnTo>
                        <a:pt x="0" y="752479"/>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6" name="Group 215">
                  <a:extLst>
                    <a:ext uri="{FF2B5EF4-FFF2-40B4-BE49-F238E27FC236}">
                      <a16:creationId xmlns:a16="http://schemas.microsoft.com/office/drawing/2014/main" id="{1573844B-609A-FE46-B25C-03A3E99E8192}"/>
                    </a:ext>
                  </a:extLst>
                </p:cNvPr>
                <p:cNvGrpSpPr/>
                <p:nvPr/>
              </p:nvGrpSpPr>
              <p:grpSpPr>
                <a:xfrm>
                  <a:off x="1550946" y="379265"/>
                  <a:ext cx="5772639" cy="1956201"/>
                  <a:chOff x="1550946" y="379265"/>
                  <a:chExt cx="5772639" cy="1956201"/>
                </a:xfrm>
              </p:grpSpPr>
              <p:sp>
                <p:nvSpPr>
                  <p:cNvPr id="217" name="Rectangle 24">
                    <a:extLst>
                      <a:ext uri="{FF2B5EF4-FFF2-40B4-BE49-F238E27FC236}">
                        <a16:creationId xmlns:a16="http://schemas.microsoft.com/office/drawing/2014/main" id="{45D8E834-C5E8-2A64-5FD6-1BA644121981}"/>
                      </a:ext>
                    </a:extLst>
                  </p:cNvPr>
                  <p:cNvSpPr/>
                  <p:nvPr/>
                </p:nvSpPr>
                <p:spPr>
                  <a:xfrm>
                    <a:off x="2656258" y="1517805"/>
                    <a:ext cx="2187340" cy="817661"/>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7340" h="817661">
                        <a:moveTo>
                          <a:pt x="29885" y="257435"/>
                        </a:moveTo>
                        <a:lnTo>
                          <a:pt x="1363247" y="4729"/>
                        </a:lnTo>
                        <a:cubicBezTo>
                          <a:pt x="1453202" y="-10668"/>
                          <a:pt x="1493279" y="13835"/>
                          <a:pt x="1540008" y="44989"/>
                        </a:cubicBezTo>
                        <a:lnTo>
                          <a:pt x="2165125" y="430699"/>
                        </a:lnTo>
                        <a:cubicBezTo>
                          <a:pt x="2213716" y="493756"/>
                          <a:pt x="2179179" y="536863"/>
                          <a:pt x="2094766" y="553368"/>
                        </a:cubicBezTo>
                        <a:lnTo>
                          <a:pt x="871665" y="799785"/>
                        </a:lnTo>
                        <a:cubicBezTo>
                          <a:pt x="803878" y="820724"/>
                          <a:pt x="702840" y="835011"/>
                          <a:pt x="638377" y="772824"/>
                        </a:cubicBezTo>
                        <a:lnTo>
                          <a:pt x="57016" y="350896"/>
                        </a:lnTo>
                        <a:cubicBezTo>
                          <a:pt x="1420" y="308658"/>
                          <a:pt x="-24248" y="293023"/>
                          <a:pt x="29885" y="257435"/>
                        </a:cubicBez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4">
                    <a:extLst>
                      <a:ext uri="{FF2B5EF4-FFF2-40B4-BE49-F238E27FC236}">
                        <a16:creationId xmlns:a16="http://schemas.microsoft.com/office/drawing/2014/main" id="{68BAE93C-50CD-169B-0588-917A0D501D1C}"/>
                      </a:ext>
                    </a:extLst>
                  </p:cNvPr>
                  <p:cNvSpPr/>
                  <p:nvPr/>
                </p:nvSpPr>
                <p:spPr>
                  <a:xfrm>
                    <a:off x="4220016" y="1257867"/>
                    <a:ext cx="1985136" cy="752709"/>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26367 h 786593"/>
                      <a:gd name="connsiteX1" fmla="*/ 1073964 w 2187340"/>
                      <a:gd name="connsiteY1" fmla="*/ 26862 h 786593"/>
                      <a:gd name="connsiteX2" fmla="*/ 1540008 w 2187340"/>
                      <a:gd name="connsiteY2" fmla="*/ 13921 h 786593"/>
                      <a:gd name="connsiteX3" fmla="*/ 2165125 w 2187340"/>
                      <a:gd name="connsiteY3" fmla="*/ 399631 h 786593"/>
                      <a:gd name="connsiteX4" fmla="*/ 2094766 w 2187340"/>
                      <a:gd name="connsiteY4" fmla="*/ 522300 h 786593"/>
                      <a:gd name="connsiteX5" fmla="*/ 871665 w 2187340"/>
                      <a:gd name="connsiteY5" fmla="*/ 768717 h 786593"/>
                      <a:gd name="connsiteX6" fmla="*/ 638377 w 2187340"/>
                      <a:gd name="connsiteY6" fmla="*/ 741756 h 786593"/>
                      <a:gd name="connsiteX7" fmla="*/ 57016 w 2187340"/>
                      <a:gd name="connsiteY7" fmla="*/ 319828 h 786593"/>
                      <a:gd name="connsiteX8" fmla="*/ 29885 w 2187340"/>
                      <a:gd name="connsiteY8" fmla="*/ 226367 h 786593"/>
                      <a:gd name="connsiteX0" fmla="*/ 29885 w 2187340"/>
                      <a:gd name="connsiteY0" fmla="*/ 207145 h 767371"/>
                      <a:gd name="connsiteX1" fmla="*/ 1073964 w 2187340"/>
                      <a:gd name="connsiteY1" fmla="*/ 7640 h 767371"/>
                      <a:gd name="connsiteX2" fmla="*/ 1227450 w 2187340"/>
                      <a:gd name="connsiteY2" fmla="*/ 31275 h 767371"/>
                      <a:gd name="connsiteX3" fmla="*/ 2165125 w 2187340"/>
                      <a:gd name="connsiteY3" fmla="*/ 380409 h 767371"/>
                      <a:gd name="connsiteX4" fmla="*/ 2094766 w 2187340"/>
                      <a:gd name="connsiteY4" fmla="*/ 503078 h 767371"/>
                      <a:gd name="connsiteX5" fmla="*/ 871665 w 2187340"/>
                      <a:gd name="connsiteY5" fmla="*/ 749495 h 767371"/>
                      <a:gd name="connsiteX6" fmla="*/ 638377 w 2187340"/>
                      <a:gd name="connsiteY6" fmla="*/ 722534 h 767371"/>
                      <a:gd name="connsiteX7" fmla="*/ 57016 w 2187340"/>
                      <a:gd name="connsiteY7" fmla="*/ 300606 h 767371"/>
                      <a:gd name="connsiteX8" fmla="*/ 29885 w 2187340"/>
                      <a:gd name="connsiteY8" fmla="*/ 207145 h 767371"/>
                      <a:gd name="connsiteX0" fmla="*/ 29885 w 2115180"/>
                      <a:gd name="connsiteY0" fmla="*/ 207145 h 767371"/>
                      <a:gd name="connsiteX1" fmla="*/ 1073964 w 2115180"/>
                      <a:gd name="connsiteY1" fmla="*/ 7640 h 767371"/>
                      <a:gd name="connsiteX2" fmla="*/ 1227450 w 2115180"/>
                      <a:gd name="connsiteY2" fmla="*/ 31275 h 767371"/>
                      <a:gd name="connsiteX3" fmla="*/ 1929044 w 2115180"/>
                      <a:gd name="connsiteY3" fmla="*/ 423635 h 767371"/>
                      <a:gd name="connsiteX4" fmla="*/ 2094766 w 2115180"/>
                      <a:gd name="connsiteY4" fmla="*/ 503078 h 767371"/>
                      <a:gd name="connsiteX5" fmla="*/ 871665 w 2115180"/>
                      <a:gd name="connsiteY5" fmla="*/ 749495 h 767371"/>
                      <a:gd name="connsiteX6" fmla="*/ 638377 w 2115180"/>
                      <a:gd name="connsiteY6" fmla="*/ 722534 h 767371"/>
                      <a:gd name="connsiteX7" fmla="*/ 57016 w 2115180"/>
                      <a:gd name="connsiteY7" fmla="*/ 300606 h 767371"/>
                      <a:gd name="connsiteX8" fmla="*/ 29885 w 2115180"/>
                      <a:gd name="connsiteY8" fmla="*/ 207145 h 767371"/>
                      <a:gd name="connsiteX0" fmla="*/ 29885 w 1994513"/>
                      <a:gd name="connsiteY0" fmla="*/ 207145 h 767371"/>
                      <a:gd name="connsiteX1" fmla="*/ 1073964 w 1994513"/>
                      <a:gd name="connsiteY1" fmla="*/ 7640 h 767371"/>
                      <a:gd name="connsiteX2" fmla="*/ 1227450 w 1994513"/>
                      <a:gd name="connsiteY2" fmla="*/ 31275 h 767371"/>
                      <a:gd name="connsiteX3" fmla="*/ 1929044 w 1994513"/>
                      <a:gd name="connsiteY3" fmla="*/ 423635 h 767371"/>
                      <a:gd name="connsiteX4" fmla="*/ 1951787 w 1994513"/>
                      <a:gd name="connsiteY4" fmla="*/ 519704 h 767371"/>
                      <a:gd name="connsiteX5" fmla="*/ 871665 w 1994513"/>
                      <a:gd name="connsiteY5" fmla="*/ 749495 h 767371"/>
                      <a:gd name="connsiteX6" fmla="*/ 638377 w 1994513"/>
                      <a:gd name="connsiteY6" fmla="*/ 722534 h 767371"/>
                      <a:gd name="connsiteX7" fmla="*/ 57016 w 1994513"/>
                      <a:gd name="connsiteY7" fmla="*/ 300606 h 767371"/>
                      <a:gd name="connsiteX8" fmla="*/ 29885 w 1994513"/>
                      <a:gd name="connsiteY8" fmla="*/ 207145 h 767371"/>
                      <a:gd name="connsiteX0" fmla="*/ 29885 w 1994513"/>
                      <a:gd name="connsiteY0" fmla="*/ 207145 h 757149"/>
                      <a:gd name="connsiteX1" fmla="*/ 1073964 w 1994513"/>
                      <a:gd name="connsiteY1" fmla="*/ 7640 h 757149"/>
                      <a:gd name="connsiteX2" fmla="*/ 1227450 w 1994513"/>
                      <a:gd name="connsiteY2" fmla="*/ 31275 h 757149"/>
                      <a:gd name="connsiteX3" fmla="*/ 1929044 w 1994513"/>
                      <a:gd name="connsiteY3" fmla="*/ 423635 h 757149"/>
                      <a:gd name="connsiteX4" fmla="*/ 1951787 w 1994513"/>
                      <a:gd name="connsiteY4" fmla="*/ 519704 h 757149"/>
                      <a:gd name="connsiteX5" fmla="*/ 871665 w 1994513"/>
                      <a:gd name="connsiteY5" fmla="*/ 749495 h 757149"/>
                      <a:gd name="connsiteX6" fmla="*/ 684929 w 1994513"/>
                      <a:gd name="connsiteY6" fmla="*/ 685958 h 757149"/>
                      <a:gd name="connsiteX7" fmla="*/ 57016 w 1994513"/>
                      <a:gd name="connsiteY7" fmla="*/ 300606 h 757149"/>
                      <a:gd name="connsiteX8" fmla="*/ 29885 w 1994513"/>
                      <a:gd name="connsiteY8" fmla="*/ 207145 h 757149"/>
                      <a:gd name="connsiteX0" fmla="*/ 29885 w 1994513"/>
                      <a:gd name="connsiteY0" fmla="*/ 207145 h 748943"/>
                      <a:gd name="connsiteX1" fmla="*/ 1073964 w 1994513"/>
                      <a:gd name="connsiteY1" fmla="*/ 7640 h 748943"/>
                      <a:gd name="connsiteX2" fmla="*/ 1227450 w 1994513"/>
                      <a:gd name="connsiteY2" fmla="*/ 31275 h 748943"/>
                      <a:gd name="connsiteX3" fmla="*/ 1929044 w 1994513"/>
                      <a:gd name="connsiteY3" fmla="*/ 423635 h 748943"/>
                      <a:gd name="connsiteX4" fmla="*/ 1951787 w 1994513"/>
                      <a:gd name="connsiteY4" fmla="*/ 519704 h 748943"/>
                      <a:gd name="connsiteX5" fmla="*/ 845064 w 1994513"/>
                      <a:gd name="connsiteY5" fmla="*/ 739520 h 748943"/>
                      <a:gd name="connsiteX6" fmla="*/ 684929 w 1994513"/>
                      <a:gd name="connsiteY6" fmla="*/ 685958 h 748943"/>
                      <a:gd name="connsiteX7" fmla="*/ 57016 w 1994513"/>
                      <a:gd name="connsiteY7" fmla="*/ 300606 h 748943"/>
                      <a:gd name="connsiteX8" fmla="*/ 29885 w 1994513"/>
                      <a:gd name="connsiteY8" fmla="*/ 207145 h 748943"/>
                      <a:gd name="connsiteX0" fmla="*/ 25696 w 1990324"/>
                      <a:gd name="connsiteY0" fmla="*/ 207145 h 748943"/>
                      <a:gd name="connsiteX1" fmla="*/ 1069775 w 1990324"/>
                      <a:gd name="connsiteY1" fmla="*/ 7640 h 748943"/>
                      <a:gd name="connsiteX2" fmla="*/ 1223261 w 1990324"/>
                      <a:gd name="connsiteY2" fmla="*/ 31275 h 748943"/>
                      <a:gd name="connsiteX3" fmla="*/ 1924855 w 1990324"/>
                      <a:gd name="connsiteY3" fmla="*/ 423635 h 748943"/>
                      <a:gd name="connsiteX4" fmla="*/ 1947598 w 1990324"/>
                      <a:gd name="connsiteY4" fmla="*/ 519704 h 748943"/>
                      <a:gd name="connsiteX5" fmla="*/ 840875 w 1990324"/>
                      <a:gd name="connsiteY5" fmla="*/ 739520 h 748943"/>
                      <a:gd name="connsiteX6" fmla="*/ 680740 w 1990324"/>
                      <a:gd name="connsiteY6" fmla="*/ 685958 h 748943"/>
                      <a:gd name="connsiteX7" fmla="*/ 52827 w 1990324"/>
                      <a:gd name="connsiteY7" fmla="*/ 300606 h 748943"/>
                      <a:gd name="connsiteX8" fmla="*/ 25696 w 1990324"/>
                      <a:gd name="connsiteY8" fmla="*/ 207145 h 748943"/>
                      <a:gd name="connsiteX0" fmla="*/ 18311 w 1982939"/>
                      <a:gd name="connsiteY0" fmla="*/ 207145 h 748943"/>
                      <a:gd name="connsiteX1" fmla="*/ 1062390 w 1982939"/>
                      <a:gd name="connsiteY1" fmla="*/ 7640 h 748943"/>
                      <a:gd name="connsiteX2" fmla="*/ 1215876 w 1982939"/>
                      <a:gd name="connsiteY2" fmla="*/ 31275 h 748943"/>
                      <a:gd name="connsiteX3" fmla="*/ 1917470 w 1982939"/>
                      <a:gd name="connsiteY3" fmla="*/ 423635 h 748943"/>
                      <a:gd name="connsiteX4" fmla="*/ 1940213 w 1982939"/>
                      <a:gd name="connsiteY4" fmla="*/ 519704 h 748943"/>
                      <a:gd name="connsiteX5" fmla="*/ 833490 w 1982939"/>
                      <a:gd name="connsiteY5" fmla="*/ 739520 h 748943"/>
                      <a:gd name="connsiteX6" fmla="*/ 673355 w 1982939"/>
                      <a:gd name="connsiteY6" fmla="*/ 685958 h 748943"/>
                      <a:gd name="connsiteX7" fmla="*/ 45442 w 1982939"/>
                      <a:gd name="connsiteY7" fmla="*/ 300606 h 748943"/>
                      <a:gd name="connsiteX8" fmla="*/ 18311 w 1982939"/>
                      <a:gd name="connsiteY8" fmla="*/ 207145 h 748943"/>
                      <a:gd name="connsiteX0" fmla="*/ 21717 w 1986345"/>
                      <a:gd name="connsiteY0" fmla="*/ 207145 h 748943"/>
                      <a:gd name="connsiteX1" fmla="*/ 1065796 w 1986345"/>
                      <a:gd name="connsiteY1" fmla="*/ 7640 h 748943"/>
                      <a:gd name="connsiteX2" fmla="*/ 1219282 w 1986345"/>
                      <a:gd name="connsiteY2" fmla="*/ 31275 h 748943"/>
                      <a:gd name="connsiteX3" fmla="*/ 1920876 w 1986345"/>
                      <a:gd name="connsiteY3" fmla="*/ 423635 h 748943"/>
                      <a:gd name="connsiteX4" fmla="*/ 1943619 w 1986345"/>
                      <a:gd name="connsiteY4" fmla="*/ 519704 h 748943"/>
                      <a:gd name="connsiteX5" fmla="*/ 836896 w 1986345"/>
                      <a:gd name="connsiteY5" fmla="*/ 739520 h 748943"/>
                      <a:gd name="connsiteX6" fmla="*/ 676761 w 1986345"/>
                      <a:gd name="connsiteY6" fmla="*/ 685958 h 748943"/>
                      <a:gd name="connsiteX7" fmla="*/ 48848 w 1986345"/>
                      <a:gd name="connsiteY7" fmla="*/ 300606 h 748943"/>
                      <a:gd name="connsiteX8" fmla="*/ 21717 w 1986345"/>
                      <a:gd name="connsiteY8" fmla="*/ 207145 h 748943"/>
                      <a:gd name="connsiteX0" fmla="*/ 21717 w 1986345"/>
                      <a:gd name="connsiteY0" fmla="*/ 212344 h 754142"/>
                      <a:gd name="connsiteX1" fmla="*/ 1075772 w 1986345"/>
                      <a:gd name="connsiteY1" fmla="*/ 6189 h 754142"/>
                      <a:gd name="connsiteX2" fmla="*/ 1219282 w 1986345"/>
                      <a:gd name="connsiteY2" fmla="*/ 36474 h 754142"/>
                      <a:gd name="connsiteX3" fmla="*/ 1920876 w 1986345"/>
                      <a:gd name="connsiteY3" fmla="*/ 428834 h 754142"/>
                      <a:gd name="connsiteX4" fmla="*/ 1943619 w 1986345"/>
                      <a:gd name="connsiteY4" fmla="*/ 524903 h 754142"/>
                      <a:gd name="connsiteX5" fmla="*/ 836896 w 1986345"/>
                      <a:gd name="connsiteY5" fmla="*/ 744719 h 754142"/>
                      <a:gd name="connsiteX6" fmla="*/ 676761 w 1986345"/>
                      <a:gd name="connsiteY6" fmla="*/ 691157 h 754142"/>
                      <a:gd name="connsiteX7" fmla="*/ 48848 w 1986345"/>
                      <a:gd name="connsiteY7" fmla="*/ 305805 h 754142"/>
                      <a:gd name="connsiteX8" fmla="*/ 21717 w 1986345"/>
                      <a:gd name="connsiteY8" fmla="*/ 212344 h 754142"/>
                      <a:gd name="connsiteX0" fmla="*/ 21717 w 1986345"/>
                      <a:gd name="connsiteY0" fmla="*/ 210911 h 752709"/>
                      <a:gd name="connsiteX1" fmla="*/ 1075772 w 1986345"/>
                      <a:gd name="connsiteY1" fmla="*/ 4756 h 752709"/>
                      <a:gd name="connsiteX2" fmla="*/ 1219282 w 1986345"/>
                      <a:gd name="connsiteY2" fmla="*/ 35041 h 752709"/>
                      <a:gd name="connsiteX3" fmla="*/ 1920876 w 1986345"/>
                      <a:gd name="connsiteY3" fmla="*/ 427401 h 752709"/>
                      <a:gd name="connsiteX4" fmla="*/ 1943619 w 1986345"/>
                      <a:gd name="connsiteY4" fmla="*/ 523470 h 752709"/>
                      <a:gd name="connsiteX5" fmla="*/ 836896 w 1986345"/>
                      <a:gd name="connsiteY5" fmla="*/ 743286 h 752709"/>
                      <a:gd name="connsiteX6" fmla="*/ 676761 w 1986345"/>
                      <a:gd name="connsiteY6" fmla="*/ 689724 h 752709"/>
                      <a:gd name="connsiteX7" fmla="*/ 48848 w 1986345"/>
                      <a:gd name="connsiteY7" fmla="*/ 304372 h 752709"/>
                      <a:gd name="connsiteX8" fmla="*/ 21717 w 1986345"/>
                      <a:gd name="connsiteY8" fmla="*/ 210911 h 752709"/>
                      <a:gd name="connsiteX0" fmla="*/ 21717 w 1989918"/>
                      <a:gd name="connsiteY0" fmla="*/ 210911 h 752709"/>
                      <a:gd name="connsiteX1" fmla="*/ 1075772 w 1989918"/>
                      <a:gd name="connsiteY1" fmla="*/ 4756 h 752709"/>
                      <a:gd name="connsiteX2" fmla="*/ 1219282 w 1989918"/>
                      <a:gd name="connsiteY2" fmla="*/ 35041 h 752709"/>
                      <a:gd name="connsiteX3" fmla="*/ 1920876 w 1989918"/>
                      <a:gd name="connsiteY3" fmla="*/ 427401 h 752709"/>
                      <a:gd name="connsiteX4" fmla="*/ 1943619 w 1989918"/>
                      <a:gd name="connsiteY4" fmla="*/ 523470 h 752709"/>
                      <a:gd name="connsiteX5" fmla="*/ 836896 w 1989918"/>
                      <a:gd name="connsiteY5" fmla="*/ 743286 h 752709"/>
                      <a:gd name="connsiteX6" fmla="*/ 676761 w 1989918"/>
                      <a:gd name="connsiteY6" fmla="*/ 689724 h 752709"/>
                      <a:gd name="connsiteX7" fmla="*/ 48848 w 1989918"/>
                      <a:gd name="connsiteY7" fmla="*/ 304372 h 752709"/>
                      <a:gd name="connsiteX8" fmla="*/ 21717 w 1989918"/>
                      <a:gd name="connsiteY8" fmla="*/ 210911 h 752709"/>
                      <a:gd name="connsiteX0" fmla="*/ 21717 w 1984160"/>
                      <a:gd name="connsiteY0" fmla="*/ 210911 h 752709"/>
                      <a:gd name="connsiteX1" fmla="*/ 1075772 w 1984160"/>
                      <a:gd name="connsiteY1" fmla="*/ 4756 h 752709"/>
                      <a:gd name="connsiteX2" fmla="*/ 1219282 w 1984160"/>
                      <a:gd name="connsiteY2" fmla="*/ 35041 h 752709"/>
                      <a:gd name="connsiteX3" fmla="*/ 1920876 w 1984160"/>
                      <a:gd name="connsiteY3" fmla="*/ 427401 h 752709"/>
                      <a:gd name="connsiteX4" fmla="*/ 1943619 w 1984160"/>
                      <a:gd name="connsiteY4" fmla="*/ 523470 h 752709"/>
                      <a:gd name="connsiteX5" fmla="*/ 836896 w 1984160"/>
                      <a:gd name="connsiteY5" fmla="*/ 743286 h 752709"/>
                      <a:gd name="connsiteX6" fmla="*/ 676761 w 1984160"/>
                      <a:gd name="connsiteY6" fmla="*/ 689724 h 752709"/>
                      <a:gd name="connsiteX7" fmla="*/ 48848 w 1984160"/>
                      <a:gd name="connsiteY7" fmla="*/ 304372 h 752709"/>
                      <a:gd name="connsiteX8" fmla="*/ 21717 w 1984160"/>
                      <a:gd name="connsiteY8" fmla="*/ 210911 h 752709"/>
                      <a:gd name="connsiteX0" fmla="*/ 21717 w 1985136"/>
                      <a:gd name="connsiteY0" fmla="*/ 210911 h 752709"/>
                      <a:gd name="connsiteX1" fmla="*/ 1075772 w 1985136"/>
                      <a:gd name="connsiteY1" fmla="*/ 4756 h 752709"/>
                      <a:gd name="connsiteX2" fmla="*/ 1219282 w 1985136"/>
                      <a:gd name="connsiteY2" fmla="*/ 35041 h 752709"/>
                      <a:gd name="connsiteX3" fmla="*/ 1920876 w 1985136"/>
                      <a:gd name="connsiteY3" fmla="*/ 427401 h 752709"/>
                      <a:gd name="connsiteX4" fmla="*/ 1943619 w 1985136"/>
                      <a:gd name="connsiteY4" fmla="*/ 523470 h 752709"/>
                      <a:gd name="connsiteX5" fmla="*/ 836896 w 1985136"/>
                      <a:gd name="connsiteY5" fmla="*/ 743286 h 752709"/>
                      <a:gd name="connsiteX6" fmla="*/ 676761 w 1985136"/>
                      <a:gd name="connsiteY6" fmla="*/ 689724 h 752709"/>
                      <a:gd name="connsiteX7" fmla="*/ 48848 w 1985136"/>
                      <a:gd name="connsiteY7" fmla="*/ 304372 h 752709"/>
                      <a:gd name="connsiteX8" fmla="*/ 21717 w 1985136"/>
                      <a:gd name="connsiteY8" fmla="*/ 210911 h 75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5136" h="752709">
                        <a:moveTo>
                          <a:pt x="21717" y="210911"/>
                        </a:moveTo>
                        <a:lnTo>
                          <a:pt x="1075772" y="4756"/>
                        </a:lnTo>
                        <a:cubicBezTo>
                          <a:pt x="1149102" y="-7316"/>
                          <a:pt x="1172553" y="3887"/>
                          <a:pt x="1219282" y="35041"/>
                        </a:cubicBezTo>
                        <a:lnTo>
                          <a:pt x="1920876" y="427401"/>
                        </a:lnTo>
                        <a:cubicBezTo>
                          <a:pt x="1986093" y="440582"/>
                          <a:pt x="2014731" y="513615"/>
                          <a:pt x="1943619" y="523470"/>
                        </a:cubicBezTo>
                        <a:lnTo>
                          <a:pt x="836896" y="743286"/>
                        </a:lnTo>
                        <a:cubicBezTo>
                          <a:pt x="769109" y="764225"/>
                          <a:pt x="741224" y="751911"/>
                          <a:pt x="676761" y="689724"/>
                        </a:cubicBezTo>
                        <a:lnTo>
                          <a:pt x="48848" y="304372"/>
                        </a:lnTo>
                        <a:cubicBezTo>
                          <a:pt x="-3423" y="272109"/>
                          <a:pt x="-15791" y="243174"/>
                          <a:pt x="21717" y="210911"/>
                        </a:cubicBezTo>
                        <a:close/>
                      </a:path>
                    </a:pathLst>
                  </a:custGeom>
                  <a:solidFill>
                    <a:schemeClr val="bg1">
                      <a:lumMod val="9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4">
                    <a:extLst>
                      <a:ext uri="{FF2B5EF4-FFF2-40B4-BE49-F238E27FC236}">
                        <a16:creationId xmlns:a16="http://schemas.microsoft.com/office/drawing/2014/main" id="{233A54BF-61AA-C04E-A8C6-70CF73A60443}"/>
                      </a:ext>
                    </a:extLst>
                  </p:cNvPr>
                  <p:cNvSpPr/>
                  <p:nvPr/>
                </p:nvSpPr>
                <p:spPr>
                  <a:xfrm>
                    <a:off x="5438792" y="1067814"/>
                    <a:ext cx="1884793" cy="65460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57435 h 803924"/>
                      <a:gd name="connsiteX1" fmla="*/ 1363247 w 2187340"/>
                      <a:gd name="connsiteY1" fmla="*/ 4729 h 803924"/>
                      <a:gd name="connsiteX2" fmla="*/ 1540008 w 2187340"/>
                      <a:gd name="connsiteY2" fmla="*/ 44989 h 803924"/>
                      <a:gd name="connsiteX3" fmla="*/ 2165125 w 2187340"/>
                      <a:gd name="connsiteY3" fmla="*/ 430699 h 803924"/>
                      <a:gd name="connsiteX4" fmla="*/ 2094766 w 2187340"/>
                      <a:gd name="connsiteY4" fmla="*/ 553368 h 803924"/>
                      <a:gd name="connsiteX5" fmla="*/ 871665 w 2187340"/>
                      <a:gd name="connsiteY5" fmla="*/ 799785 h 803924"/>
                      <a:gd name="connsiteX6" fmla="*/ 708204 w 2187340"/>
                      <a:gd name="connsiteY6" fmla="*/ 696347 h 803924"/>
                      <a:gd name="connsiteX7" fmla="*/ 57016 w 2187340"/>
                      <a:gd name="connsiteY7" fmla="*/ 350896 h 803924"/>
                      <a:gd name="connsiteX8" fmla="*/ 29885 w 2187340"/>
                      <a:gd name="connsiteY8" fmla="*/ 257435 h 803924"/>
                      <a:gd name="connsiteX0" fmla="*/ 29885 w 2187340"/>
                      <a:gd name="connsiteY0" fmla="*/ 257435 h 767538"/>
                      <a:gd name="connsiteX1" fmla="*/ 1363247 w 2187340"/>
                      <a:gd name="connsiteY1" fmla="*/ 4729 h 767538"/>
                      <a:gd name="connsiteX2" fmla="*/ 1540008 w 2187340"/>
                      <a:gd name="connsiteY2" fmla="*/ 44989 h 767538"/>
                      <a:gd name="connsiteX3" fmla="*/ 2165125 w 2187340"/>
                      <a:gd name="connsiteY3" fmla="*/ 430699 h 767538"/>
                      <a:gd name="connsiteX4" fmla="*/ 2094766 w 2187340"/>
                      <a:gd name="connsiteY4" fmla="*/ 553368 h 767538"/>
                      <a:gd name="connsiteX5" fmla="*/ 934841 w 2187340"/>
                      <a:gd name="connsiteY5" fmla="*/ 759884 h 767538"/>
                      <a:gd name="connsiteX6" fmla="*/ 708204 w 2187340"/>
                      <a:gd name="connsiteY6" fmla="*/ 696347 h 767538"/>
                      <a:gd name="connsiteX7" fmla="*/ 57016 w 2187340"/>
                      <a:gd name="connsiteY7" fmla="*/ 350896 h 767538"/>
                      <a:gd name="connsiteX8" fmla="*/ 29885 w 2187340"/>
                      <a:gd name="connsiteY8" fmla="*/ 257435 h 767538"/>
                      <a:gd name="connsiteX0" fmla="*/ 29885 w 2187340"/>
                      <a:gd name="connsiteY0" fmla="*/ 257435 h 767106"/>
                      <a:gd name="connsiteX1" fmla="*/ 1363247 w 2187340"/>
                      <a:gd name="connsiteY1" fmla="*/ 4729 h 767106"/>
                      <a:gd name="connsiteX2" fmla="*/ 1540008 w 2187340"/>
                      <a:gd name="connsiteY2" fmla="*/ 44989 h 767106"/>
                      <a:gd name="connsiteX3" fmla="*/ 2165125 w 2187340"/>
                      <a:gd name="connsiteY3" fmla="*/ 430699 h 767106"/>
                      <a:gd name="connsiteX4" fmla="*/ 2094766 w 2187340"/>
                      <a:gd name="connsiteY4" fmla="*/ 553368 h 767106"/>
                      <a:gd name="connsiteX5" fmla="*/ 934841 w 2187340"/>
                      <a:gd name="connsiteY5" fmla="*/ 759884 h 767106"/>
                      <a:gd name="connsiteX6" fmla="*/ 708204 w 2187340"/>
                      <a:gd name="connsiteY6" fmla="*/ 696347 h 767106"/>
                      <a:gd name="connsiteX7" fmla="*/ 57016 w 2187340"/>
                      <a:gd name="connsiteY7" fmla="*/ 350896 h 767106"/>
                      <a:gd name="connsiteX8" fmla="*/ 29885 w 2187340"/>
                      <a:gd name="connsiteY8" fmla="*/ 257435 h 767106"/>
                      <a:gd name="connsiteX0" fmla="*/ 29885 w 2170254"/>
                      <a:gd name="connsiteY0" fmla="*/ 257435 h 767106"/>
                      <a:gd name="connsiteX1" fmla="*/ 1363247 w 2170254"/>
                      <a:gd name="connsiteY1" fmla="*/ 4729 h 767106"/>
                      <a:gd name="connsiteX2" fmla="*/ 1540008 w 2170254"/>
                      <a:gd name="connsiteY2" fmla="*/ 44989 h 767106"/>
                      <a:gd name="connsiteX3" fmla="*/ 2165125 w 2170254"/>
                      <a:gd name="connsiteY3" fmla="*/ 430699 h 767106"/>
                      <a:gd name="connsiteX4" fmla="*/ 1818783 w 2170254"/>
                      <a:gd name="connsiteY4" fmla="*/ 586619 h 767106"/>
                      <a:gd name="connsiteX5" fmla="*/ 934841 w 2170254"/>
                      <a:gd name="connsiteY5" fmla="*/ 759884 h 767106"/>
                      <a:gd name="connsiteX6" fmla="*/ 708204 w 2170254"/>
                      <a:gd name="connsiteY6" fmla="*/ 696347 h 767106"/>
                      <a:gd name="connsiteX7" fmla="*/ 57016 w 2170254"/>
                      <a:gd name="connsiteY7" fmla="*/ 350896 h 767106"/>
                      <a:gd name="connsiteX8" fmla="*/ 29885 w 2170254"/>
                      <a:gd name="connsiteY8" fmla="*/ 257435 h 767106"/>
                      <a:gd name="connsiteX0" fmla="*/ 29885 w 1892440"/>
                      <a:gd name="connsiteY0" fmla="*/ 257435 h 767106"/>
                      <a:gd name="connsiteX1" fmla="*/ 1363247 w 1892440"/>
                      <a:gd name="connsiteY1" fmla="*/ 4729 h 767106"/>
                      <a:gd name="connsiteX2" fmla="*/ 1540008 w 1892440"/>
                      <a:gd name="connsiteY2" fmla="*/ 44989 h 767106"/>
                      <a:gd name="connsiteX3" fmla="*/ 1862541 w 1892440"/>
                      <a:gd name="connsiteY3" fmla="*/ 507176 h 767106"/>
                      <a:gd name="connsiteX4" fmla="*/ 1818783 w 1892440"/>
                      <a:gd name="connsiteY4" fmla="*/ 586619 h 767106"/>
                      <a:gd name="connsiteX5" fmla="*/ 934841 w 1892440"/>
                      <a:gd name="connsiteY5" fmla="*/ 759884 h 767106"/>
                      <a:gd name="connsiteX6" fmla="*/ 708204 w 1892440"/>
                      <a:gd name="connsiteY6" fmla="*/ 696347 h 767106"/>
                      <a:gd name="connsiteX7" fmla="*/ 57016 w 1892440"/>
                      <a:gd name="connsiteY7" fmla="*/ 350896 h 767106"/>
                      <a:gd name="connsiteX8" fmla="*/ 29885 w 1892440"/>
                      <a:gd name="connsiteY8" fmla="*/ 257435 h 767106"/>
                      <a:gd name="connsiteX0" fmla="*/ 29885 w 1877239"/>
                      <a:gd name="connsiteY0" fmla="*/ 257435 h 767106"/>
                      <a:gd name="connsiteX1" fmla="*/ 1363247 w 1877239"/>
                      <a:gd name="connsiteY1" fmla="*/ 4729 h 767106"/>
                      <a:gd name="connsiteX2" fmla="*/ 1540008 w 1877239"/>
                      <a:gd name="connsiteY2" fmla="*/ 44989 h 767106"/>
                      <a:gd name="connsiteX3" fmla="*/ 1835940 w 1877239"/>
                      <a:gd name="connsiteY3" fmla="*/ 503851 h 767106"/>
                      <a:gd name="connsiteX4" fmla="*/ 1818783 w 1877239"/>
                      <a:gd name="connsiteY4" fmla="*/ 586619 h 767106"/>
                      <a:gd name="connsiteX5" fmla="*/ 934841 w 1877239"/>
                      <a:gd name="connsiteY5" fmla="*/ 759884 h 767106"/>
                      <a:gd name="connsiteX6" fmla="*/ 708204 w 1877239"/>
                      <a:gd name="connsiteY6" fmla="*/ 696347 h 767106"/>
                      <a:gd name="connsiteX7" fmla="*/ 57016 w 1877239"/>
                      <a:gd name="connsiteY7" fmla="*/ 350896 h 767106"/>
                      <a:gd name="connsiteX8" fmla="*/ 29885 w 1877239"/>
                      <a:gd name="connsiteY8" fmla="*/ 257435 h 767106"/>
                      <a:gd name="connsiteX0" fmla="*/ 29885 w 1879749"/>
                      <a:gd name="connsiteY0" fmla="*/ 257435 h 767106"/>
                      <a:gd name="connsiteX1" fmla="*/ 1363247 w 1879749"/>
                      <a:gd name="connsiteY1" fmla="*/ 4729 h 767106"/>
                      <a:gd name="connsiteX2" fmla="*/ 1540008 w 1879749"/>
                      <a:gd name="connsiteY2" fmla="*/ 44989 h 767106"/>
                      <a:gd name="connsiteX3" fmla="*/ 1835940 w 1879749"/>
                      <a:gd name="connsiteY3" fmla="*/ 503851 h 767106"/>
                      <a:gd name="connsiteX4" fmla="*/ 1818783 w 1879749"/>
                      <a:gd name="connsiteY4" fmla="*/ 586619 h 767106"/>
                      <a:gd name="connsiteX5" fmla="*/ 934841 w 1879749"/>
                      <a:gd name="connsiteY5" fmla="*/ 759884 h 767106"/>
                      <a:gd name="connsiteX6" fmla="*/ 708204 w 1879749"/>
                      <a:gd name="connsiteY6" fmla="*/ 696347 h 767106"/>
                      <a:gd name="connsiteX7" fmla="*/ 57016 w 1879749"/>
                      <a:gd name="connsiteY7" fmla="*/ 350896 h 767106"/>
                      <a:gd name="connsiteX8" fmla="*/ 29885 w 1879749"/>
                      <a:gd name="connsiteY8" fmla="*/ 257435 h 767106"/>
                      <a:gd name="connsiteX0" fmla="*/ 29885 w 1894520"/>
                      <a:gd name="connsiteY0" fmla="*/ 257435 h 767106"/>
                      <a:gd name="connsiteX1" fmla="*/ 1363247 w 1894520"/>
                      <a:gd name="connsiteY1" fmla="*/ 4729 h 767106"/>
                      <a:gd name="connsiteX2" fmla="*/ 1540008 w 1894520"/>
                      <a:gd name="connsiteY2" fmla="*/ 44989 h 767106"/>
                      <a:gd name="connsiteX3" fmla="*/ 1835940 w 1894520"/>
                      <a:gd name="connsiteY3" fmla="*/ 503851 h 767106"/>
                      <a:gd name="connsiteX4" fmla="*/ 1845384 w 1894520"/>
                      <a:gd name="connsiteY4" fmla="*/ 583294 h 767106"/>
                      <a:gd name="connsiteX5" fmla="*/ 934841 w 1894520"/>
                      <a:gd name="connsiteY5" fmla="*/ 759884 h 767106"/>
                      <a:gd name="connsiteX6" fmla="*/ 708204 w 1894520"/>
                      <a:gd name="connsiteY6" fmla="*/ 696347 h 767106"/>
                      <a:gd name="connsiteX7" fmla="*/ 57016 w 1894520"/>
                      <a:gd name="connsiteY7" fmla="*/ 350896 h 767106"/>
                      <a:gd name="connsiteX8" fmla="*/ 29885 w 1894520"/>
                      <a:gd name="connsiteY8" fmla="*/ 257435 h 767106"/>
                      <a:gd name="connsiteX0" fmla="*/ 29885 w 1884793"/>
                      <a:gd name="connsiteY0" fmla="*/ 257435 h 767106"/>
                      <a:gd name="connsiteX1" fmla="*/ 1363247 w 1884793"/>
                      <a:gd name="connsiteY1" fmla="*/ 4729 h 767106"/>
                      <a:gd name="connsiteX2" fmla="*/ 1540008 w 1884793"/>
                      <a:gd name="connsiteY2" fmla="*/ 44989 h 767106"/>
                      <a:gd name="connsiteX3" fmla="*/ 1835940 w 1884793"/>
                      <a:gd name="connsiteY3" fmla="*/ 503851 h 767106"/>
                      <a:gd name="connsiteX4" fmla="*/ 1845384 w 1884793"/>
                      <a:gd name="connsiteY4" fmla="*/ 583294 h 767106"/>
                      <a:gd name="connsiteX5" fmla="*/ 934841 w 1884793"/>
                      <a:gd name="connsiteY5" fmla="*/ 759884 h 767106"/>
                      <a:gd name="connsiteX6" fmla="*/ 708204 w 1884793"/>
                      <a:gd name="connsiteY6" fmla="*/ 696347 h 767106"/>
                      <a:gd name="connsiteX7" fmla="*/ 57016 w 1884793"/>
                      <a:gd name="connsiteY7" fmla="*/ 350896 h 767106"/>
                      <a:gd name="connsiteX8" fmla="*/ 29885 w 1884793"/>
                      <a:gd name="connsiteY8" fmla="*/ 257435 h 767106"/>
                      <a:gd name="connsiteX0" fmla="*/ 29885 w 1884793"/>
                      <a:gd name="connsiteY0" fmla="*/ 219455 h 729126"/>
                      <a:gd name="connsiteX1" fmla="*/ 960911 w 1884793"/>
                      <a:gd name="connsiteY1" fmla="*/ 73152 h 729126"/>
                      <a:gd name="connsiteX2" fmla="*/ 1540008 w 1884793"/>
                      <a:gd name="connsiteY2" fmla="*/ 7009 h 729126"/>
                      <a:gd name="connsiteX3" fmla="*/ 1835940 w 1884793"/>
                      <a:gd name="connsiteY3" fmla="*/ 465871 h 729126"/>
                      <a:gd name="connsiteX4" fmla="*/ 1845384 w 1884793"/>
                      <a:gd name="connsiteY4" fmla="*/ 545314 h 729126"/>
                      <a:gd name="connsiteX5" fmla="*/ 934841 w 1884793"/>
                      <a:gd name="connsiteY5" fmla="*/ 721904 h 729126"/>
                      <a:gd name="connsiteX6" fmla="*/ 708204 w 1884793"/>
                      <a:gd name="connsiteY6" fmla="*/ 658367 h 729126"/>
                      <a:gd name="connsiteX7" fmla="*/ 57016 w 1884793"/>
                      <a:gd name="connsiteY7" fmla="*/ 312916 h 729126"/>
                      <a:gd name="connsiteX8" fmla="*/ 29885 w 1884793"/>
                      <a:gd name="connsiteY8" fmla="*/ 219455 h 729126"/>
                      <a:gd name="connsiteX0" fmla="*/ 29885 w 1884793"/>
                      <a:gd name="connsiteY0" fmla="*/ 149129 h 658800"/>
                      <a:gd name="connsiteX1" fmla="*/ 960911 w 1884793"/>
                      <a:gd name="connsiteY1" fmla="*/ 2826 h 658800"/>
                      <a:gd name="connsiteX2" fmla="*/ 1127697 w 1884793"/>
                      <a:gd name="connsiteY2" fmla="*/ 69687 h 658800"/>
                      <a:gd name="connsiteX3" fmla="*/ 1835940 w 1884793"/>
                      <a:gd name="connsiteY3" fmla="*/ 395545 h 658800"/>
                      <a:gd name="connsiteX4" fmla="*/ 1845384 w 1884793"/>
                      <a:gd name="connsiteY4" fmla="*/ 474988 h 658800"/>
                      <a:gd name="connsiteX5" fmla="*/ 934841 w 1884793"/>
                      <a:gd name="connsiteY5" fmla="*/ 651578 h 658800"/>
                      <a:gd name="connsiteX6" fmla="*/ 708204 w 1884793"/>
                      <a:gd name="connsiteY6" fmla="*/ 588041 h 658800"/>
                      <a:gd name="connsiteX7" fmla="*/ 57016 w 1884793"/>
                      <a:gd name="connsiteY7" fmla="*/ 242590 h 658800"/>
                      <a:gd name="connsiteX8" fmla="*/ 29885 w 1884793"/>
                      <a:gd name="connsiteY8" fmla="*/ 149129 h 658800"/>
                      <a:gd name="connsiteX0" fmla="*/ 29885 w 1884793"/>
                      <a:gd name="connsiteY0" fmla="*/ 145957 h 655628"/>
                      <a:gd name="connsiteX1" fmla="*/ 927660 w 1884793"/>
                      <a:gd name="connsiteY1" fmla="*/ 2979 h 655628"/>
                      <a:gd name="connsiteX2" fmla="*/ 1127697 w 1884793"/>
                      <a:gd name="connsiteY2" fmla="*/ 66515 h 655628"/>
                      <a:gd name="connsiteX3" fmla="*/ 1835940 w 1884793"/>
                      <a:gd name="connsiteY3" fmla="*/ 392373 h 655628"/>
                      <a:gd name="connsiteX4" fmla="*/ 1845384 w 1884793"/>
                      <a:gd name="connsiteY4" fmla="*/ 471816 h 655628"/>
                      <a:gd name="connsiteX5" fmla="*/ 934841 w 1884793"/>
                      <a:gd name="connsiteY5" fmla="*/ 648406 h 655628"/>
                      <a:gd name="connsiteX6" fmla="*/ 708204 w 1884793"/>
                      <a:gd name="connsiteY6" fmla="*/ 584869 h 655628"/>
                      <a:gd name="connsiteX7" fmla="*/ 57016 w 1884793"/>
                      <a:gd name="connsiteY7" fmla="*/ 239418 h 655628"/>
                      <a:gd name="connsiteX8" fmla="*/ 29885 w 1884793"/>
                      <a:gd name="connsiteY8" fmla="*/ 145957 h 655628"/>
                      <a:gd name="connsiteX0" fmla="*/ 29885 w 1884793"/>
                      <a:gd name="connsiteY0" fmla="*/ 147039 h 656710"/>
                      <a:gd name="connsiteX1" fmla="*/ 927660 w 1884793"/>
                      <a:gd name="connsiteY1" fmla="*/ 4061 h 656710"/>
                      <a:gd name="connsiteX2" fmla="*/ 1091121 w 1884793"/>
                      <a:gd name="connsiteY2" fmla="*/ 50971 h 656710"/>
                      <a:gd name="connsiteX3" fmla="*/ 1835940 w 1884793"/>
                      <a:gd name="connsiteY3" fmla="*/ 393455 h 656710"/>
                      <a:gd name="connsiteX4" fmla="*/ 1845384 w 1884793"/>
                      <a:gd name="connsiteY4" fmla="*/ 472898 h 656710"/>
                      <a:gd name="connsiteX5" fmla="*/ 934841 w 1884793"/>
                      <a:gd name="connsiteY5" fmla="*/ 649488 h 656710"/>
                      <a:gd name="connsiteX6" fmla="*/ 708204 w 1884793"/>
                      <a:gd name="connsiteY6" fmla="*/ 585951 h 656710"/>
                      <a:gd name="connsiteX7" fmla="*/ 57016 w 1884793"/>
                      <a:gd name="connsiteY7" fmla="*/ 240500 h 656710"/>
                      <a:gd name="connsiteX8" fmla="*/ 29885 w 1884793"/>
                      <a:gd name="connsiteY8" fmla="*/ 147039 h 656710"/>
                      <a:gd name="connsiteX0" fmla="*/ 29885 w 1884793"/>
                      <a:gd name="connsiteY0" fmla="*/ 143826 h 653497"/>
                      <a:gd name="connsiteX1" fmla="*/ 927660 w 1884793"/>
                      <a:gd name="connsiteY1" fmla="*/ 848 h 653497"/>
                      <a:gd name="connsiteX2" fmla="*/ 1091121 w 1884793"/>
                      <a:gd name="connsiteY2" fmla="*/ 47758 h 653497"/>
                      <a:gd name="connsiteX3" fmla="*/ 1835940 w 1884793"/>
                      <a:gd name="connsiteY3" fmla="*/ 390242 h 653497"/>
                      <a:gd name="connsiteX4" fmla="*/ 1845384 w 1884793"/>
                      <a:gd name="connsiteY4" fmla="*/ 469685 h 653497"/>
                      <a:gd name="connsiteX5" fmla="*/ 934841 w 1884793"/>
                      <a:gd name="connsiteY5" fmla="*/ 646275 h 653497"/>
                      <a:gd name="connsiteX6" fmla="*/ 708204 w 1884793"/>
                      <a:gd name="connsiteY6" fmla="*/ 582738 h 653497"/>
                      <a:gd name="connsiteX7" fmla="*/ 57016 w 1884793"/>
                      <a:gd name="connsiteY7" fmla="*/ 237287 h 653497"/>
                      <a:gd name="connsiteX8" fmla="*/ 29885 w 1884793"/>
                      <a:gd name="connsiteY8" fmla="*/ 143826 h 653497"/>
                      <a:gd name="connsiteX0" fmla="*/ 29885 w 1884793"/>
                      <a:gd name="connsiteY0" fmla="*/ 144934 h 654605"/>
                      <a:gd name="connsiteX1" fmla="*/ 927660 w 1884793"/>
                      <a:gd name="connsiteY1" fmla="*/ 1956 h 654605"/>
                      <a:gd name="connsiteX2" fmla="*/ 1067846 w 1884793"/>
                      <a:gd name="connsiteY2" fmla="*/ 32240 h 654605"/>
                      <a:gd name="connsiteX3" fmla="*/ 1835940 w 1884793"/>
                      <a:gd name="connsiteY3" fmla="*/ 391350 h 654605"/>
                      <a:gd name="connsiteX4" fmla="*/ 1845384 w 1884793"/>
                      <a:gd name="connsiteY4" fmla="*/ 470793 h 654605"/>
                      <a:gd name="connsiteX5" fmla="*/ 934841 w 1884793"/>
                      <a:gd name="connsiteY5" fmla="*/ 647383 h 654605"/>
                      <a:gd name="connsiteX6" fmla="*/ 708204 w 1884793"/>
                      <a:gd name="connsiteY6" fmla="*/ 583846 h 654605"/>
                      <a:gd name="connsiteX7" fmla="*/ 57016 w 1884793"/>
                      <a:gd name="connsiteY7" fmla="*/ 238395 h 654605"/>
                      <a:gd name="connsiteX8" fmla="*/ 29885 w 1884793"/>
                      <a:gd name="connsiteY8" fmla="*/ 1449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4793" h="654605">
                        <a:moveTo>
                          <a:pt x="29885" y="144934"/>
                        </a:moveTo>
                        <a:lnTo>
                          <a:pt x="927660" y="1956"/>
                        </a:lnTo>
                        <a:cubicBezTo>
                          <a:pt x="994340" y="-3466"/>
                          <a:pt x="1021117" y="1086"/>
                          <a:pt x="1067846" y="32240"/>
                        </a:cubicBezTo>
                        <a:lnTo>
                          <a:pt x="1835940" y="391350"/>
                        </a:lnTo>
                        <a:cubicBezTo>
                          <a:pt x="1891181" y="424481"/>
                          <a:pt x="1906521" y="454288"/>
                          <a:pt x="1845384" y="470793"/>
                        </a:cubicBezTo>
                        <a:lnTo>
                          <a:pt x="934841" y="647383"/>
                        </a:lnTo>
                        <a:cubicBezTo>
                          <a:pt x="867054" y="668322"/>
                          <a:pt x="802593" y="642708"/>
                          <a:pt x="708204" y="583846"/>
                        </a:cubicBezTo>
                        <a:lnTo>
                          <a:pt x="57016" y="238395"/>
                        </a:lnTo>
                        <a:cubicBezTo>
                          <a:pt x="1420" y="196157"/>
                          <a:pt x="-24248" y="180522"/>
                          <a:pt x="29885" y="144934"/>
                        </a:cubicBez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9">
                    <a:extLst>
                      <a:ext uri="{FF2B5EF4-FFF2-40B4-BE49-F238E27FC236}">
                        <a16:creationId xmlns:a16="http://schemas.microsoft.com/office/drawing/2014/main" id="{F406CFF9-AA69-2354-5E03-8DB7791DAE42}"/>
                      </a:ext>
                    </a:extLst>
                  </p:cNvPr>
                  <p:cNvSpPr/>
                  <p:nvPr/>
                </p:nvSpPr>
                <p:spPr>
                  <a:xfrm>
                    <a:off x="2084809" y="1088685"/>
                    <a:ext cx="1930469" cy="698797"/>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69" h="698797">
                        <a:moveTo>
                          <a:pt x="64208" y="263346"/>
                        </a:moveTo>
                        <a:lnTo>
                          <a:pt x="1284594" y="3614"/>
                        </a:lnTo>
                        <a:cubicBezTo>
                          <a:pt x="1360497" y="-5874"/>
                          <a:pt x="1383031" y="2428"/>
                          <a:pt x="1426913" y="39194"/>
                        </a:cubicBezTo>
                        <a:lnTo>
                          <a:pt x="1885892" y="320274"/>
                        </a:lnTo>
                        <a:cubicBezTo>
                          <a:pt x="1936890" y="353482"/>
                          <a:pt x="1955866" y="386689"/>
                          <a:pt x="1878776" y="409223"/>
                        </a:cubicBezTo>
                        <a:lnTo>
                          <a:pt x="622810" y="668955"/>
                        </a:lnTo>
                        <a:cubicBezTo>
                          <a:pt x="568254" y="712837"/>
                          <a:pt x="485235" y="703349"/>
                          <a:pt x="437795" y="672513"/>
                        </a:cubicBezTo>
                        <a:lnTo>
                          <a:pt x="17954" y="355853"/>
                        </a:lnTo>
                        <a:cubicBezTo>
                          <a:pt x="-23555" y="317901"/>
                          <a:pt x="13210" y="276392"/>
                          <a:pt x="64208" y="263346"/>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9">
                    <a:extLst>
                      <a:ext uri="{FF2B5EF4-FFF2-40B4-BE49-F238E27FC236}">
                        <a16:creationId xmlns:a16="http://schemas.microsoft.com/office/drawing/2014/main" id="{B6A9B67D-9E72-318C-90FD-9A9F52692F10}"/>
                      </a:ext>
                    </a:extLst>
                  </p:cNvPr>
                  <p:cNvSpPr/>
                  <p:nvPr/>
                </p:nvSpPr>
                <p:spPr>
                  <a:xfrm>
                    <a:off x="3519526" y="881785"/>
                    <a:ext cx="1767522" cy="572177"/>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63346 h 709656"/>
                      <a:gd name="connsiteX1" fmla="*/ 1284594 w 1930469"/>
                      <a:gd name="connsiteY1" fmla="*/ 3614 h 709656"/>
                      <a:gd name="connsiteX2" fmla="*/ 1426913 w 1930469"/>
                      <a:gd name="connsiteY2" fmla="*/ 39194 h 709656"/>
                      <a:gd name="connsiteX3" fmla="*/ 1885892 w 1930469"/>
                      <a:gd name="connsiteY3" fmla="*/ 320274 h 709656"/>
                      <a:gd name="connsiteX4" fmla="*/ 1878776 w 1930469"/>
                      <a:gd name="connsiteY4" fmla="*/ 409223 h 709656"/>
                      <a:gd name="connsiteX5" fmla="*/ 736665 w 1930469"/>
                      <a:gd name="connsiteY5" fmla="*/ 686745 h 709656"/>
                      <a:gd name="connsiteX6" fmla="*/ 437795 w 1930469"/>
                      <a:gd name="connsiteY6" fmla="*/ 672513 h 709656"/>
                      <a:gd name="connsiteX7" fmla="*/ 17954 w 1930469"/>
                      <a:gd name="connsiteY7" fmla="*/ 355853 h 709656"/>
                      <a:gd name="connsiteX8" fmla="*/ 64208 w 1930469"/>
                      <a:gd name="connsiteY8" fmla="*/ 263346 h 709656"/>
                      <a:gd name="connsiteX0" fmla="*/ 64208 w 1930469"/>
                      <a:gd name="connsiteY0" fmla="*/ 26334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63346 h 707575"/>
                      <a:gd name="connsiteX0" fmla="*/ 64208 w 1930469"/>
                      <a:gd name="connsiteY0" fmla="*/ 29892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98926 h 707575"/>
                      <a:gd name="connsiteX0" fmla="*/ 48765 w 1915026"/>
                      <a:gd name="connsiteY0" fmla="*/ 298926 h 707575"/>
                      <a:gd name="connsiteX1" fmla="*/ 1269151 w 1915026"/>
                      <a:gd name="connsiteY1" fmla="*/ 3614 h 707575"/>
                      <a:gd name="connsiteX2" fmla="*/ 1411470 w 1915026"/>
                      <a:gd name="connsiteY2" fmla="*/ 39194 h 707575"/>
                      <a:gd name="connsiteX3" fmla="*/ 1870449 w 1915026"/>
                      <a:gd name="connsiteY3" fmla="*/ 320274 h 707575"/>
                      <a:gd name="connsiteX4" fmla="*/ 1863333 w 1915026"/>
                      <a:gd name="connsiteY4" fmla="*/ 409223 h 707575"/>
                      <a:gd name="connsiteX5" fmla="*/ 721222 w 1915026"/>
                      <a:gd name="connsiteY5" fmla="*/ 686745 h 707575"/>
                      <a:gd name="connsiteX6" fmla="*/ 493512 w 1915026"/>
                      <a:gd name="connsiteY6" fmla="*/ 665397 h 707575"/>
                      <a:gd name="connsiteX7" fmla="*/ 23859 w 1915026"/>
                      <a:gd name="connsiteY7" fmla="*/ 370085 h 707575"/>
                      <a:gd name="connsiteX8" fmla="*/ 48765 w 1915026"/>
                      <a:gd name="connsiteY8" fmla="*/ 298926 h 707575"/>
                      <a:gd name="connsiteX0" fmla="*/ 48765 w 1915026"/>
                      <a:gd name="connsiteY0" fmla="*/ 267477 h 676126"/>
                      <a:gd name="connsiteX1" fmla="*/ 984512 w 1915026"/>
                      <a:gd name="connsiteY1" fmla="*/ 86020 h 676126"/>
                      <a:gd name="connsiteX2" fmla="*/ 1411470 w 1915026"/>
                      <a:gd name="connsiteY2" fmla="*/ 7745 h 676126"/>
                      <a:gd name="connsiteX3" fmla="*/ 1870449 w 1915026"/>
                      <a:gd name="connsiteY3" fmla="*/ 288825 h 676126"/>
                      <a:gd name="connsiteX4" fmla="*/ 1863333 w 1915026"/>
                      <a:gd name="connsiteY4" fmla="*/ 377774 h 676126"/>
                      <a:gd name="connsiteX5" fmla="*/ 721222 w 1915026"/>
                      <a:gd name="connsiteY5" fmla="*/ 655296 h 676126"/>
                      <a:gd name="connsiteX6" fmla="*/ 493512 w 1915026"/>
                      <a:gd name="connsiteY6" fmla="*/ 633948 h 676126"/>
                      <a:gd name="connsiteX7" fmla="*/ 23859 w 1915026"/>
                      <a:gd name="connsiteY7" fmla="*/ 338636 h 676126"/>
                      <a:gd name="connsiteX8" fmla="*/ 48765 w 1915026"/>
                      <a:gd name="connsiteY8" fmla="*/ 267477 h 676126"/>
                      <a:gd name="connsiteX0" fmla="*/ 48765 w 1915026"/>
                      <a:gd name="connsiteY0" fmla="*/ 184582 h 593231"/>
                      <a:gd name="connsiteX1" fmla="*/ 984512 w 1915026"/>
                      <a:gd name="connsiteY1" fmla="*/ 3125 h 593231"/>
                      <a:gd name="connsiteX2" fmla="*/ 1144621 w 1915026"/>
                      <a:gd name="connsiteY2" fmla="*/ 42263 h 593231"/>
                      <a:gd name="connsiteX3" fmla="*/ 1870449 w 1915026"/>
                      <a:gd name="connsiteY3" fmla="*/ 205930 h 593231"/>
                      <a:gd name="connsiteX4" fmla="*/ 1863333 w 1915026"/>
                      <a:gd name="connsiteY4" fmla="*/ 294879 h 593231"/>
                      <a:gd name="connsiteX5" fmla="*/ 721222 w 1915026"/>
                      <a:gd name="connsiteY5" fmla="*/ 572401 h 593231"/>
                      <a:gd name="connsiteX6" fmla="*/ 493512 w 1915026"/>
                      <a:gd name="connsiteY6" fmla="*/ 551053 h 593231"/>
                      <a:gd name="connsiteX7" fmla="*/ 23859 w 1915026"/>
                      <a:gd name="connsiteY7" fmla="*/ 255741 h 593231"/>
                      <a:gd name="connsiteX8" fmla="*/ 48765 w 1915026"/>
                      <a:gd name="connsiteY8" fmla="*/ 184582 h 593231"/>
                      <a:gd name="connsiteX0" fmla="*/ 48765 w 1879447"/>
                      <a:gd name="connsiteY0" fmla="*/ 184582 h 593231"/>
                      <a:gd name="connsiteX1" fmla="*/ 984512 w 1879447"/>
                      <a:gd name="connsiteY1" fmla="*/ 3125 h 593231"/>
                      <a:gd name="connsiteX2" fmla="*/ 1144621 w 1879447"/>
                      <a:gd name="connsiteY2" fmla="*/ 42263 h 593231"/>
                      <a:gd name="connsiteX3" fmla="*/ 1667644 w 1879447"/>
                      <a:gd name="connsiteY3" fmla="*/ 287764 h 593231"/>
                      <a:gd name="connsiteX4" fmla="*/ 1863333 w 1879447"/>
                      <a:gd name="connsiteY4" fmla="*/ 294879 h 593231"/>
                      <a:gd name="connsiteX5" fmla="*/ 721222 w 1879447"/>
                      <a:gd name="connsiteY5" fmla="*/ 572401 h 593231"/>
                      <a:gd name="connsiteX6" fmla="*/ 493512 w 1879447"/>
                      <a:gd name="connsiteY6" fmla="*/ 551053 h 593231"/>
                      <a:gd name="connsiteX7" fmla="*/ 23859 w 1879447"/>
                      <a:gd name="connsiteY7" fmla="*/ 255741 h 593231"/>
                      <a:gd name="connsiteX8" fmla="*/ 48765 w 1879447"/>
                      <a:gd name="connsiteY8" fmla="*/ 184582 h 593231"/>
                      <a:gd name="connsiteX0" fmla="*/ 48765 w 1753121"/>
                      <a:gd name="connsiteY0" fmla="*/ 184582 h 593231"/>
                      <a:gd name="connsiteX1" fmla="*/ 984512 w 1753121"/>
                      <a:gd name="connsiteY1" fmla="*/ 3125 h 593231"/>
                      <a:gd name="connsiteX2" fmla="*/ 1144621 w 1753121"/>
                      <a:gd name="connsiteY2" fmla="*/ 42263 h 593231"/>
                      <a:gd name="connsiteX3" fmla="*/ 1667644 w 1753121"/>
                      <a:gd name="connsiteY3" fmla="*/ 287764 h 593231"/>
                      <a:gd name="connsiteX4" fmla="*/ 1721014 w 1753121"/>
                      <a:gd name="connsiteY4" fmla="*/ 373155 h 593231"/>
                      <a:gd name="connsiteX5" fmla="*/ 721222 w 1753121"/>
                      <a:gd name="connsiteY5" fmla="*/ 572401 h 593231"/>
                      <a:gd name="connsiteX6" fmla="*/ 493512 w 1753121"/>
                      <a:gd name="connsiteY6" fmla="*/ 551053 h 593231"/>
                      <a:gd name="connsiteX7" fmla="*/ 23859 w 1753121"/>
                      <a:gd name="connsiteY7" fmla="*/ 255741 h 593231"/>
                      <a:gd name="connsiteX8" fmla="*/ 48765 w 1753121"/>
                      <a:gd name="connsiteY8" fmla="*/ 184582 h 593231"/>
                      <a:gd name="connsiteX0" fmla="*/ 48765 w 1768053"/>
                      <a:gd name="connsiteY0" fmla="*/ 184582 h 593231"/>
                      <a:gd name="connsiteX1" fmla="*/ 984512 w 1768053"/>
                      <a:gd name="connsiteY1" fmla="*/ 3125 h 593231"/>
                      <a:gd name="connsiteX2" fmla="*/ 1144621 w 1768053"/>
                      <a:gd name="connsiteY2" fmla="*/ 42263 h 593231"/>
                      <a:gd name="connsiteX3" fmla="*/ 1717456 w 1768053"/>
                      <a:gd name="connsiteY3" fmla="*/ 305554 h 593231"/>
                      <a:gd name="connsiteX4" fmla="*/ 1721014 w 1768053"/>
                      <a:gd name="connsiteY4" fmla="*/ 373155 h 593231"/>
                      <a:gd name="connsiteX5" fmla="*/ 721222 w 1768053"/>
                      <a:gd name="connsiteY5" fmla="*/ 572401 h 593231"/>
                      <a:gd name="connsiteX6" fmla="*/ 493512 w 1768053"/>
                      <a:gd name="connsiteY6" fmla="*/ 551053 h 593231"/>
                      <a:gd name="connsiteX7" fmla="*/ 23859 w 1768053"/>
                      <a:gd name="connsiteY7" fmla="*/ 255741 h 593231"/>
                      <a:gd name="connsiteX8" fmla="*/ 48765 w 1768053"/>
                      <a:gd name="connsiteY8" fmla="*/ 184582 h 593231"/>
                      <a:gd name="connsiteX0" fmla="*/ 48765 w 1768053"/>
                      <a:gd name="connsiteY0" fmla="*/ 173214 h 581863"/>
                      <a:gd name="connsiteX1" fmla="*/ 991628 w 1768053"/>
                      <a:gd name="connsiteY1" fmla="*/ 5989 h 581863"/>
                      <a:gd name="connsiteX2" fmla="*/ 1144621 w 1768053"/>
                      <a:gd name="connsiteY2" fmla="*/ 30895 h 581863"/>
                      <a:gd name="connsiteX3" fmla="*/ 1717456 w 1768053"/>
                      <a:gd name="connsiteY3" fmla="*/ 294186 h 581863"/>
                      <a:gd name="connsiteX4" fmla="*/ 1721014 w 1768053"/>
                      <a:gd name="connsiteY4" fmla="*/ 361787 h 581863"/>
                      <a:gd name="connsiteX5" fmla="*/ 721222 w 1768053"/>
                      <a:gd name="connsiteY5" fmla="*/ 561033 h 581863"/>
                      <a:gd name="connsiteX6" fmla="*/ 493512 w 1768053"/>
                      <a:gd name="connsiteY6" fmla="*/ 539685 h 581863"/>
                      <a:gd name="connsiteX7" fmla="*/ 23859 w 1768053"/>
                      <a:gd name="connsiteY7" fmla="*/ 244373 h 581863"/>
                      <a:gd name="connsiteX8" fmla="*/ 48765 w 1768053"/>
                      <a:gd name="connsiteY8" fmla="*/ 173214 h 581863"/>
                      <a:gd name="connsiteX0" fmla="*/ 36475 w 1755763"/>
                      <a:gd name="connsiteY0" fmla="*/ 173214 h 581863"/>
                      <a:gd name="connsiteX1" fmla="*/ 979338 w 1755763"/>
                      <a:gd name="connsiteY1" fmla="*/ 5989 h 581863"/>
                      <a:gd name="connsiteX2" fmla="*/ 1132331 w 1755763"/>
                      <a:gd name="connsiteY2" fmla="*/ 30895 h 581863"/>
                      <a:gd name="connsiteX3" fmla="*/ 1705166 w 1755763"/>
                      <a:gd name="connsiteY3" fmla="*/ 294186 h 581863"/>
                      <a:gd name="connsiteX4" fmla="*/ 1708724 w 1755763"/>
                      <a:gd name="connsiteY4" fmla="*/ 361787 h 581863"/>
                      <a:gd name="connsiteX5" fmla="*/ 708932 w 1755763"/>
                      <a:gd name="connsiteY5" fmla="*/ 561033 h 581863"/>
                      <a:gd name="connsiteX6" fmla="*/ 481222 w 1755763"/>
                      <a:gd name="connsiteY6" fmla="*/ 539685 h 581863"/>
                      <a:gd name="connsiteX7" fmla="*/ 32917 w 1755763"/>
                      <a:gd name="connsiteY7" fmla="*/ 251489 h 581863"/>
                      <a:gd name="connsiteX8" fmla="*/ 36475 w 1755763"/>
                      <a:gd name="connsiteY8" fmla="*/ 173214 h 581863"/>
                      <a:gd name="connsiteX0" fmla="*/ 36475 w 1755763"/>
                      <a:gd name="connsiteY0" fmla="*/ 173214 h 579304"/>
                      <a:gd name="connsiteX1" fmla="*/ 979338 w 1755763"/>
                      <a:gd name="connsiteY1" fmla="*/ 5989 h 579304"/>
                      <a:gd name="connsiteX2" fmla="*/ 1132331 w 1755763"/>
                      <a:gd name="connsiteY2" fmla="*/ 30895 h 579304"/>
                      <a:gd name="connsiteX3" fmla="*/ 1705166 w 1755763"/>
                      <a:gd name="connsiteY3" fmla="*/ 294186 h 579304"/>
                      <a:gd name="connsiteX4" fmla="*/ 1708724 w 1755763"/>
                      <a:gd name="connsiteY4" fmla="*/ 361787 h 579304"/>
                      <a:gd name="connsiteX5" fmla="*/ 687584 w 1755763"/>
                      <a:gd name="connsiteY5" fmla="*/ 557475 h 579304"/>
                      <a:gd name="connsiteX6" fmla="*/ 481222 w 1755763"/>
                      <a:gd name="connsiteY6" fmla="*/ 539685 h 579304"/>
                      <a:gd name="connsiteX7" fmla="*/ 32917 w 1755763"/>
                      <a:gd name="connsiteY7" fmla="*/ 251489 h 579304"/>
                      <a:gd name="connsiteX8" fmla="*/ 36475 w 1755763"/>
                      <a:gd name="connsiteY8" fmla="*/ 173214 h 579304"/>
                      <a:gd name="connsiteX0" fmla="*/ 36475 w 1755763"/>
                      <a:gd name="connsiteY0" fmla="*/ 173214 h 576867"/>
                      <a:gd name="connsiteX1" fmla="*/ 979338 w 1755763"/>
                      <a:gd name="connsiteY1" fmla="*/ 5989 h 576867"/>
                      <a:gd name="connsiteX2" fmla="*/ 1132331 w 1755763"/>
                      <a:gd name="connsiteY2" fmla="*/ 30895 h 576867"/>
                      <a:gd name="connsiteX3" fmla="*/ 1705166 w 1755763"/>
                      <a:gd name="connsiteY3" fmla="*/ 294186 h 576867"/>
                      <a:gd name="connsiteX4" fmla="*/ 1708724 w 1755763"/>
                      <a:gd name="connsiteY4" fmla="*/ 361787 h 576867"/>
                      <a:gd name="connsiteX5" fmla="*/ 687584 w 1755763"/>
                      <a:gd name="connsiteY5" fmla="*/ 557475 h 576867"/>
                      <a:gd name="connsiteX6" fmla="*/ 481222 w 1755763"/>
                      <a:gd name="connsiteY6" fmla="*/ 539685 h 576867"/>
                      <a:gd name="connsiteX7" fmla="*/ 32917 w 1755763"/>
                      <a:gd name="connsiteY7" fmla="*/ 251489 h 576867"/>
                      <a:gd name="connsiteX8" fmla="*/ 36475 w 1755763"/>
                      <a:gd name="connsiteY8" fmla="*/ 173214 h 576867"/>
                      <a:gd name="connsiteX0" fmla="*/ 36475 w 1755763"/>
                      <a:gd name="connsiteY0" fmla="*/ 173214 h 578753"/>
                      <a:gd name="connsiteX1" fmla="*/ 979338 w 1755763"/>
                      <a:gd name="connsiteY1" fmla="*/ 5989 h 578753"/>
                      <a:gd name="connsiteX2" fmla="*/ 1132331 w 1755763"/>
                      <a:gd name="connsiteY2" fmla="*/ 30895 h 578753"/>
                      <a:gd name="connsiteX3" fmla="*/ 1705166 w 1755763"/>
                      <a:gd name="connsiteY3" fmla="*/ 294186 h 578753"/>
                      <a:gd name="connsiteX4" fmla="*/ 1708724 w 1755763"/>
                      <a:gd name="connsiteY4" fmla="*/ 361787 h 578753"/>
                      <a:gd name="connsiteX5" fmla="*/ 687584 w 1755763"/>
                      <a:gd name="connsiteY5" fmla="*/ 557475 h 578753"/>
                      <a:gd name="connsiteX6" fmla="*/ 495454 w 1755763"/>
                      <a:gd name="connsiteY6" fmla="*/ 546801 h 578753"/>
                      <a:gd name="connsiteX7" fmla="*/ 32917 w 1755763"/>
                      <a:gd name="connsiteY7" fmla="*/ 251489 h 578753"/>
                      <a:gd name="connsiteX8" fmla="*/ 36475 w 1755763"/>
                      <a:gd name="connsiteY8" fmla="*/ 173214 h 578753"/>
                      <a:gd name="connsiteX0" fmla="*/ 44768 w 1764056"/>
                      <a:gd name="connsiteY0" fmla="*/ 173214 h 578753"/>
                      <a:gd name="connsiteX1" fmla="*/ 987631 w 1764056"/>
                      <a:gd name="connsiteY1" fmla="*/ 5989 h 578753"/>
                      <a:gd name="connsiteX2" fmla="*/ 1140624 w 1764056"/>
                      <a:gd name="connsiteY2" fmla="*/ 30895 h 578753"/>
                      <a:gd name="connsiteX3" fmla="*/ 1713459 w 1764056"/>
                      <a:gd name="connsiteY3" fmla="*/ 294186 h 578753"/>
                      <a:gd name="connsiteX4" fmla="*/ 1717017 w 1764056"/>
                      <a:gd name="connsiteY4" fmla="*/ 361787 h 578753"/>
                      <a:gd name="connsiteX5" fmla="*/ 695877 w 1764056"/>
                      <a:gd name="connsiteY5" fmla="*/ 557475 h 578753"/>
                      <a:gd name="connsiteX6" fmla="*/ 503747 w 1764056"/>
                      <a:gd name="connsiteY6" fmla="*/ 546801 h 578753"/>
                      <a:gd name="connsiteX7" fmla="*/ 41210 w 1764056"/>
                      <a:gd name="connsiteY7" fmla="*/ 251489 h 578753"/>
                      <a:gd name="connsiteX8" fmla="*/ 44768 w 1764056"/>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67225 h 572764"/>
                      <a:gd name="connsiteX1" fmla="*/ 991392 w 1767817"/>
                      <a:gd name="connsiteY1" fmla="*/ 0 h 572764"/>
                      <a:gd name="connsiteX2" fmla="*/ 1144385 w 1767817"/>
                      <a:gd name="connsiteY2" fmla="*/ 24906 h 572764"/>
                      <a:gd name="connsiteX3" fmla="*/ 1717220 w 1767817"/>
                      <a:gd name="connsiteY3" fmla="*/ 288197 h 572764"/>
                      <a:gd name="connsiteX4" fmla="*/ 1720778 w 1767817"/>
                      <a:gd name="connsiteY4" fmla="*/ 355798 h 572764"/>
                      <a:gd name="connsiteX5" fmla="*/ 699638 w 1767817"/>
                      <a:gd name="connsiteY5" fmla="*/ 551486 h 572764"/>
                      <a:gd name="connsiteX6" fmla="*/ 507508 w 1767817"/>
                      <a:gd name="connsiteY6" fmla="*/ 540812 h 572764"/>
                      <a:gd name="connsiteX7" fmla="*/ 44971 w 1767817"/>
                      <a:gd name="connsiteY7" fmla="*/ 245500 h 572764"/>
                      <a:gd name="connsiteX8" fmla="*/ 48529 w 1767817"/>
                      <a:gd name="connsiteY8" fmla="*/ 167225 h 572764"/>
                      <a:gd name="connsiteX0" fmla="*/ 48529 w 1766344"/>
                      <a:gd name="connsiteY0" fmla="*/ 167225 h 572764"/>
                      <a:gd name="connsiteX1" fmla="*/ 991392 w 1766344"/>
                      <a:gd name="connsiteY1" fmla="*/ 0 h 572764"/>
                      <a:gd name="connsiteX2" fmla="*/ 1144385 w 1766344"/>
                      <a:gd name="connsiteY2" fmla="*/ 24906 h 572764"/>
                      <a:gd name="connsiteX3" fmla="*/ 1717220 w 1766344"/>
                      <a:gd name="connsiteY3" fmla="*/ 288197 h 572764"/>
                      <a:gd name="connsiteX4" fmla="*/ 1720778 w 1766344"/>
                      <a:gd name="connsiteY4" fmla="*/ 355798 h 572764"/>
                      <a:gd name="connsiteX5" fmla="*/ 699638 w 1766344"/>
                      <a:gd name="connsiteY5" fmla="*/ 551486 h 572764"/>
                      <a:gd name="connsiteX6" fmla="*/ 507508 w 1766344"/>
                      <a:gd name="connsiteY6" fmla="*/ 540812 h 572764"/>
                      <a:gd name="connsiteX7" fmla="*/ 44971 w 1766344"/>
                      <a:gd name="connsiteY7" fmla="*/ 245500 h 572764"/>
                      <a:gd name="connsiteX8" fmla="*/ 48529 w 1766344"/>
                      <a:gd name="connsiteY8" fmla="*/ 167225 h 572764"/>
                      <a:gd name="connsiteX0" fmla="*/ 48529 w 1767522"/>
                      <a:gd name="connsiteY0" fmla="*/ 167225 h 572764"/>
                      <a:gd name="connsiteX1" fmla="*/ 991392 w 1767522"/>
                      <a:gd name="connsiteY1" fmla="*/ 0 h 572764"/>
                      <a:gd name="connsiteX2" fmla="*/ 1144385 w 1767522"/>
                      <a:gd name="connsiteY2" fmla="*/ 24906 h 572764"/>
                      <a:gd name="connsiteX3" fmla="*/ 1717220 w 1767522"/>
                      <a:gd name="connsiteY3" fmla="*/ 288197 h 572764"/>
                      <a:gd name="connsiteX4" fmla="*/ 1720778 w 1767522"/>
                      <a:gd name="connsiteY4" fmla="*/ 355798 h 572764"/>
                      <a:gd name="connsiteX5" fmla="*/ 699638 w 1767522"/>
                      <a:gd name="connsiteY5" fmla="*/ 551486 h 572764"/>
                      <a:gd name="connsiteX6" fmla="*/ 507508 w 1767522"/>
                      <a:gd name="connsiteY6" fmla="*/ 540812 h 572764"/>
                      <a:gd name="connsiteX7" fmla="*/ 44971 w 1767522"/>
                      <a:gd name="connsiteY7" fmla="*/ 245500 h 572764"/>
                      <a:gd name="connsiteX8" fmla="*/ 48529 w 1767522"/>
                      <a:gd name="connsiteY8" fmla="*/ 167225 h 572764"/>
                      <a:gd name="connsiteX0" fmla="*/ 48529 w 1767522"/>
                      <a:gd name="connsiteY0" fmla="*/ 167225 h 575340"/>
                      <a:gd name="connsiteX1" fmla="*/ 991392 w 1767522"/>
                      <a:gd name="connsiteY1" fmla="*/ 0 h 575340"/>
                      <a:gd name="connsiteX2" fmla="*/ 1144385 w 1767522"/>
                      <a:gd name="connsiteY2" fmla="*/ 24906 h 575340"/>
                      <a:gd name="connsiteX3" fmla="*/ 1717220 w 1767522"/>
                      <a:gd name="connsiteY3" fmla="*/ 288197 h 575340"/>
                      <a:gd name="connsiteX4" fmla="*/ 1720778 w 1767522"/>
                      <a:gd name="connsiteY4" fmla="*/ 355798 h 575340"/>
                      <a:gd name="connsiteX5" fmla="*/ 688964 w 1767522"/>
                      <a:gd name="connsiteY5" fmla="*/ 555044 h 575340"/>
                      <a:gd name="connsiteX6" fmla="*/ 507508 w 1767522"/>
                      <a:gd name="connsiteY6" fmla="*/ 540812 h 575340"/>
                      <a:gd name="connsiteX7" fmla="*/ 44971 w 1767522"/>
                      <a:gd name="connsiteY7" fmla="*/ 245500 h 575340"/>
                      <a:gd name="connsiteX8" fmla="*/ 48529 w 1767522"/>
                      <a:gd name="connsiteY8" fmla="*/ 167225 h 575340"/>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22" h="572177">
                        <a:moveTo>
                          <a:pt x="48529" y="167225"/>
                        </a:moveTo>
                        <a:lnTo>
                          <a:pt x="991392" y="0"/>
                        </a:lnTo>
                        <a:cubicBezTo>
                          <a:pt x="1045947" y="-9488"/>
                          <a:pt x="1096945" y="-1186"/>
                          <a:pt x="1144385" y="24906"/>
                        </a:cubicBezTo>
                        <a:lnTo>
                          <a:pt x="1717220" y="288197"/>
                        </a:lnTo>
                        <a:cubicBezTo>
                          <a:pt x="1771776" y="314289"/>
                          <a:pt x="1794310" y="336822"/>
                          <a:pt x="1720778" y="355798"/>
                        </a:cubicBezTo>
                        <a:lnTo>
                          <a:pt x="688964" y="555044"/>
                        </a:lnTo>
                        <a:cubicBezTo>
                          <a:pt x="616618" y="591810"/>
                          <a:pt x="547832" y="560974"/>
                          <a:pt x="507508" y="540812"/>
                        </a:cubicBezTo>
                        <a:lnTo>
                          <a:pt x="44971" y="245500"/>
                        </a:lnTo>
                        <a:cubicBezTo>
                          <a:pt x="-17886" y="207548"/>
                          <a:pt x="-13143" y="173155"/>
                          <a:pt x="48529" y="167225"/>
                        </a:cubicBezTo>
                        <a:close/>
                      </a:path>
                    </a:pathLst>
                  </a:custGeom>
                  <a:solidFill>
                    <a:srgbClr val="FF7D25"/>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31">
                    <a:extLst>
                      <a:ext uri="{FF2B5EF4-FFF2-40B4-BE49-F238E27FC236}">
                        <a16:creationId xmlns:a16="http://schemas.microsoft.com/office/drawing/2014/main" id="{BEB0A027-FDCB-DF30-7ACF-29BCA654A7FC}"/>
                      </a:ext>
                    </a:extLst>
                  </p:cNvPr>
                  <p:cNvSpPr/>
                  <p:nvPr/>
                </p:nvSpPr>
                <p:spPr>
                  <a:xfrm>
                    <a:off x="4681419" y="700887"/>
                    <a:ext cx="1658282" cy="494489"/>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113856 h 1028256"/>
                      <a:gd name="connsiteX1" fmla="*/ 885936 w 914400"/>
                      <a:gd name="connsiteY1" fmla="*/ 0 h 1028256"/>
                      <a:gd name="connsiteX2" fmla="*/ 914400 w 914400"/>
                      <a:gd name="connsiteY2" fmla="*/ 1028256 h 1028256"/>
                      <a:gd name="connsiteX3" fmla="*/ 0 w 914400"/>
                      <a:gd name="connsiteY3" fmla="*/ 1028256 h 1028256"/>
                      <a:gd name="connsiteX4" fmla="*/ 0 w 914400"/>
                      <a:gd name="connsiteY4" fmla="*/ 113856 h 1028256"/>
                      <a:gd name="connsiteX0" fmla="*/ 0 w 914400"/>
                      <a:gd name="connsiteY0" fmla="*/ 113856 h 1028256"/>
                      <a:gd name="connsiteX1" fmla="*/ 885936 w 914400"/>
                      <a:gd name="connsiteY1" fmla="*/ 0 h 1028256"/>
                      <a:gd name="connsiteX2" fmla="*/ 914400 w 914400"/>
                      <a:gd name="connsiteY2" fmla="*/ 1028256 h 1028256"/>
                      <a:gd name="connsiteX3" fmla="*/ 594182 w 914400"/>
                      <a:gd name="connsiteY3" fmla="*/ 469653 h 1028256"/>
                      <a:gd name="connsiteX4" fmla="*/ 0 w 914400"/>
                      <a:gd name="connsiteY4" fmla="*/ 113856 h 1028256"/>
                      <a:gd name="connsiteX0" fmla="*/ 0 w 1569068"/>
                      <a:gd name="connsiteY0" fmla="*/ 113856 h 469653"/>
                      <a:gd name="connsiteX1" fmla="*/ 885936 w 1569068"/>
                      <a:gd name="connsiteY1" fmla="*/ 0 h 469653"/>
                      <a:gd name="connsiteX2" fmla="*/ 1569068 w 1569068"/>
                      <a:gd name="connsiteY2" fmla="*/ 341566 h 469653"/>
                      <a:gd name="connsiteX3" fmla="*/ 594182 w 1569068"/>
                      <a:gd name="connsiteY3" fmla="*/ 469653 h 469653"/>
                      <a:gd name="connsiteX4" fmla="*/ 0 w 1569068"/>
                      <a:gd name="connsiteY4" fmla="*/ 113856 h 469653"/>
                      <a:gd name="connsiteX0" fmla="*/ 0 w 1569068"/>
                      <a:gd name="connsiteY0" fmla="*/ 113856 h 469653"/>
                      <a:gd name="connsiteX1" fmla="*/ 885936 w 1569068"/>
                      <a:gd name="connsiteY1" fmla="*/ 0 h 469653"/>
                      <a:gd name="connsiteX2" fmla="*/ 1569068 w 1569068"/>
                      <a:gd name="connsiteY2" fmla="*/ 341566 h 469653"/>
                      <a:gd name="connsiteX3" fmla="*/ 718711 w 1569068"/>
                      <a:gd name="connsiteY3" fmla="*/ 451864 h 469653"/>
                      <a:gd name="connsiteX4" fmla="*/ 594182 w 1569068"/>
                      <a:gd name="connsiteY4" fmla="*/ 469653 h 469653"/>
                      <a:gd name="connsiteX5" fmla="*/ 0 w 1569068"/>
                      <a:gd name="connsiteY5" fmla="*/ 113856 h 469653"/>
                      <a:gd name="connsiteX0" fmla="*/ 0 w 1569068"/>
                      <a:gd name="connsiteY0" fmla="*/ 113856 h 483886"/>
                      <a:gd name="connsiteX1" fmla="*/ 885936 w 1569068"/>
                      <a:gd name="connsiteY1" fmla="*/ 0 h 483886"/>
                      <a:gd name="connsiteX2" fmla="*/ 1569068 w 1569068"/>
                      <a:gd name="connsiteY2" fmla="*/ 341566 h 483886"/>
                      <a:gd name="connsiteX3" fmla="*/ 747175 w 1569068"/>
                      <a:gd name="connsiteY3" fmla="*/ 483886 h 483886"/>
                      <a:gd name="connsiteX4" fmla="*/ 594182 w 1569068"/>
                      <a:gd name="connsiteY4" fmla="*/ 469653 h 483886"/>
                      <a:gd name="connsiteX5" fmla="*/ 0 w 1569068"/>
                      <a:gd name="connsiteY5" fmla="*/ 113856 h 483886"/>
                      <a:gd name="connsiteX0" fmla="*/ 0 w 1569068"/>
                      <a:gd name="connsiteY0" fmla="*/ 113856 h 483886"/>
                      <a:gd name="connsiteX1" fmla="*/ 885936 w 1569068"/>
                      <a:gd name="connsiteY1" fmla="*/ 0 h 483886"/>
                      <a:gd name="connsiteX2" fmla="*/ 957096 w 1569068"/>
                      <a:gd name="connsiteY2" fmla="*/ 3913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455212 w 1569068"/>
                      <a:gd name="connsiteY3" fmla="*/ 281081 h 483886"/>
                      <a:gd name="connsiteX4" fmla="*/ 1569068 w 1569068"/>
                      <a:gd name="connsiteY4" fmla="*/ 341566 h 483886"/>
                      <a:gd name="connsiteX5" fmla="*/ 747175 w 1569068"/>
                      <a:gd name="connsiteY5" fmla="*/ 483886 h 483886"/>
                      <a:gd name="connsiteX6" fmla="*/ 594182 w 1569068"/>
                      <a:gd name="connsiteY6" fmla="*/ 469653 h 483886"/>
                      <a:gd name="connsiteX7" fmla="*/ 0 w 1569068"/>
                      <a:gd name="connsiteY7" fmla="*/ 113856 h 483886"/>
                      <a:gd name="connsiteX0" fmla="*/ 0 w 1586858"/>
                      <a:gd name="connsiteY0" fmla="*/ 113856 h 483886"/>
                      <a:gd name="connsiteX1" fmla="*/ 885936 w 1586858"/>
                      <a:gd name="connsiteY1" fmla="*/ 0 h 483886"/>
                      <a:gd name="connsiteX2" fmla="*/ 992676 w 1586858"/>
                      <a:gd name="connsiteY2" fmla="*/ 21348 h 483886"/>
                      <a:gd name="connsiteX3" fmla="*/ 1586858 w 1586858"/>
                      <a:gd name="connsiteY3" fmla="*/ 288197 h 483886"/>
                      <a:gd name="connsiteX4" fmla="*/ 1569068 w 1586858"/>
                      <a:gd name="connsiteY4" fmla="*/ 341566 h 483886"/>
                      <a:gd name="connsiteX5" fmla="*/ 747175 w 1586858"/>
                      <a:gd name="connsiteY5" fmla="*/ 483886 h 483886"/>
                      <a:gd name="connsiteX6" fmla="*/ 594182 w 1586858"/>
                      <a:gd name="connsiteY6" fmla="*/ 469653 h 483886"/>
                      <a:gd name="connsiteX7" fmla="*/ 0 w 1586858"/>
                      <a:gd name="connsiteY7" fmla="*/ 113856 h 483886"/>
                      <a:gd name="connsiteX0" fmla="*/ 0 w 1596168"/>
                      <a:gd name="connsiteY0" fmla="*/ 113856 h 483886"/>
                      <a:gd name="connsiteX1" fmla="*/ 885936 w 1596168"/>
                      <a:gd name="connsiteY1" fmla="*/ 0 h 483886"/>
                      <a:gd name="connsiteX2" fmla="*/ 992676 w 1596168"/>
                      <a:gd name="connsiteY2" fmla="*/ 21348 h 483886"/>
                      <a:gd name="connsiteX3" fmla="*/ 1586858 w 1596168"/>
                      <a:gd name="connsiteY3" fmla="*/ 288197 h 483886"/>
                      <a:gd name="connsiteX4" fmla="*/ 1569068 w 1596168"/>
                      <a:gd name="connsiteY4" fmla="*/ 341566 h 483886"/>
                      <a:gd name="connsiteX5" fmla="*/ 747175 w 1596168"/>
                      <a:gd name="connsiteY5" fmla="*/ 483886 h 483886"/>
                      <a:gd name="connsiteX6" fmla="*/ 594182 w 1596168"/>
                      <a:gd name="connsiteY6" fmla="*/ 469653 h 483886"/>
                      <a:gd name="connsiteX7" fmla="*/ 0 w 1596168"/>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4709"/>
                      <a:gd name="connsiteY0" fmla="*/ 113856 h 483886"/>
                      <a:gd name="connsiteX1" fmla="*/ 885936 w 1614709"/>
                      <a:gd name="connsiteY1" fmla="*/ 0 h 483886"/>
                      <a:gd name="connsiteX2" fmla="*/ 992676 w 1614709"/>
                      <a:gd name="connsiteY2" fmla="*/ 21348 h 483886"/>
                      <a:gd name="connsiteX3" fmla="*/ 1586858 w 1614709"/>
                      <a:gd name="connsiteY3" fmla="*/ 288197 h 483886"/>
                      <a:gd name="connsiteX4" fmla="*/ 1569068 w 1614709"/>
                      <a:gd name="connsiteY4" fmla="*/ 341566 h 483886"/>
                      <a:gd name="connsiteX5" fmla="*/ 747175 w 1614709"/>
                      <a:gd name="connsiteY5" fmla="*/ 483886 h 483886"/>
                      <a:gd name="connsiteX6" fmla="*/ 594182 w 1614709"/>
                      <a:gd name="connsiteY6" fmla="*/ 469653 h 483886"/>
                      <a:gd name="connsiteX7" fmla="*/ 0 w 1614709"/>
                      <a:gd name="connsiteY7" fmla="*/ 113856 h 483886"/>
                      <a:gd name="connsiteX0" fmla="*/ 0 w 1614709"/>
                      <a:gd name="connsiteY0" fmla="*/ 119166 h 489196"/>
                      <a:gd name="connsiteX1" fmla="*/ 885936 w 1614709"/>
                      <a:gd name="connsiteY1" fmla="*/ 5310 h 489196"/>
                      <a:gd name="connsiteX2" fmla="*/ 992676 w 1614709"/>
                      <a:gd name="connsiteY2" fmla="*/ 26658 h 489196"/>
                      <a:gd name="connsiteX3" fmla="*/ 1586858 w 1614709"/>
                      <a:gd name="connsiteY3" fmla="*/ 293507 h 489196"/>
                      <a:gd name="connsiteX4" fmla="*/ 1569068 w 1614709"/>
                      <a:gd name="connsiteY4" fmla="*/ 346876 h 489196"/>
                      <a:gd name="connsiteX5" fmla="*/ 747175 w 1614709"/>
                      <a:gd name="connsiteY5" fmla="*/ 489196 h 489196"/>
                      <a:gd name="connsiteX6" fmla="*/ 594182 w 1614709"/>
                      <a:gd name="connsiteY6" fmla="*/ 474963 h 489196"/>
                      <a:gd name="connsiteX7" fmla="*/ 0 w 1614709"/>
                      <a:gd name="connsiteY7" fmla="*/ 119166 h 489196"/>
                      <a:gd name="connsiteX0" fmla="*/ 0 w 1614709"/>
                      <a:gd name="connsiteY0" fmla="*/ 123425 h 493455"/>
                      <a:gd name="connsiteX1" fmla="*/ 881173 w 1614709"/>
                      <a:gd name="connsiteY1" fmla="*/ 4807 h 493455"/>
                      <a:gd name="connsiteX2" fmla="*/ 992676 w 1614709"/>
                      <a:gd name="connsiteY2" fmla="*/ 30917 h 493455"/>
                      <a:gd name="connsiteX3" fmla="*/ 1586858 w 1614709"/>
                      <a:gd name="connsiteY3" fmla="*/ 297766 h 493455"/>
                      <a:gd name="connsiteX4" fmla="*/ 1569068 w 1614709"/>
                      <a:gd name="connsiteY4" fmla="*/ 351135 h 493455"/>
                      <a:gd name="connsiteX5" fmla="*/ 747175 w 1614709"/>
                      <a:gd name="connsiteY5" fmla="*/ 493455 h 493455"/>
                      <a:gd name="connsiteX6" fmla="*/ 594182 w 1614709"/>
                      <a:gd name="connsiteY6" fmla="*/ 479222 h 493455"/>
                      <a:gd name="connsiteX7" fmla="*/ 0 w 1614709"/>
                      <a:gd name="connsiteY7" fmla="*/ 123425 h 493455"/>
                      <a:gd name="connsiteX0" fmla="*/ 0 w 1614709"/>
                      <a:gd name="connsiteY0" fmla="*/ 120163 h 490193"/>
                      <a:gd name="connsiteX1" fmla="*/ 881173 w 1614709"/>
                      <a:gd name="connsiteY1" fmla="*/ 1545 h 490193"/>
                      <a:gd name="connsiteX2" fmla="*/ 992676 w 1614709"/>
                      <a:gd name="connsiteY2" fmla="*/ 27655 h 490193"/>
                      <a:gd name="connsiteX3" fmla="*/ 1586858 w 1614709"/>
                      <a:gd name="connsiteY3" fmla="*/ 294504 h 490193"/>
                      <a:gd name="connsiteX4" fmla="*/ 1569068 w 1614709"/>
                      <a:gd name="connsiteY4" fmla="*/ 347873 h 490193"/>
                      <a:gd name="connsiteX5" fmla="*/ 747175 w 1614709"/>
                      <a:gd name="connsiteY5" fmla="*/ 490193 h 490193"/>
                      <a:gd name="connsiteX6" fmla="*/ 594182 w 1614709"/>
                      <a:gd name="connsiteY6" fmla="*/ 475960 h 490193"/>
                      <a:gd name="connsiteX7" fmla="*/ 0 w 1614709"/>
                      <a:gd name="connsiteY7" fmla="*/ 120163 h 490193"/>
                      <a:gd name="connsiteX0" fmla="*/ 0 w 1614709"/>
                      <a:gd name="connsiteY0" fmla="*/ 120908 h 490938"/>
                      <a:gd name="connsiteX1" fmla="*/ 881173 w 1614709"/>
                      <a:gd name="connsiteY1" fmla="*/ 2290 h 490938"/>
                      <a:gd name="connsiteX2" fmla="*/ 992676 w 1614709"/>
                      <a:gd name="connsiteY2" fmla="*/ 28400 h 490938"/>
                      <a:gd name="connsiteX3" fmla="*/ 1586858 w 1614709"/>
                      <a:gd name="connsiteY3" fmla="*/ 295249 h 490938"/>
                      <a:gd name="connsiteX4" fmla="*/ 1569068 w 1614709"/>
                      <a:gd name="connsiteY4" fmla="*/ 348618 h 490938"/>
                      <a:gd name="connsiteX5" fmla="*/ 747175 w 1614709"/>
                      <a:gd name="connsiteY5" fmla="*/ 490938 h 490938"/>
                      <a:gd name="connsiteX6" fmla="*/ 594182 w 1614709"/>
                      <a:gd name="connsiteY6" fmla="*/ 476705 h 490938"/>
                      <a:gd name="connsiteX7" fmla="*/ 0 w 1614709"/>
                      <a:gd name="connsiteY7" fmla="*/ 120908 h 490938"/>
                      <a:gd name="connsiteX0" fmla="*/ 0 w 1614709"/>
                      <a:gd name="connsiteY0" fmla="*/ 120908 h 496815"/>
                      <a:gd name="connsiteX1" fmla="*/ 881173 w 1614709"/>
                      <a:gd name="connsiteY1" fmla="*/ 2290 h 496815"/>
                      <a:gd name="connsiteX2" fmla="*/ 992676 w 1614709"/>
                      <a:gd name="connsiteY2" fmla="*/ 28400 h 496815"/>
                      <a:gd name="connsiteX3" fmla="*/ 1586858 w 1614709"/>
                      <a:gd name="connsiteY3" fmla="*/ 295249 h 496815"/>
                      <a:gd name="connsiteX4" fmla="*/ 1569068 w 1614709"/>
                      <a:gd name="connsiteY4" fmla="*/ 348618 h 496815"/>
                      <a:gd name="connsiteX5" fmla="*/ 747175 w 1614709"/>
                      <a:gd name="connsiteY5" fmla="*/ 490938 h 496815"/>
                      <a:gd name="connsiteX6" fmla="*/ 594182 w 1614709"/>
                      <a:gd name="connsiteY6" fmla="*/ 476705 h 496815"/>
                      <a:gd name="connsiteX7" fmla="*/ 0 w 1614709"/>
                      <a:gd name="connsiteY7" fmla="*/ 120908 h 496815"/>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0 w 1614709"/>
                      <a:gd name="connsiteY7" fmla="*/ 120908 h 506368"/>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66083 w 1614709"/>
                      <a:gd name="connsiteY7" fmla="*/ 164586 h 506368"/>
                      <a:gd name="connsiteX8" fmla="*/ 0 w 1614709"/>
                      <a:gd name="connsiteY8" fmla="*/ 120908 h 506368"/>
                      <a:gd name="connsiteX0" fmla="*/ 36311 w 1651020"/>
                      <a:gd name="connsiteY0" fmla="*/ 120908 h 506368"/>
                      <a:gd name="connsiteX1" fmla="*/ 917484 w 1651020"/>
                      <a:gd name="connsiteY1" fmla="*/ 2290 h 506368"/>
                      <a:gd name="connsiteX2" fmla="*/ 1028987 w 1651020"/>
                      <a:gd name="connsiteY2" fmla="*/ 28400 h 506368"/>
                      <a:gd name="connsiteX3" fmla="*/ 1623169 w 1651020"/>
                      <a:gd name="connsiteY3" fmla="*/ 295249 h 506368"/>
                      <a:gd name="connsiteX4" fmla="*/ 1605379 w 1651020"/>
                      <a:gd name="connsiteY4" fmla="*/ 348618 h 506368"/>
                      <a:gd name="connsiteX5" fmla="*/ 783486 w 1651020"/>
                      <a:gd name="connsiteY5" fmla="*/ 490938 h 506368"/>
                      <a:gd name="connsiteX6" fmla="*/ 630493 w 1651020"/>
                      <a:gd name="connsiteY6" fmla="*/ 476705 h 506368"/>
                      <a:gd name="connsiteX7" fmla="*/ 0 w 1651020"/>
                      <a:gd name="connsiteY7" fmla="*/ 197923 h 506368"/>
                      <a:gd name="connsiteX8" fmla="*/ 36311 w 1651020"/>
                      <a:gd name="connsiteY8" fmla="*/ 120908 h 506368"/>
                      <a:gd name="connsiteX0" fmla="*/ 42771 w 1657480"/>
                      <a:gd name="connsiteY0" fmla="*/ 120908 h 506368"/>
                      <a:gd name="connsiteX1" fmla="*/ 923944 w 1657480"/>
                      <a:gd name="connsiteY1" fmla="*/ 2290 h 506368"/>
                      <a:gd name="connsiteX2" fmla="*/ 1035447 w 1657480"/>
                      <a:gd name="connsiteY2" fmla="*/ 28400 h 506368"/>
                      <a:gd name="connsiteX3" fmla="*/ 1629629 w 1657480"/>
                      <a:gd name="connsiteY3" fmla="*/ 295249 h 506368"/>
                      <a:gd name="connsiteX4" fmla="*/ 1611839 w 1657480"/>
                      <a:gd name="connsiteY4" fmla="*/ 348618 h 506368"/>
                      <a:gd name="connsiteX5" fmla="*/ 789946 w 1657480"/>
                      <a:gd name="connsiteY5" fmla="*/ 490938 h 506368"/>
                      <a:gd name="connsiteX6" fmla="*/ 636953 w 1657480"/>
                      <a:gd name="connsiteY6" fmla="*/ 476705 h 506368"/>
                      <a:gd name="connsiteX7" fmla="*/ 6460 w 1657480"/>
                      <a:gd name="connsiteY7" fmla="*/ 197923 h 506368"/>
                      <a:gd name="connsiteX8" fmla="*/ 42771 w 1657480"/>
                      <a:gd name="connsiteY8" fmla="*/ 120908 h 506368"/>
                      <a:gd name="connsiteX0" fmla="*/ 48020 w 1662729"/>
                      <a:gd name="connsiteY0" fmla="*/ 120908 h 506368"/>
                      <a:gd name="connsiteX1" fmla="*/ 929193 w 1662729"/>
                      <a:gd name="connsiteY1" fmla="*/ 2290 h 506368"/>
                      <a:gd name="connsiteX2" fmla="*/ 1040696 w 1662729"/>
                      <a:gd name="connsiteY2" fmla="*/ 28400 h 506368"/>
                      <a:gd name="connsiteX3" fmla="*/ 1634878 w 1662729"/>
                      <a:gd name="connsiteY3" fmla="*/ 295249 h 506368"/>
                      <a:gd name="connsiteX4" fmla="*/ 1617088 w 1662729"/>
                      <a:gd name="connsiteY4" fmla="*/ 348618 h 506368"/>
                      <a:gd name="connsiteX5" fmla="*/ 795195 w 1662729"/>
                      <a:gd name="connsiteY5" fmla="*/ 490938 h 506368"/>
                      <a:gd name="connsiteX6" fmla="*/ 642202 w 1662729"/>
                      <a:gd name="connsiteY6" fmla="*/ 476705 h 506368"/>
                      <a:gd name="connsiteX7" fmla="*/ 11709 w 1662729"/>
                      <a:gd name="connsiteY7" fmla="*/ 197923 h 506368"/>
                      <a:gd name="connsiteX8" fmla="*/ 48020 w 1662729"/>
                      <a:gd name="connsiteY8" fmla="*/ 120908 h 506368"/>
                      <a:gd name="connsiteX0" fmla="*/ 48020 w 1662729"/>
                      <a:gd name="connsiteY0" fmla="*/ 116695 h 502155"/>
                      <a:gd name="connsiteX1" fmla="*/ 903000 w 1662729"/>
                      <a:gd name="connsiteY1" fmla="*/ 2839 h 502155"/>
                      <a:gd name="connsiteX2" fmla="*/ 1040696 w 1662729"/>
                      <a:gd name="connsiteY2" fmla="*/ 24187 h 502155"/>
                      <a:gd name="connsiteX3" fmla="*/ 1634878 w 1662729"/>
                      <a:gd name="connsiteY3" fmla="*/ 291036 h 502155"/>
                      <a:gd name="connsiteX4" fmla="*/ 1617088 w 1662729"/>
                      <a:gd name="connsiteY4" fmla="*/ 344405 h 502155"/>
                      <a:gd name="connsiteX5" fmla="*/ 795195 w 1662729"/>
                      <a:gd name="connsiteY5" fmla="*/ 486725 h 502155"/>
                      <a:gd name="connsiteX6" fmla="*/ 642202 w 1662729"/>
                      <a:gd name="connsiteY6" fmla="*/ 472492 h 502155"/>
                      <a:gd name="connsiteX7" fmla="*/ 11709 w 1662729"/>
                      <a:gd name="connsiteY7" fmla="*/ 193710 h 502155"/>
                      <a:gd name="connsiteX8" fmla="*/ 48020 w 1662729"/>
                      <a:gd name="connsiteY8" fmla="*/ 116695 h 502155"/>
                      <a:gd name="connsiteX0" fmla="*/ 48020 w 1662729"/>
                      <a:gd name="connsiteY0" fmla="*/ 114819 h 500279"/>
                      <a:gd name="connsiteX1" fmla="*/ 903000 w 1662729"/>
                      <a:gd name="connsiteY1" fmla="*/ 963 h 500279"/>
                      <a:gd name="connsiteX2" fmla="*/ 1040696 w 1662729"/>
                      <a:gd name="connsiteY2" fmla="*/ 22311 h 500279"/>
                      <a:gd name="connsiteX3" fmla="*/ 1634878 w 1662729"/>
                      <a:gd name="connsiteY3" fmla="*/ 289160 h 500279"/>
                      <a:gd name="connsiteX4" fmla="*/ 1617088 w 1662729"/>
                      <a:gd name="connsiteY4" fmla="*/ 342529 h 500279"/>
                      <a:gd name="connsiteX5" fmla="*/ 795195 w 1662729"/>
                      <a:gd name="connsiteY5" fmla="*/ 484849 h 500279"/>
                      <a:gd name="connsiteX6" fmla="*/ 642202 w 1662729"/>
                      <a:gd name="connsiteY6" fmla="*/ 470616 h 500279"/>
                      <a:gd name="connsiteX7" fmla="*/ 11709 w 1662729"/>
                      <a:gd name="connsiteY7" fmla="*/ 191834 h 500279"/>
                      <a:gd name="connsiteX8" fmla="*/ 48020 w 1662729"/>
                      <a:gd name="connsiteY8" fmla="*/ 114819 h 500279"/>
                      <a:gd name="connsiteX0" fmla="*/ 48020 w 1662729"/>
                      <a:gd name="connsiteY0" fmla="*/ 115735 h 501195"/>
                      <a:gd name="connsiteX1" fmla="*/ 903000 w 1662729"/>
                      <a:gd name="connsiteY1" fmla="*/ 1879 h 501195"/>
                      <a:gd name="connsiteX2" fmla="*/ 1040696 w 1662729"/>
                      <a:gd name="connsiteY2" fmla="*/ 23227 h 501195"/>
                      <a:gd name="connsiteX3" fmla="*/ 1634878 w 1662729"/>
                      <a:gd name="connsiteY3" fmla="*/ 290076 h 501195"/>
                      <a:gd name="connsiteX4" fmla="*/ 1617088 w 1662729"/>
                      <a:gd name="connsiteY4" fmla="*/ 343445 h 501195"/>
                      <a:gd name="connsiteX5" fmla="*/ 795195 w 1662729"/>
                      <a:gd name="connsiteY5" fmla="*/ 485765 h 501195"/>
                      <a:gd name="connsiteX6" fmla="*/ 642202 w 1662729"/>
                      <a:gd name="connsiteY6" fmla="*/ 471532 h 501195"/>
                      <a:gd name="connsiteX7" fmla="*/ 11709 w 1662729"/>
                      <a:gd name="connsiteY7" fmla="*/ 192750 h 501195"/>
                      <a:gd name="connsiteX8" fmla="*/ 48020 w 1662729"/>
                      <a:gd name="connsiteY8" fmla="*/ 115735 h 501195"/>
                      <a:gd name="connsiteX0" fmla="*/ 48020 w 1662729"/>
                      <a:gd name="connsiteY0" fmla="*/ 117447 h 502907"/>
                      <a:gd name="connsiteX1" fmla="*/ 903000 w 1662729"/>
                      <a:gd name="connsiteY1" fmla="*/ 3591 h 502907"/>
                      <a:gd name="connsiteX2" fmla="*/ 1040696 w 1662729"/>
                      <a:gd name="connsiteY2" fmla="*/ 24939 h 502907"/>
                      <a:gd name="connsiteX3" fmla="*/ 1634878 w 1662729"/>
                      <a:gd name="connsiteY3" fmla="*/ 291788 h 502907"/>
                      <a:gd name="connsiteX4" fmla="*/ 1617088 w 1662729"/>
                      <a:gd name="connsiteY4" fmla="*/ 345157 h 502907"/>
                      <a:gd name="connsiteX5" fmla="*/ 795195 w 1662729"/>
                      <a:gd name="connsiteY5" fmla="*/ 487477 h 502907"/>
                      <a:gd name="connsiteX6" fmla="*/ 642202 w 1662729"/>
                      <a:gd name="connsiteY6" fmla="*/ 473244 h 502907"/>
                      <a:gd name="connsiteX7" fmla="*/ 11709 w 1662729"/>
                      <a:gd name="connsiteY7" fmla="*/ 194462 h 502907"/>
                      <a:gd name="connsiteX8" fmla="*/ 48020 w 1662729"/>
                      <a:gd name="connsiteY8" fmla="*/ 117447 h 502907"/>
                      <a:gd name="connsiteX0" fmla="*/ 48020 w 1662729"/>
                      <a:gd name="connsiteY0" fmla="*/ 117447 h 498682"/>
                      <a:gd name="connsiteX1" fmla="*/ 903000 w 1662729"/>
                      <a:gd name="connsiteY1" fmla="*/ 3591 h 498682"/>
                      <a:gd name="connsiteX2" fmla="*/ 1040696 w 1662729"/>
                      <a:gd name="connsiteY2" fmla="*/ 24939 h 498682"/>
                      <a:gd name="connsiteX3" fmla="*/ 1634878 w 1662729"/>
                      <a:gd name="connsiteY3" fmla="*/ 291788 h 498682"/>
                      <a:gd name="connsiteX4" fmla="*/ 1617088 w 1662729"/>
                      <a:gd name="connsiteY4" fmla="*/ 345157 h 498682"/>
                      <a:gd name="connsiteX5" fmla="*/ 795195 w 1662729"/>
                      <a:gd name="connsiteY5" fmla="*/ 487477 h 498682"/>
                      <a:gd name="connsiteX6" fmla="*/ 642202 w 1662729"/>
                      <a:gd name="connsiteY6" fmla="*/ 473244 h 498682"/>
                      <a:gd name="connsiteX7" fmla="*/ 11709 w 1662729"/>
                      <a:gd name="connsiteY7" fmla="*/ 194462 h 498682"/>
                      <a:gd name="connsiteX8" fmla="*/ 48020 w 1662729"/>
                      <a:gd name="connsiteY8" fmla="*/ 117447 h 498682"/>
                      <a:gd name="connsiteX0" fmla="*/ 48020 w 1662729"/>
                      <a:gd name="connsiteY0" fmla="*/ 117447 h 494489"/>
                      <a:gd name="connsiteX1" fmla="*/ 903000 w 1662729"/>
                      <a:gd name="connsiteY1" fmla="*/ 3591 h 494489"/>
                      <a:gd name="connsiteX2" fmla="*/ 1040696 w 1662729"/>
                      <a:gd name="connsiteY2" fmla="*/ 24939 h 494489"/>
                      <a:gd name="connsiteX3" fmla="*/ 1634878 w 1662729"/>
                      <a:gd name="connsiteY3" fmla="*/ 291788 h 494489"/>
                      <a:gd name="connsiteX4" fmla="*/ 1617088 w 1662729"/>
                      <a:gd name="connsiteY4" fmla="*/ 345157 h 494489"/>
                      <a:gd name="connsiteX5" fmla="*/ 795195 w 1662729"/>
                      <a:gd name="connsiteY5" fmla="*/ 487477 h 494489"/>
                      <a:gd name="connsiteX6" fmla="*/ 642202 w 1662729"/>
                      <a:gd name="connsiteY6" fmla="*/ 473244 h 494489"/>
                      <a:gd name="connsiteX7" fmla="*/ 11709 w 1662729"/>
                      <a:gd name="connsiteY7" fmla="*/ 194462 h 494489"/>
                      <a:gd name="connsiteX8" fmla="*/ 48020 w 1662729"/>
                      <a:gd name="connsiteY8" fmla="*/ 117447 h 494489"/>
                      <a:gd name="connsiteX0" fmla="*/ 42730 w 1657439"/>
                      <a:gd name="connsiteY0" fmla="*/ 117447 h 494489"/>
                      <a:gd name="connsiteX1" fmla="*/ 897710 w 1657439"/>
                      <a:gd name="connsiteY1" fmla="*/ 3591 h 494489"/>
                      <a:gd name="connsiteX2" fmla="*/ 1035406 w 1657439"/>
                      <a:gd name="connsiteY2" fmla="*/ 24939 h 494489"/>
                      <a:gd name="connsiteX3" fmla="*/ 1629588 w 1657439"/>
                      <a:gd name="connsiteY3" fmla="*/ 291788 h 494489"/>
                      <a:gd name="connsiteX4" fmla="*/ 1611798 w 1657439"/>
                      <a:gd name="connsiteY4" fmla="*/ 345157 h 494489"/>
                      <a:gd name="connsiteX5" fmla="*/ 789905 w 1657439"/>
                      <a:gd name="connsiteY5" fmla="*/ 487477 h 494489"/>
                      <a:gd name="connsiteX6" fmla="*/ 636912 w 1657439"/>
                      <a:gd name="connsiteY6" fmla="*/ 473244 h 494489"/>
                      <a:gd name="connsiteX7" fmla="*/ 6419 w 1657439"/>
                      <a:gd name="connsiteY7" fmla="*/ 194462 h 494489"/>
                      <a:gd name="connsiteX8" fmla="*/ 42730 w 1657439"/>
                      <a:gd name="connsiteY8" fmla="*/ 117447 h 494489"/>
                      <a:gd name="connsiteX0" fmla="*/ 43268 w 1657977"/>
                      <a:gd name="connsiteY0" fmla="*/ 117447 h 494489"/>
                      <a:gd name="connsiteX1" fmla="*/ 898248 w 1657977"/>
                      <a:gd name="connsiteY1" fmla="*/ 3591 h 494489"/>
                      <a:gd name="connsiteX2" fmla="*/ 1035944 w 1657977"/>
                      <a:gd name="connsiteY2" fmla="*/ 24939 h 494489"/>
                      <a:gd name="connsiteX3" fmla="*/ 1630126 w 1657977"/>
                      <a:gd name="connsiteY3" fmla="*/ 291788 h 494489"/>
                      <a:gd name="connsiteX4" fmla="*/ 1612336 w 1657977"/>
                      <a:gd name="connsiteY4" fmla="*/ 345157 h 494489"/>
                      <a:gd name="connsiteX5" fmla="*/ 790443 w 1657977"/>
                      <a:gd name="connsiteY5" fmla="*/ 487477 h 494489"/>
                      <a:gd name="connsiteX6" fmla="*/ 637450 w 1657977"/>
                      <a:gd name="connsiteY6" fmla="*/ 473244 h 494489"/>
                      <a:gd name="connsiteX7" fmla="*/ 6957 w 1657977"/>
                      <a:gd name="connsiteY7" fmla="*/ 194462 h 494489"/>
                      <a:gd name="connsiteX8" fmla="*/ 43268 w 1657977"/>
                      <a:gd name="connsiteY8" fmla="*/ 117447 h 494489"/>
                      <a:gd name="connsiteX0" fmla="*/ 38431 w 1653140"/>
                      <a:gd name="connsiteY0" fmla="*/ 117447 h 494489"/>
                      <a:gd name="connsiteX1" fmla="*/ 893411 w 1653140"/>
                      <a:gd name="connsiteY1" fmla="*/ 3591 h 494489"/>
                      <a:gd name="connsiteX2" fmla="*/ 1031107 w 1653140"/>
                      <a:gd name="connsiteY2" fmla="*/ 24939 h 494489"/>
                      <a:gd name="connsiteX3" fmla="*/ 1625289 w 1653140"/>
                      <a:gd name="connsiteY3" fmla="*/ 291788 h 494489"/>
                      <a:gd name="connsiteX4" fmla="*/ 1607499 w 1653140"/>
                      <a:gd name="connsiteY4" fmla="*/ 345157 h 494489"/>
                      <a:gd name="connsiteX5" fmla="*/ 785606 w 1653140"/>
                      <a:gd name="connsiteY5" fmla="*/ 487477 h 494489"/>
                      <a:gd name="connsiteX6" fmla="*/ 632613 w 1653140"/>
                      <a:gd name="connsiteY6" fmla="*/ 473244 h 494489"/>
                      <a:gd name="connsiteX7" fmla="*/ 9264 w 1653140"/>
                      <a:gd name="connsiteY7" fmla="*/ 201606 h 494489"/>
                      <a:gd name="connsiteX8" fmla="*/ 38431 w 1653140"/>
                      <a:gd name="connsiteY8" fmla="*/ 117447 h 494489"/>
                      <a:gd name="connsiteX0" fmla="*/ 43573 w 1658282"/>
                      <a:gd name="connsiteY0" fmla="*/ 117447 h 494489"/>
                      <a:gd name="connsiteX1" fmla="*/ 898553 w 1658282"/>
                      <a:gd name="connsiteY1" fmla="*/ 3591 h 494489"/>
                      <a:gd name="connsiteX2" fmla="*/ 1036249 w 1658282"/>
                      <a:gd name="connsiteY2" fmla="*/ 24939 h 494489"/>
                      <a:gd name="connsiteX3" fmla="*/ 1630431 w 1658282"/>
                      <a:gd name="connsiteY3" fmla="*/ 291788 h 494489"/>
                      <a:gd name="connsiteX4" fmla="*/ 1612641 w 1658282"/>
                      <a:gd name="connsiteY4" fmla="*/ 345157 h 494489"/>
                      <a:gd name="connsiteX5" fmla="*/ 790748 w 1658282"/>
                      <a:gd name="connsiteY5" fmla="*/ 487477 h 494489"/>
                      <a:gd name="connsiteX6" fmla="*/ 637755 w 1658282"/>
                      <a:gd name="connsiteY6" fmla="*/ 473244 h 494489"/>
                      <a:gd name="connsiteX7" fmla="*/ 14406 w 1658282"/>
                      <a:gd name="connsiteY7" fmla="*/ 201606 h 494489"/>
                      <a:gd name="connsiteX8" fmla="*/ 43573 w 1658282"/>
                      <a:gd name="connsiteY8" fmla="*/ 117447 h 4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282" h="494489">
                        <a:moveTo>
                          <a:pt x="43573" y="117447"/>
                        </a:moveTo>
                        <a:lnTo>
                          <a:pt x="898553" y="3591"/>
                        </a:lnTo>
                        <a:cubicBezTo>
                          <a:pt x="956685" y="88"/>
                          <a:pt x="976856" y="-8369"/>
                          <a:pt x="1036249" y="24939"/>
                        </a:cubicBezTo>
                        <a:lnTo>
                          <a:pt x="1630431" y="291788"/>
                        </a:lnTo>
                        <a:cubicBezTo>
                          <a:pt x="1674312" y="316694"/>
                          <a:pt x="1664824" y="345157"/>
                          <a:pt x="1612641" y="345157"/>
                        </a:cubicBezTo>
                        <a:lnTo>
                          <a:pt x="790748" y="487477"/>
                        </a:lnTo>
                        <a:cubicBezTo>
                          <a:pt x="718319" y="499402"/>
                          <a:pt x="688753" y="497038"/>
                          <a:pt x="637755" y="473244"/>
                        </a:cubicBezTo>
                        <a:lnTo>
                          <a:pt x="14406" y="201606"/>
                        </a:lnTo>
                        <a:cubicBezTo>
                          <a:pt x="-9210" y="164029"/>
                          <a:pt x="-6631" y="131212"/>
                          <a:pt x="43573" y="117447"/>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9">
                    <a:extLst>
                      <a:ext uri="{FF2B5EF4-FFF2-40B4-BE49-F238E27FC236}">
                        <a16:creationId xmlns:a16="http://schemas.microsoft.com/office/drawing/2014/main" id="{D7389F1B-CC16-8C42-E93F-66D92389546B}"/>
                      </a:ext>
                    </a:extLst>
                  </p:cNvPr>
                  <p:cNvSpPr/>
                  <p:nvPr/>
                </p:nvSpPr>
                <p:spPr>
                  <a:xfrm>
                    <a:off x="1550946" y="709669"/>
                    <a:ext cx="1801454" cy="626759"/>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1454" h="626759">
                        <a:moveTo>
                          <a:pt x="64672" y="177906"/>
                        </a:moveTo>
                        <a:lnTo>
                          <a:pt x="1231763" y="4012"/>
                        </a:lnTo>
                        <a:cubicBezTo>
                          <a:pt x="1293379" y="-5476"/>
                          <a:pt x="1325438" y="445"/>
                          <a:pt x="1369320" y="37211"/>
                        </a:cubicBezTo>
                        <a:lnTo>
                          <a:pt x="1741213" y="282006"/>
                        </a:lnTo>
                        <a:cubicBezTo>
                          <a:pt x="1820786" y="324739"/>
                          <a:pt x="1828308" y="366451"/>
                          <a:pt x="1722643" y="388985"/>
                        </a:cubicBezTo>
                        <a:lnTo>
                          <a:pt x="639943" y="609709"/>
                        </a:lnTo>
                        <a:cubicBezTo>
                          <a:pt x="540143" y="639303"/>
                          <a:pt x="495224" y="627434"/>
                          <a:pt x="447784" y="596598"/>
                        </a:cubicBezTo>
                        <a:lnTo>
                          <a:pt x="18418" y="270413"/>
                        </a:lnTo>
                        <a:cubicBezTo>
                          <a:pt x="-23091" y="232461"/>
                          <a:pt x="11293" y="183809"/>
                          <a:pt x="64672" y="177906"/>
                        </a:cubicBez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9">
                    <a:extLst>
                      <a:ext uri="{FF2B5EF4-FFF2-40B4-BE49-F238E27FC236}">
                        <a16:creationId xmlns:a16="http://schemas.microsoft.com/office/drawing/2014/main" id="{91BD2712-06D7-717A-8C84-868E7D220B0F}"/>
                      </a:ext>
                    </a:extLst>
                  </p:cNvPr>
                  <p:cNvSpPr/>
                  <p:nvPr/>
                </p:nvSpPr>
                <p:spPr>
                  <a:xfrm>
                    <a:off x="2948739" y="537243"/>
                    <a:ext cx="1545132" cy="51290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5132" h="512906">
                        <a:moveTo>
                          <a:pt x="64672" y="133641"/>
                        </a:moveTo>
                        <a:lnTo>
                          <a:pt x="907913" y="7372"/>
                        </a:lnTo>
                        <a:cubicBezTo>
                          <a:pt x="962385" y="266"/>
                          <a:pt x="975393" y="-10483"/>
                          <a:pt x="1033563" y="23902"/>
                        </a:cubicBezTo>
                        <a:lnTo>
                          <a:pt x="1493563" y="247266"/>
                        </a:lnTo>
                        <a:cubicBezTo>
                          <a:pt x="1561230" y="289999"/>
                          <a:pt x="1561608" y="310280"/>
                          <a:pt x="1498805" y="325670"/>
                        </a:cubicBezTo>
                        <a:lnTo>
                          <a:pt x="575649" y="498769"/>
                        </a:lnTo>
                        <a:cubicBezTo>
                          <a:pt x="475849" y="528363"/>
                          <a:pt x="464268" y="506969"/>
                          <a:pt x="416828" y="476133"/>
                        </a:cubicBezTo>
                        <a:lnTo>
                          <a:pt x="18418" y="226148"/>
                        </a:lnTo>
                        <a:cubicBezTo>
                          <a:pt x="-23091" y="188196"/>
                          <a:pt x="11293" y="139544"/>
                          <a:pt x="64672" y="133641"/>
                        </a:cubicBez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9">
                    <a:extLst>
                      <a:ext uri="{FF2B5EF4-FFF2-40B4-BE49-F238E27FC236}">
                        <a16:creationId xmlns:a16="http://schemas.microsoft.com/office/drawing/2014/main" id="{204FD7D7-7933-B774-A9B2-DC26D5D0BD35}"/>
                      </a:ext>
                    </a:extLst>
                  </p:cNvPr>
                  <p:cNvSpPr/>
                  <p:nvPr/>
                </p:nvSpPr>
                <p:spPr>
                  <a:xfrm>
                    <a:off x="4051257" y="379265"/>
                    <a:ext cx="1513645" cy="44783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 name="connsiteX0" fmla="*/ 64672 w 1545132"/>
                      <a:gd name="connsiteY0" fmla="*/ 133641 h 505805"/>
                      <a:gd name="connsiteX1" fmla="*/ 907913 w 1545132"/>
                      <a:gd name="connsiteY1" fmla="*/ 7372 h 505805"/>
                      <a:gd name="connsiteX2" fmla="*/ 1033563 w 1545132"/>
                      <a:gd name="connsiteY2" fmla="*/ 23902 h 505805"/>
                      <a:gd name="connsiteX3" fmla="*/ 1493563 w 1545132"/>
                      <a:gd name="connsiteY3" fmla="*/ 247266 h 505805"/>
                      <a:gd name="connsiteX4" fmla="*/ 1498805 w 1545132"/>
                      <a:gd name="connsiteY4" fmla="*/ 325670 h 505805"/>
                      <a:gd name="connsiteX5" fmla="*/ 575649 w 1545132"/>
                      <a:gd name="connsiteY5" fmla="*/ 498769 h 505805"/>
                      <a:gd name="connsiteX6" fmla="*/ 428735 w 1545132"/>
                      <a:gd name="connsiteY6" fmla="*/ 426127 h 505805"/>
                      <a:gd name="connsiteX7" fmla="*/ 18418 w 1545132"/>
                      <a:gd name="connsiteY7" fmla="*/ 226148 h 505805"/>
                      <a:gd name="connsiteX8" fmla="*/ 64672 w 1545132"/>
                      <a:gd name="connsiteY8" fmla="*/ 133641 h 505805"/>
                      <a:gd name="connsiteX0" fmla="*/ 64672 w 1545132"/>
                      <a:gd name="connsiteY0" fmla="*/ 133641 h 472174"/>
                      <a:gd name="connsiteX1" fmla="*/ 907913 w 1545132"/>
                      <a:gd name="connsiteY1" fmla="*/ 7372 h 472174"/>
                      <a:gd name="connsiteX2" fmla="*/ 1033563 w 1545132"/>
                      <a:gd name="connsiteY2" fmla="*/ 23902 h 472174"/>
                      <a:gd name="connsiteX3" fmla="*/ 1493563 w 1545132"/>
                      <a:gd name="connsiteY3" fmla="*/ 247266 h 472174"/>
                      <a:gd name="connsiteX4" fmla="*/ 1498805 w 1545132"/>
                      <a:gd name="connsiteY4" fmla="*/ 325670 h 472174"/>
                      <a:gd name="connsiteX5" fmla="*/ 575649 w 1545132"/>
                      <a:gd name="connsiteY5" fmla="*/ 460669 h 472174"/>
                      <a:gd name="connsiteX6" fmla="*/ 428735 w 1545132"/>
                      <a:gd name="connsiteY6" fmla="*/ 426127 h 472174"/>
                      <a:gd name="connsiteX7" fmla="*/ 18418 w 1545132"/>
                      <a:gd name="connsiteY7" fmla="*/ 226148 h 472174"/>
                      <a:gd name="connsiteX8" fmla="*/ 64672 w 1545132"/>
                      <a:gd name="connsiteY8" fmla="*/ 133641 h 472174"/>
                      <a:gd name="connsiteX0" fmla="*/ 64672 w 1545132"/>
                      <a:gd name="connsiteY0" fmla="*/ 133641 h 466070"/>
                      <a:gd name="connsiteX1" fmla="*/ 907913 w 1545132"/>
                      <a:gd name="connsiteY1" fmla="*/ 7372 h 466070"/>
                      <a:gd name="connsiteX2" fmla="*/ 1033563 w 1545132"/>
                      <a:gd name="connsiteY2" fmla="*/ 23902 h 466070"/>
                      <a:gd name="connsiteX3" fmla="*/ 1493563 w 1545132"/>
                      <a:gd name="connsiteY3" fmla="*/ 247266 h 466070"/>
                      <a:gd name="connsiteX4" fmla="*/ 1498805 w 1545132"/>
                      <a:gd name="connsiteY4" fmla="*/ 325670 h 466070"/>
                      <a:gd name="connsiteX5" fmla="*/ 575649 w 1545132"/>
                      <a:gd name="connsiteY5" fmla="*/ 460669 h 466070"/>
                      <a:gd name="connsiteX6" fmla="*/ 428735 w 1545132"/>
                      <a:gd name="connsiteY6" fmla="*/ 426127 h 466070"/>
                      <a:gd name="connsiteX7" fmla="*/ 18418 w 1545132"/>
                      <a:gd name="connsiteY7" fmla="*/ 226148 h 466070"/>
                      <a:gd name="connsiteX8" fmla="*/ 64672 w 1545132"/>
                      <a:gd name="connsiteY8" fmla="*/ 133641 h 466070"/>
                      <a:gd name="connsiteX0" fmla="*/ 64672 w 1545132"/>
                      <a:gd name="connsiteY0" fmla="*/ 126684 h 459113"/>
                      <a:gd name="connsiteX1" fmla="*/ 853144 w 1545132"/>
                      <a:gd name="connsiteY1" fmla="*/ 17084 h 459113"/>
                      <a:gd name="connsiteX2" fmla="*/ 1033563 w 1545132"/>
                      <a:gd name="connsiteY2" fmla="*/ 16945 h 459113"/>
                      <a:gd name="connsiteX3" fmla="*/ 1493563 w 1545132"/>
                      <a:gd name="connsiteY3" fmla="*/ 240309 h 459113"/>
                      <a:gd name="connsiteX4" fmla="*/ 1498805 w 1545132"/>
                      <a:gd name="connsiteY4" fmla="*/ 318713 h 459113"/>
                      <a:gd name="connsiteX5" fmla="*/ 575649 w 1545132"/>
                      <a:gd name="connsiteY5" fmla="*/ 453712 h 459113"/>
                      <a:gd name="connsiteX6" fmla="*/ 428735 w 1545132"/>
                      <a:gd name="connsiteY6" fmla="*/ 419170 h 459113"/>
                      <a:gd name="connsiteX7" fmla="*/ 18418 w 1545132"/>
                      <a:gd name="connsiteY7" fmla="*/ 219191 h 459113"/>
                      <a:gd name="connsiteX8" fmla="*/ 64672 w 1545132"/>
                      <a:gd name="connsiteY8" fmla="*/ 126684 h 459113"/>
                      <a:gd name="connsiteX0" fmla="*/ 64672 w 1545132"/>
                      <a:gd name="connsiteY0" fmla="*/ 116973 h 449402"/>
                      <a:gd name="connsiteX1" fmla="*/ 853144 w 1545132"/>
                      <a:gd name="connsiteY1" fmla="*/ 7373 h 449402"/>
                      <a:gd name="connsiteX2" fmla="*/ 995463 w 1545132"/>
                      <a:gd name="connsiteY2" fmla="*/ 23902 h 449402"/>
                      <a:gd name="connsiteX3" fmla="*/ 1493563 w 1545132"/>
                      <a:gd name="connsiteY3" fmla="*/ 230598 h 449402"/>
                      <a:gd name="connsiteX4" fmla="*/ 1498805 w 1545132"/>
                      <a:gd name="connsiteY4" fmla="*/ 309002 h 449402"/>
                      <a:gd name="connsiteX5" fmla="*/ 575649 w 1545132"/>
                      <a:gd name="connsiteY5" fmla="*/ 444001 h 449402"/>
                      <a:gd name="connsiteX6" fmla="*/ 428735 w 1545132"/>
                      <a:gd name="connsiteY6" fmla="*/ 409459 h 449402"/>
                      <a:gd name="connsiteX7" fmla="*/ 18418 w 1545132"/>
                      <a:gd name="connsiteY7" fmla="*/ 209480 h 449402"/>
                      <a:gd name="connsiteX8" fmla="*/ 64672 w 1545132"/>
                      <a:gd name="connsiteY8" fmla="*/ 116973 h 449402"/>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39393"/>
                      <a:gd name="connsiteY0" fmla="*/ 115407 h 447836"/>
                      <a:gd name="connsiteX1" fmla="*/ 853144 w 1539393"/>
                      <a:gd name="connsiteY1" fmla="*/ 5807 h 447836"/>
                      <a:gd name="connsiteX2" fmla="*/ 995463 w 1539393"/>
                      <a:gd name="connsiteY2" fmla="*/ 22336 h 447836"/>
                      <a:gd name="connsiteX3" fmla="*/ 1493563 w 1539393"/>
                      <a:gd name="connsiteY3" fmla="*/ 229032 h 447836"/>
                      <a:gd name="connsiteX4" fmla="*/ 1486899 w 1539393"/>
                      <a:gd name="connsiteY4" fmla="*/ 297911 h 447836"/>
                      <a:gd name="connsiteX5" fmla="*/ 575649 w 1539393"/>
                      <a:gd name="connsiteY5" fmla="*/ 442435 h 447836"/>
                      <a:gd name="connsiteX6" fmla="*/ 428735 w 1539393"/>
                      <a:gd name="connsiteY6" fmla="*/ 407893 h 447836"/>
                      <a:gd name="connsiteX7" fmla="*/ 18418 w 1539393"/>
                      <a:gd name="connsiteY7" fmla="*/ 207914 h 447836"/>
                      <a:gd name="connsiteX8" fmla="*/ 64672 w 1539393"/>
                      <a:gd name="connsiteY8" fmla="*/ 115407 h 447836"/>
                      <a:gd name="connsiteX0" fmla="*/ 64672 w 1530987"/>
                      <a:gd name="connsiteY0" fmla="*/ 115407 h 447836"/>
                      <a:gd name="connsiteX1" fmla="*/ 853144 w 1530987"/>
                      <a:gd name="connsiteY1" fmla="*/ 5807 h 447836"/>
                      <a:gd name="connsiteX2" fmla="*/ 995463 w 1530987"/>
                      <a:gd name="connsiteY2" fmla="*/ 22336 h 447836"/>
                      <a:gd name="connsiteX3" fmla="*/ 1476894 w 1530987"/>
                      <a:gd name="connsiteY3" fmla="*/ 240938 h 447836"/>
                      <a:gd name="connsiteX4" fmla="*/ 1486899 w 1530987"/>
                      <a:gd name="connsiteY4" fmla="*/ 297911 h 447836"/>
                      <a:gd name="connsiteX5" fmla="*/ 575649 w 1530987"/>
                      <a:gd name="connsiteY5" fmla="*/ 442435 h 447836"/>
                      <a:gd name="connsiteX6" fmla="*/ 428735 w 1530987"/>
                      <a:gd name="connsiteY6" fmla="*/ 407893 h 447836"/>
                      <a:gd name="connsiteX7" fmla="*/ 18418 w 1530987"/>
                      <a:gd name="connsiteY7" fmla="*/ 207914 h 447836"/>
                      <a:gd name="connsiteX8" fmla="*/ 64672 w 1530987"/>
                      <a:gd name="connsiteY8" fmla="*/ 115407 h 447836"/>
                      <a:gd name="connsiteX0" fmla="*/ 64672 w 1524636"/>
                      <a:gd name="connsiteY0" fmla="*/ 115407 h 447836"/>
                      <a:gd name="connsiteX1" fmla="*/ 853144 w 1524636"/>
                      <a:gd name="connsiteY1" fmla="*/ 5807 h 447836"/>
                      <a:gd name="connsiteX2" fmla="*/ 995463 w 1524636"/>
                      <a:gd name="connsiteY2" fmla="*/ 22336 h 447836"/>
                      <a:gd name="connsiteX3" fmla="*/ 1476894 w 1524636"/>
                      <a:gd name="connsiteY3" fmla="*/ 240938 h 447836"/>
                      <a:gd name="connsiteX4" fmla="*/ 1486899 w 1524636"/>
                      <a:gd name="connsiteY4" fmla="*/ 297911 h 447836"/>
                      <a:gd name="connsiteX5" fmla="*/ 575649 w 1524636"/>
                      <a:gd name="connsiteY5" fmla="*/ 442435 h 447836"/>
                      <a:gd name="connsiteX6" fmla="*/ 428735 w 1524636"/>
                      <a:gd name="connsiteY6" fmla="*/ 407893 h 447836"/>
                      <a:gd name="connsiteX7" fmla="*/ 18418 w 1524636"/>
                      <a:gd name="connsiteY7" fmla="*/ 207914 h 447836"/>
                      <a:gd name="connsiteX8" fmla="*/ 64672 w 1524636"/>
                      <a:gd name="connsiteY8" fmla="*/ 115407 h 447836"/>
                      <a:gd name="connsiteX0" fmla="*/ 64672 w 1515812"/>
                      <a:gd name="connsiteY0" fmla="*/ 115407 h 447836"/>
                      <a:gd name="connsiteX1" fmla="*/ 853144 w 1515812"/>
                      <a:gd name="connsiteY1" fmla="*/ 5807 h 447836"/>
                      <a:gd name="connsiteX2" fmla="*/ 995463 w 1515812"/>
                      <a:gd name="connsiteY2" fmla="*/ 22336 h 447836"/>
                      <a:gd name="connsiteX3" fmla="*/ 1476894 w 1515812"/>
                      <a:gd name="connsiteY3" fmla="*/ 240938 h 447836"/>
                      <a:gd name="connsiteX4" fmla="*/ 1486899 w 1515812"/>
                      <a:gd name="connsiteY4" fmla="*/ 297911 h 447836"/>
                      <a:gd name="connsiteX5" fmla="*/ 575649 w 1515812"/>
                      <a:gd name="connsiteY5" fmla="*/ 442435 h 447836"/>
                      <a:gd name="connsiteX6" fmla="*/ 428735 w 1515812"/>
                      <a:gd name="connsiteY6" fmla="*/ 407893 h 447836"/>
                      <a:gd name="connsiteX7" fmla="*/ 18418 w 1515812"/>
                      <a:gd name="connsiteY7" fmla="*/ 207914 h 447836"/>
                      <a:gd name="connsiteX8" fmla="*/ 64672 w 1515812"/>
                      <a:gd name="connsiteY8" fmla="*/ 115407 h 447836"/>
                      <a:gd name="connsiteX0" fmla="*/ 64672 w 1520107"/>
                      <a:gd name="connsiteY0" fmla="*/ 115407 h 447836"/>
                      <a:gd name="connsiteX1" fmla="*/ 853144 w 1520107"/>
                      <a:gd name="connsiteY1" fmla="*/ 5807 h 447836"/>
                      <a:gd name="connsiteX2" fmla="*/ 995463 w 1520107"/>
                      <a:gd name="connsiteY2" fmla="*/ 22336 h 447836"/>
                      <a:gd name="connsiteX3" fmla="*/ 1476894 w 1520107"/>
                      <a:gd name="connsiteY3" fmla="*/ 240938 h 447836"/>
                      <a:gd name="connsiteX4" fmla="*/ 1486899 w 1520107"/>
                      <a:gd name="connsiteY4" fmla="*/ 297911 h 447836"/>
                      <a:gd name="connsiteX5" fmla="*/ 575649 w 1520107"/>
                      <a:gd name="connsiteY5" fmla="*/ 442435 h 447836"/>
                      <a:gd name="connsiteX6" fmla="*/ 428735 w 1520107"/>
                      <a:gd name="connsiteY6" fmla="*/ 407893 h 447836"/>
                      <a:gd name="connsiteX7" fmla="*/ 18418 w 1520107"/>
                      <a:gd name="connsiteY7" fmla="*/ 207914 h 447836"/>
                      <a:gd name="connsiteX8" fmla="*/ 64672 w 1520107"/>
                      <a:gd name="connsiteY8" fmla="*/ 115407 h 447836"/>
                      <a:gd name="connsiteX0" fmla="*/ 64672 w 1510100"/>
                      <a:gd name="connsiteY0" fmla="*/ 115407 h 447836"/>
                      <a:gd name="connsiteX1" fmla="*/ 853144 w 1510100"/>
                      <a:gd name="connsiteY1" fmla="*/ 5807 h 447836"/>
                      <a:gd name="connsiteX2" fmla="*/ 995463 w 1510100"/>
                      <a:gd name="connsiteY2" fmla="*/ 22336 h 447836"/>
                      <a:gd name="connsiteX3" fmla="*/ 1476894 w 1510100"/>
                      <a:gd name="connsiteY3" fmla="*/ 240938 h 447836"/>
                      <a:gd name="connsiteX4" fmla="*/ 1463087 w 1510100"/>
                      <a:gd name="connsiteY4" fmla="*/ 302674 h 447836"/>
                      <a:gd name="connsiteX5" fmla="*/ 575649 w 1510100"/>
                      <a:gd name="connsiteY5" fmla="*/ 442435 h 447836"/>
                      <a:gd name="connsiteX6" fmla="*/ 428735 w 1510100"/>
                      <a:gd name="connsiteY6" fmla="*/ 407893 h 447836"/>
                      <a:gd name="connsiteX7" fmla="*/ 18418 w 1510100"/>
                      <a:gd name="connsiteY7" fmla="*/ 207914 h 447836"/>
                      <a:gd name="connsiteX8" fmla="*/ 64672 w 1510100"/>
                      <a:gd name="connsiteY8" fmla="*/ 115407 h 447836"/>
                      <a:gd name="connsiteX0" fmla="*/ 64672 w 1513645"/>
                      <a:gd name="connsiteY0" fmla="*/ 115407 h 447836"/>
                      <a:gd name="connsiteX1" fmla="*/ 853144 w 1513645"/>
                      <a:gd name="connsiteY1" fmla="*/ 5807 h 447836"/>
                      <a:gd name="connsiteX2" fmla="*/ 995463 w 1513645"/>
                      <a:gd name="connsiteY2" fmla="*/ 22336 h 447836"/>
                      <a:gd name="connsiteX3" fmla="*/ 1476894 w 1513645"/>
                      <a:gd name="connsiteY3" fmla="*/ 240938 h 447836"/>
                      <a:gd name="connsiteX4" fmla="*/ 1463087 w 1513645"/>
                      <a:gd name="connsiteY4" fmla="*/ 302674 h 447836"/>
                      <a:gd name="connsiteX5" fmla="*/ 575649 w 1513645"/>
                      <a:gd name="connsiteY5" fmla="*/ 442435 h 447836"/>
                      <a:gd name="connsiteX6" fmla="*/ 428735 w 1513645"/>
                      <a:gd name="connsiteY6" fmla="*/ 407893 h 447836"/>
                      <a:gd name="connsiteX7" fmla="*/ 18418 w 1513645"/>
                      <a:gd name="connsiteY7" fmla="*/ 207914 h 447836"/>
                      <a:gd name="connsiteX8" fmla="*/ 64672 w 1513645"/>
                      <a:gd name="connsiteY8" fmla="*/ 115407 h 44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645" h="447836">
                        <a:moveTo>
                          <a:pt x="64672" y="115407"/>
                        </a:moveTo>
                        <a:lnTo>
                          <a:pt x="853144" y="5807"/>
                        </a:lnTo>
                        <a:cubicBezTo>
                          <a:pt x="893328" y="-1299"/>
                          <a:pt x="932530" y="-7287"/>
                          <a:pt x="995463" y="22336"/>
                        </a:cubicBezTo>
                        <a:lnTo>
                          <a:pt x="1476894" y="240938"/>
                        </a:lnTo>
                        <a:cubicBezTo>
                          <a:pt x="1537417" y="267003"/>
                          <a:pt x="1516365" y="287283"/>
                          <a:pt x="1463087" y="302674"/>
                        </a:cubicBezTo>
                        <a:lnTo>
                          <a:pt x="575649" y="442435"/>
                        </a:lnTo>
                        <a:cubicBezTo>
                          <a:pt x="480612" y="457742"/>
                          <a:pt x="476175" y="438729"/>
                          <a:pt x="428735" y="407893"/>
                        </a:cubicBezTo>
                        <a:lnTo>
                          <a:pt x="18418" y="207914"/>
                        </a:lnTo>
                        <a:cubicBezTo>
                          <a:pt x="-23091" y="169962"/>
                          <a:pt x="11293" y="121310"/>
                          <a:pt x="64672" y="115407"/>
                        </a:cubicBezTo>
                        <a:close/>
                      </a:path>
                    </a:pathLst>
                  </a:custGeom>
                  <a:solidFill>
                    <a:schemeClr val="bg1">
                      <a:lumMod val="9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72" name="Group 171">
                <a:extLst>
                  <a:ext uri="{FF2B5EF4-FFF2-40B4-BE49-F238E27FC236}">
                    <a16:creationId xmlns:a16="http://schemas.microsoft.com/office/drawing/2014/main" id="{A70D342E-460B-757F-468D-A55418F47234}"/>
                  </a:ext>
                </a:extLst>
              </p:cNvPr>
              <p:cNvGrpSpPr/>
              <p:nvPr/>
            </p:nvGrpSpPr>
            <p:grpSpPr>
              <a:xfrm>
                <a:off x="342552" y="1856743"/>
                <a:ext cx="1585482" cy="4522508"/>
                <a:chOff x="1509040" y="978714"/>
                <a:chExt cx="1936002" cy="5522349"/>
              </a:xfrm>
            </p:grpSpPr>
            <p:sp>
              <p:nvSpPr>
                <p:cNvPr id="200" name="Rectangle 1">
                  <a:extLst>
                    <a:ext uri="{FF2B5EF4-FFF2-40B4-BE49-F238E27FC236}">
                      <a16:creationId xmlns:a16="http://schemas.microsoft.com/office/drawing/2014/main" id="{CB8168E4-A71E-D5D1-8818-14EEE195E377}"/>
                    </a:ext>
                  </a:extLst>
                </p:cNvPr>
                <p:cNvSpPr/>
                <p:nvPr/>
              </p:nvSpPr>
              <p:spPr>
                <a:xfrm>
                  <a:off x="1509040" y="978714"/>
                  <a:ext cx="1891229" cy="2859360"/>
                </a:xfrm>
                <a:custGeom>
                  <a:avLst/>
                  <a:gdLst>
                    <a:gd name="connsiteX0" fmla="*/ 0 w 914400"/>
                    <a:gd name="connsiteY0" fmla="*/ 0 h 1216255"/>
                    <a:gd name="connsiteX1" fmla="*/ 914400 w 914400"/>
                    <a:gd name="connsiteY1" fmla="*/ 0 h 1216255"/>
                    <a:gd name="connsiteX2" fmla="*/ 914400 w 914400"/>
                    <a:gd name="connsiteY2" fmla="*/ 1216255 h 1216255"/>
                    <a:gd name="connsiteX3" fmla="*/ 0 w 914400"/>
                    <a:gd name="connsiteY3" fmla="*/ 1216255 h 1216255"/>
                    <a:gd name="connsiteX4" fmla="*/ 0 w 914400"/>
                    <a:gd name="connsiteY4" fmla="*/ 0 h 1216255"/>
                    <a:gd name="connsiteX0" fmla="*/ 0 w 914400"/>
                    <a:gd name="connsiteY0" fmla="*/ 0 h 1216255"/>
                    <a:gd name="connsiteX1" fmla="*/ 914400 w 914400"/>
                    <a:gd name="connsiteY1" fmla="*/ 0 h 1216255"/>
                    <a:gd name="connsiteX2" fmla="*/ 914400 w 914400"/>
                    <a:gd name="connsiteY2" fmla="*/ 1216255 h 1216255"/>
                    <a:gd name="connsiteX3" fmla="*/ 96253 w 914400"/>
                    <a:gd name="connsiteY3" fmla="*/ 1208234 h 1216255"/>
                    <a:gd name="connsiteX4" fmla="*/ 0 w 914400"/>
                    <a:gd name="connsiteY4" fmla="*/ 0 h 1216255"/>
                    <a:gd name="connsiteX0" fmla="*/ 0 w 1892969"/>
                    <a:gd name="connsiteY0" fmla="*/ 0 h 2860571"/>
                    <a:gd name="connsiteX1" fmla="*/ 914400 w 1892969"/>
                    <a:gd name="connsiteY1" fmla="*/ 0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2969"/>
                    <a:gd name="connsiteY0" fmla="*/ 0 h 2860571"/>
                    <a:gd name="connsiteX1" fmla="*/ 1884948 w 1892969"/>
                    <a:gd name="connsiteY1" fmla="*/ 1439779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50795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3576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58771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1229"/>
                    <a:gd name="connsiteY0" fmla="*/ 0 h 2859360"/>
                    <a:gd name="connsiteX1" fmla="*/ 1883208 w 1891229"/>
                    <a:gd name="connsiteY1" fmla="*/ 1441518 h 2859360"/>
                    <a:gd name="connsiteX2" fmla="*/ 1891229 w 1891229"/>
                    <a:gd name="connsiteY2" fmla="*/ 2859360 h 2859360"/>
                    <a:gd name="connsiteX3" fmla="*/ 90502 w 1891229"/>
                    <a:gd name="connsiteY3" fmla="*/ 1190981 h 2859360"/>
                    <a:gd name="connsiteX4" fmla="*/ 0 w 1891229"/>
                    <a:gd name="connsiteY4" fmla="*/ 0 h 2859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1229" h="2859360">
                      <a:moveTo>
                        <a:pt x="0" y="0"/>
                      </a:moveTo>
                      <a:lnTo>
                        <a:pt x="1883208" y="1441518"/>
                      </a:lnTo>
                      <a:cubicBezTo>
                        <a:pt x="1885882" y="1915115"/>
                        <a:pt x="1888555" y="2385763"/>
                        <a:pt x="1891229" y="2859360"/>
                      </a:cubicBezTo>
                      <a:lnTo>
                        <a:pt x="90502" y="1190981"/>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1">
                  <a:extLst>
                    <a:ext uri="{FF2B5EF4-FFF2-40B4-BE49-F238E27FC236}">
                      <a16:creationId xmlns:a16="http://schemas.microsoft.com/office/drawing/2014/main" id="{0F07EABF-47D5-60A8-90C2-D559B1B52FB2}"/>
                    </a:ext>
                  </a:extLst>
                </p:cNvPr>
                <p:cNvSpPr/>
                <p:nvPr/>
              </p:nvSpPr>
              <p:spPr>
                <a:xfrm>
                  <a:off x="1599540" y="2164616"/>
                  <a:ext cx="1840833" cy="3085160"/>
                </a:xfrm>
                <a:custGeom>
                  <a:avLst/>
                  <a:gdLst>
                    <a:gd name="connsiteX0" fmla="*/ 0 w 914400"/>
                    <a:gd name="connsiteY0" fmla="*/ 0 h 1216255"/>
                    <a:gd name="connsiteX1" fmla="*/ 914400 w 914400"/>
                    <a:gd name="connsiteY1" fmla="*/ 0 h 1216255"/>
                    <a:gd name="connsiteX2" fmla="*/ 914400 w 914400"/>
                    <a:gd name="connsiteY2" fmla="*/ 1216255 h 1216255"/>
                    <a:gd name="connsiteX3" fmla="*/ 0 w 914400"/>
                    <a:gd name="connsiteY3" fmla="*/ 1216255 h 1216255"/>
                    <a:gd name="connsiteX4" fmla="*/ 0 w 914400"/>
                    <a:gd name="connsiteY4" fmla="*/ 0 h 1216255"/>
                    <a:gd name="connsiteX0" fmla="*/ 0 w 914400"/>
                    <a:gd name="connsiteY0" fmla="*/ 0 h 1216255"/>
                    <a:gd name="connsiteX1" fmla="*/ 914400 w 914400"/>
                    <a:gd name="connsiteY1" fmla="*/ 0 h 1216255"/>
                    <a:gd name="connsiteX2" fmla="*/ 914400 w 914400"/>
                    <a:gd name="connsiteY2" fmla="*/ 1216255 h 1216255"/>
                    <a:gd name="connsiteX3" fmla="*/ 96253 w 914400"/>
                    <a:gd name="connsiteY3" fmla="*/ 1208234 h 1216255"/>
                    <a:gd name="connsiteX4" fmla="*/ 0 w 914400"/>
                    <a:gd name="connsiteY4" fmla="*/ 0 h 1216255"/>
                    <a:gd name="connsiteX0" fmla="*/ 0 w 1892969"/>
                    <a:gd name="connsiteY0" fmla="*/ 0 h 2860571"/>
                    <a:gd name="connsiteX1" fmla="*/ 914400 w 1892969"/>
                    <a:gd name="connsiteY1" fmla="*/ 0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2969"/>
                    <a:gd name="connsiteY0" fmla="*/ 0 h 2860571"/>
                    <a:gd name="connsiteX1" fmla="*/ 1884948 w 1892969"/>
                    <a:gd name="connsiteY1" fmla="*/ 1439779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50795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3576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89056"/>
                    <a:gd name="connsiteY0" fmla="*/ 0 h 3085160"/>
                    <a:gd name="connsiteX1" fmla="*/ 1888959 w 1889056"/>
                    <a:gd name="connsiteY1" fmla="*/ 1435768 h 3085160"/>
                    <a:gd name="connsiteX2" fmla="*/ 1840833 w 1889056"/>
                    <a:gd name="connsiteY2" fmla="*/ 3085160 h 3085160"/>
                    <a:gd name="connsiteX3" fmla="*/ 96253 w 1889056"/>
                    <a:gd name="connsiteY3" fmla="*/ 1208234 h 3085160"/>
                    <a:gd name="connsiteX4" fmla="*/ 0 w 1889056"/>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96253 w 1840833"/>
                    <a:gd name="connsiteY3" fmla="*/ 1208234 h 3085160"/>
                    <a:gd name="connsiteX4" fmla="*/ 0 w 1840833"/>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96253 w 1840833"/>
                    <a:gd name="connsiteY3" fmla="*/ 1208234 h 3085160"/>
                    <a:gd name="connsiteX4" fmla="*/ 0 w 1840833"/>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108285 w 1840833"/>
                    <a:gd name="connsiteY3" fmla="*/ 1184170 h 3085160"/>
                    <a:gd name="connsiteX4" fmla="*/ 0 w 1840833"/>
                    <a:gd name="connsiteY4" fmla="*/ 0 h 3085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0833" h="3085160">
                      <a:moveTo>
                        <a:pt x="0" y="0"/>
                      </a:moveTo>
                      <a:lnTo>
                        <a:pt x="1804738" y="1660358"/>
                      </a:lnTo>
                      <a:cubicBezTo>
                        <a:pt x="1807412" y="2133955"/>
                        <a:pt x="1822117" y="2431089"/>
                        <a:pt x="1840833" y="3085160"/>
                      </a:cubicBezTo>
                      <a:lnTo>
                        <a:pt x="108285" y="1184170"/>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7">
                  <a:extLst>
                    <a:ext uri="{FF2B5EF4-FFF2-40B4-BE49-F238E27FC236}">
                      <a16:creationId xmlns:a16="http://schemas.microsoft.com/office/drawing/2014/main" id="{A0AB8FDA-2B8F-4E75-BC9E-B89DA488A605}"/>
                    </a:ext>
                  </a:extLst>
                </p:cNvPr>
                <p:cNvSpPr/>
                <p:nvPr/>
              </p:nvSpPr>
              <p:spPr>
                <a:xfrm>
                  <a:off x="1728536" y="3457073"/>
                  <a:ext cx="1716506" cy="304399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914400"/>
                    <a:gd name="connsiteX1" fmla="*/ 914400 w 914400"/>
                    <a:gd name="connsiteY1" fmla="*/ 0 h 914400"/>
                    <a:gd name="connsiteX2" fmla="*/ 914400 w 914400"/>
                    <a:gd name="connsiteY2" fmla="*/ 914400 h 914400"/>
                    <a:gd name="connsiteX3" fmla="*/ 68179 w 914400"/>
                    <a:gd name="connsiteY3" fmla="*/ 914400 h 914400"/>
                    <a:gd name="connsiteX4" fmla="*/ 0 w 914400"/>
                    <a:gd name="connsiteY4" fmla="*/ 0 h 914400"/>
                    <a:gd name="connsiteX0" fmla="*/ 0 w 1692442"/>
                    <a:gd name="connsiteY0" fmla="*/ 0 h 3060032"/>
                    <a:gd name="connsiteX1" fmla="*/ 914400 w 1692442"/>
                    <a:gd name="connsiteY1" fmla="*/ 0 h 3060032"/>
                    <a:gd name="connsiteX2" fmla="*/ 1692442 w 1692442"/>
                    <a:gd name="connsiteY2" fmla="*/ 3060032 h 3060032"/>
                    <a:gd name="connsiteX3" fmla="*/ 68179 w 1692442"/>
                    <a:gd name="connsiteY3" fmla="*/ 914400 h 3060032"/>
                    <a:gd name="connsiteX4" fmla="*/ 0 w 1692442"/>
                    <a:gd name="connsiteY4" fmla="*/ 0 h 3060032"/>
                    <a:gd name="connsiteX0" fmla="*/ 0 w 1716506"/>
                    <a:gd name="connsiteY0" fmla="*/ 0 h 3060032"/>
                    <a:gd name="connsiteX1" fmla="*/ 1716506 w 1716506"/>
                    <a:gd name="connsiteY1" fmla="*/ 1788695 h 3060032"/>
                    <a:gd name="connsiteX2" fmla="*/ 1692442 w 1716506"/>
                    <a:gd name="connsiteY2" fmla="*/ 3060032 h 3060032"/>
                    <a:gd name="connsiteX3" fmla="*/ 68179 w 1716506"/>
                    <a:gd name="connsiteY3" fmla="*/ 914400 h 3060032"/>
                    <a:gd name="connsiteX4" fmla="*/ 0 w 1716506"/>
                    <a:gd name="connsiteY4" fmla="*/ 0 h 3060032"/>
                    <a:gd name="connsiteX0" fmla="*/ 0 w 1716506"/>
                    <a:gd name="connsiteY0" fmla="*/ 0 h 3043990"/>
                    <a:gd name="connsiteX1" fmla="*/ 1716506 w 1716506"/>
                    <a:gd name="connsiteY1" fmla="*/ 1788695 h 3043990"/>
                    <a:gd name="connsiteX2" fmla="*/ 1708485 w 1716506"/>
                    <a:gd name="connsiteY2" fmla="*/ 3043990 h 3043990"/>
                    <a:gd name="connsiteX3" fmla="*/ 68179 w 1716506"/>
                    <a:gd name="connsiteY3" fmla="*/ 914400 h 3043990"/>
                    <a:gd name="connsiteX4" fmla="*/ 0 w 1716506"/>
                    <a:gd name="connsiteY4" fmla="*/ 0 h 304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6506" h="3043990">
                      <a:moveTo>
                        <a:pt x="0" y="0"/>
                      </a:moveTo>
                      <a:lnTo>
                        <a:pt x="1716506" y="1788695"/>
                      </a:lnTo>
                      <a:cubicBezTo>
                        <a:pt x="1713832" y="2207127"/>
                        <a:pt x="1711159" y="2625558"/>
                        <a:pt x="1708485" y="3043990"/>
                      </a:cubicBezTo>
                      <a:lnTo>
                        <a:pt x="68179" y="914400"/>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3" name="Group 202">
                  <a:extLst>
                    <a:ext uri="{FF2B5EF4-FFF2-40B4-BE49-F238E27FC236}">
                      <a16:creationId xmlns:a16="http://schemas.microsoft.com/office/drawing/2014/main" id="{D4B97D4C-6A08-9273-D338-A88698F6FD46}"/>
                    </a:ext>
                  </a:extLst>
                </p:cNvPr>
                <p:cNvGrpSpPr/>
                <p:nvPr/>
              </p:nvGrpSpPr>
              <p:grpSpPr>
                <a:xfrm>
                  <a:off x="1539266" y="1041049"/>
                  <a:ext cx="1871771" cy="5356576"/>
                  <a:chOff x="1539266" y="1041049"/>
                  <a:chExt cx="1871771" cy="5356576"/>
                </a:xfrm>
              </p:grpSpPr>
              <p:sp>
                <p:nvSpPr>
                  <p:cNvPr id="204" name="Rectangle 35">
                    <a:extLst>
                      <a:ext uri="{FF2B5EF4-FFF2-40B4-BE49-F238E27FC236}">
                        <a16:creationId xmlns:a16="http://schemas.microsoft.com/office/drawing/2014/main" id="{2B52FBCF-7082-A9ED-2E71-822E3D87395D}"/>
                      </a:ext>
                    </a:extLst>
                  </p:cNvPr>
                  <p:cNvSpPr/>
                  <p:nvPr/>
                </p:nvSpPr>
                <p:spPr>
                  <a:xfrm>
                    <a:off x="1539266" y="1041049"/>
                    <a:ext cx="550839" cy="149118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39" h="1491180">
                        <a:moveTo>
                          <a:pt x="937" y="47591"/>
                        </a:moveTo>
                        <a:cubicBezTo>
                          <a:pt x="-6845" y="-11444"/>
                          <a:pt x="35460" y="-13128"/>
                          <a:pt x="68200" y="29141"/>
                        </a:cubicBezTo>
                        <a:lnTo>
                          <a:pt x="432508" y="320588"/>
                        </a:lnTo>
                        <a:cubicBezTo>
                          <a:pt x="465019" y="354072"/>
                          <a:pt x="468955" y="392319"/>
                          <a:pt x="465748" y="428184"/>
                        </a:cubicBezTo>
                        <a:lnTo>
                          <a:pt x="549092" y="1414020"/>
                        </a:lnTo>
                        <a:cubicBezTo>
                          <a:pt x="559457" y="1464378"/>
                          <a:pt x="522196" y="1519498"/>
                          <a:pt x="477792" y="1474606"/>
                        </a:cubicBezTo>
                        <a:lnTo>
                          <a:pt x="144279" y="1147320"/>
                        </a:lnTo>
                        <a:cubicBezTo>
                          <a:pt x="115185" y="1123133"/>
                          <a:pt x="88473" y="1087039"/>
                          <a:pt x="85573" y="1031895"/>
                        </a:cubicBezTo>
                        <a:lnTo>
                          <a:pt x="937" y="47591"/>
                        </a:ln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35">
                    <a:extLst>
                      <a:ext uri="{FF2B5EF4-FFF2-40B4-BE49-F238E27FC236}">
                        <a16:creationId xmlns:a16="http://schemas.microsoft.com/office/drawing/2014/main" id="{56370130-0294-0232-DA52-AA445FA20CBF}"/>
                      </a:ext>
                    </a:extLst>
                  </p:cNvPr>
                  <p:cNvSpPr/>
                  <p:nvPr/>
                </p:nvSpPr>
                <p:spPr>
                  <a:xfrm>
                    <a:off x="2029202" y="1456859"/>
                    <a:ext cx="585203" cy="151367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203" h="1513672">
                        <a:moveTo>
                          <a:pt x="1603" y="71923"/>
                        </a:moveTo>
                        <a:cubicBezTo>
                          <a:pt x="-6179" y="12888"/>
                          <a:pt x="14694" y="-19752"/>
                          <a:pt x="56959" y="12992"/>
                        </a:cubicBezTo>
                        <a:lnTo>
                          <a:pt x="471274" y="349682"/>
                        </a:lnTo>
                        <a:cubicBezTo>
                          <a:pt x="513310" y="380784"/>
                          <a:pt x="531534" y="433320"/>
                          <a:pt x="533089" y="483472"/>
                        </a:cubicBezTo>
                        <a:lnTo>
                          <a:pt x="583095" y="1405015"/>
                        </a:lnTo>
                        <a:cubicBezTo>
                          <a:pt x="591079" y="1500614"/>
                          <a:pt x="577630" y="1531923"/>
                          <a:pt x="521320" y="1503700"/>
                        </a:cubicBezTo>
                        <a:lnTo>
                          <a:pt x="144945" y="1154983"/>
                        </a:lnTo>
                        <a:cubicBezTo>
                          <a:pt x="115851" y="1130796"/>
                          <a:pt x="89139" y="1094703"/>
                          <a:pt x="86239" y="1039559"/>
                        </a:cubicBezTo>
                        <a:lnTo>
                          <a:pt x="1603" y="71923"/>
                        </a:lnTo>
                        <a:close/>
                      </a:path>
                    </a:pathLst>
                  </a:custGeom>
                  <a:solidFill>
                    <a:schemeClr val="bg1">
                      <a:lumMod val="9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35">
                    <a:extLst>
                      <a:ext uri="{FF2B5EF4-FFF2-40B4-BE49-F238E27FC236}">
                        <a16:creationId xmlns:a16="http://schemas.microsoft.com/office/drawing/2014/main" id="{FC2F16F0-A16C-DC33-C567-088C0B00EA72}"/>
                      </a:ext>
                    </a:extLst>
                  </p:cNvPr>
                  <p:cNvSpPr/>
                  <p:nvPr/>
                </p:nvSpPr>
                <p:spPr>
                  <a:xfrm>
                    <a:off x="2607984" y="1913823"/>
                    <a:ext cx="769626" cy="177924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6" h="1779245">
                        <a:moveTo>
                          <a:pt x="1468" y="79309"/>
                        </a:moveTo>
                        <a:cubicBezTo>
                          <a:pt x="-8695" y="10749"/>
                          <a:pt x="35990" y="-19510"/>
                          <a:pt x="71111" y="13234"/>
                        </a:cubicBezTo>
                        <a:lnTo>
                          <a:pt x="706882" y="468987"/>
                        </a:lnTo>
                        <a:cubicBezTo>
                          <a:pt x="753680" y="509615"/>
                          <a:pt x="750474" y="552625"/>
                          <a:pt x="752029" y="602777"/>
                        </a:cubicBezTo>
                        <a:lnTo>
                          <a:pt x="768697" y="1669577"/>
                        </a:lnTo>
                        <a:cubicBezTo>
                          <a:pt x="776681" y="1765176"/>
                          <a:pt x="732278" y="1803628"/>
                          <a:pt x="671205" y="1763499"/>
                        </a:cubicBezTo>
                        <a:lnTo>
                          <a:pt x="106710" y="1188563"/>
                        </a:lnTo>
                        <a:cubicBezTo>
                          <a:pt x="68091" y="1154850"/>
                          <a:pt x="46143" y="1130665"/>
                          <a:pt x="40861" y="1056471"/>
                        </a:cubicBezTo>
                        <a:lnTo>
                          <a:pt x="1468" y="79309"/>
                        </a:ln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35">
                    <a:extLst>
                      <a:ext uri="{FF2B5EF4-FFF2-40B4-BE49-F238E27FC236}">
                        <a16:creationId xmlns:a16="http://schemas.microsoft.com/office/drawing/2014/main" id="{E9CE17BC-1CEF-47AB-D04C-442025607EDC}"/>
                      </a:ext>
                    </a:extLst>
                  </p:cNvPr>
                  <p:cNvSpPr/>
                  <p:nvPr/>
                </p:nvSpPr>
                <p:spPr>
                  <a:xfrm>
                    <a:off x="2648208" y="3208372"/>
                    <a:ext cx="762829" cy="190315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829" h="1903152">
                        <a:moveTo>
                          <a:pt x="1468" y="79309"/>
                        </a:moveTo>
                        <a:cubicBezTo>
                          <a:pt x="-8695" y="10749"/>
                          <a:pt x="35990" y="-19510"/>
                          <a:pt x="71111" y="13234"/>
                        </a:cubicBezTo>
                        <a:lnTo>
                          <a:pt x="676288" y="625352"/>
                        </a:lnTo>
                        <a:cubicBezTo>
                          <a:pt x="723086" y="665980"/>
                          <a:pt x="733477" y="749782"/>
                          <a:pt x="735032" y="799934"/>
                        </a:cubicBezTo>
                        <a:lnTo>
                          <a:pt x="761899" y="1798748"/>
                        </a:lnTo>
                        <a:cubicBezTo>
                          <a:pt x="769883" y="1894347"/>
                          <a:pt x="725479" y="1929401"/>
                          <a:pt x="667806" y="1882473"/>
                        </a:cubicBezTo>
                        <a:lnTo>
                          <a:pt x="130505" y="1236153"/>
                        </a:lnTo>
                        <a:cubicBezTo>
                          <a:pt x="91886" y="1202440"/>
                          <a:pt x="59740" y="1164658"/>
                          <a:pt x="54458" y="1090464"/>
                        </a:cubicBezTo>
                        <a:lnTo>
                          <a:pt x="1468" y="79309"/>
                        </a:lnTo>
                        <a:close/>
                      </a:path>
                    </a:pathLst>
                  </a:custGeom>
                  <a:solidFill>
                    <a:srgbClr val="FF7D25"/>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Rectangle 35">
                    <a:extLst>
                      <a:ext uri="{FF2B5EF4-FFF2-40B4-BE49-F238E27FC236}">
                        <a16:creationId xmlns:a16="http://schemas.microsoft.com/office/drawing/2014/main" id="{D4198638-E16A-07A9-18F6-22F0469214D2}"/>
                      </a:ext>
                    </a:extLst>
                  </p:cNvPr>
                  <p:cNvSpPr/>
                  <p:nvPr/>
                </p:nvSpPr>
                <p:spPr>
                  <a:xfrm>
                    <a:off x="2130952" y="2708113"/>
                    <a:ext cx="526293" cy="159387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293" h="1593870">
                        <a:moveTo>
                          <a:pt x="1468" y="79309"/>
                        </a:moveTo>
                        <a:cubicBezTo>
                          <a:pt x="-8695" y="10749"/>
                          <a:pt x="35990" y="-19510"/>
                          <a:pt x="71111" y="13234"/>
                        </a:cubicBezTo>
                        <a:lnTo>
                          <a:pt x="435782" y="377702"/>
                        </a:lnTo>
                        <a:cubicBezTo>
                          <a:pt x="482580" y="418330"/>
                          <a:pt x="478683" y="454507"/>
                          <a:pt x="480238" y="504659"/>
                        </a:cubicBezTo>
                        <a:lnTo>
                          <a:pt x="526155" y="1532048"/>
                        </a:lnTo>
                        <a:cubicBezTo>
                          <a:pt x="529376" y="1613359"/>
                          <a:pt x="475448" y="1603170"/>
                          <a:pt x="446350" y="1565767"/>
                        </a:cubicBezTo>
                        <a:lnTo>
                          <a:pt x="123361" y="1217103"/>
                        </a:lnTo>
                        <a:cubicBezTo>
                          <a:pt x="84742" y="1183390"/>
                          <a:pt x="62121" y="1157514"/>
                          <a:pt x="56839" y="1083320"/>
                        </a:cubicBezTo>
                        <a:lnTo>
                          <a:pt x="1468" y="79309"/>
                        </a:ln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35">
                    <a:extLst>
                      <a:ext uri="{FF2B5EF4-FFF2-40B4-BE49-F238E27FC236}">
                        <a16:creationId xmlns:a16="http://schemas.microsoft.com/office/drawing/2014/main" id="{A965D047-A1C2-308B-EB4F-9361880477F2}"/>
                      </a:ext>
                    </a:extLst>
                  </p:cNvPr>
                  <p:cNvSpPr/>
                  <p:nvPr/>
                </p:nvSpPr>
                <p:spPr>
                  <a:xfrm>
                    <a:off x="1644509" y="2248412"/>
                    <a:ext cx="519406" cy="154137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406" h="1541375">
                        <a:moveTo>
                          <a:pt x="2533" y="84818"/>
                        </a:moveTo>
                        <a:cubicBezTo>
                          <a:pt x="-7630" y="16258"/>
                          <a:pt x="13779" y="-20651"/>
                          <a:pt x="48900" y="12093"/>
                        </a:cubicBezTo>
                        <a:lnTo>
                          <a:pt x="400271" y="356610"/>
                        </a:lnTo>
                        <a:cubicBezTo>
                          <a:pt x="447069" y="397238"/>
                          <a:pt x="466448" y="469992"/>
                          <a:pt x="468003" y="520144"/>
                        </a:cubicBezTo>
                        <a:lnTo>
                          <a:pt x="517245" y="1441130"/>
                        </a:lnTo>
                        <a:cubicBezTo>
                          <a:pt x="520466" y="1522441"/>
                          <a:pt x="526389" y="1542178"/>
                          <a:pt x="480666" y="1541351"/>
                        </a:cubicBezTo>
                        <a:lnTo>
                          <a:pt x="161002" y="1179386"/>
                        </a:lnTo>
                        <a:cubicBezTo>
                          <a:pt x="122383" y="1145673"/>
                          <a:pt x="99762" y="1119797"/>
                          <a:pt x="94480" y="1045603"/>
                        </a:cubicBezTo>
                        <a:lnTo>
                          <a:pt x="2533" y="84818"/>
                        </a:lnTo>
                        <a:close/>
                      </a:path>
                    </a:pathLst>
                  </a:custGeom>
                  <a:solidFill>
                    <a:srgbClr val="FF7D25"/>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35">
                    <a:extLst>
                      <a:ext uri="{FF2B5EF4-FFF2-40B4-BE49-F238E27FC236}">
                        <a16:creationId xmlns:a16="http://schemas.microsoft.com/office/drawing/2014/main" id="{C2429136-AE07-B40D-B1B5-23FD3D33E2F0}"/>
                      </a:ext>
                    </a:extLst>
                  </p:cNvPr>
                  <p:cNvSpPr/>
                  <p:nvPr/>
                </p:nvSpPr>
                <p:spPr>
                  <a:xfrm>
                    <a:off x="1766705" y="3487703"/>
                    <a:ext cx="446103" cy="132888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 name="connsiteX0" fmla="*/ 16072 w 489719"/>
                      <a:gd name="connsiteY0" fmla="*/ 311522 h 1531997"/>
                      <a:gd name="connsiteX1" fmla="*/ 19213 w 489719"/>
                      <a:gd name="connsiteY1" fmla="*/ 2715 h 1531997"/>
                      <a:gd name="connsiteX2" fmla="*/ 370584 w 489719"/>
                      <a:gd name="connsiteY2" fmla="*/ 347232 h 1531997"/>
                      <a:gd name="connsiteX3" fmla="*/ 438316 w 489719"/>
                      <a:gd name="connsiteY3" fmla="*/ 510766 h 1531997"/>
                      <a:gd name="connsiteX4" fmla="*/ 487558 w 489719"/>
                      <a:gd name="connsiteY4" fmla="*/ 1431752 h 1531997"/>
                      <a:gd name="connsiteX5" fmla="*/ 450979 w 489719"/>
                      <a:gd name="connsiteY5" fmla="*/ 1531973 h 1531997"/>
                      <a:gd name="connsiteX6" fmla="*/ 131315 w 489719"/>
                      <a:gd name="connsiteY6" fmla="*/ 1170008 h 1531997"/>
                      <a:gd name="connsiteX7" fmla="*/ 64793 w 489719"/>
                      <a:gd name="connsiteY7" fmla="*/ 1036225 h 1531997"/>
                      <a:gd name="connsiteX8" fmla="*/ 16072 w 489719"/>
                      <a:gd name="connsiteY8" fmla="*/ 311522 h 1531997"/>
                      <a:gd name="connsiteX0" fmla="*/ 1798 w 475445"/>
                      <a:gd name="connsiteY0" fmla="*/ 79309 h 1299784"/>
                      <a:gd name="connsiteX1" fmla="*/ 61466 w 475445"/>
                      <a:gd name="connsiteY1" fmla="*/ 13234 h 1299784"/>
                      <a:gd name="connsiteX2" fmla="*/ 356310 w 475445"/>
                      <a:gd name="connsiteY2" fmla="*/ 115019 h 1299784"/>
                      <a:gd name="connsiteX3" fmla="*/ 424042 w 475445"/>
                      <a:gd name="connsiteY3" fmla="*/ 278553 h 1299784"/>
                      <a:gd name="connsiteX4" fmla="*/ 473284 w 475445"/>
                      <a:gd name="connsiteY4" fmla="*/ 1199539 h 1299784"/>
                      <a:gd name="connsiteX5" fmla="*/ 436705 w 475445"/>
                      <a:gd name="connsiteY5" fmla="*/ 1299760 h 1299784"/>
                      <a:gd name="connsiteX6" fmla="*/ 117041 w 475445"/>
                      <a:gd name="connsiteY6" fmla="*/ 937795 h 1299784"/>
                      <a:gd name="connsiteX7" fmla="*/ 50519 w 475445"/>
                      <a:gd name="connsiteY7" fmla="*/ 804012 h 1299784"/>
                      <a:gd name="connsiteX8" fmla="*/ 1798 w 475445"/>
                      <a:gd name="connsiteY8" fmla="*/ 79309 h 1299784"/>
                      <a:gd name="connsiteX0" fmla="*/ 1798 w 473439"/>
                      <a:gd name="connsiteY0" fmla="*/ 79309 h 1306428"/>
                      <a:gd name="connsiteX1" fmla="*/ 61466 w 473439"/>
                      <a:gd name="connsiteY1" fmla="*/ 13234 h 1306428"/>
                      <a:gd name="connsiteX2" fmla="*/ 356310 w 473439"/>
                      <a:gd name="connsiteY2" fmla="*/ 115019 h 1306428"/>
                      <a:gd name="connsiteX3" fmla="*/ 424042 w 473439"/>
                      <a:gd name="connsiteY3" fmla="*/ 278553 h 1306428"/>
                      <a:gd name="connsiteX4" fmla="*/ 473284 w 473439"/>
                      <a:gd name="connsiteY4" fmla="*/ 1199539 h 1306428"/>
                      <a:gd name="connsiteX5" fmla="*/ 383503 w 473439"/>
                      <a:gd name="connsiteY5" fmla="*/ 1306410 h 1306428"/>
                      <a:gd name="connsiteX6" fmla="*/ 117041 w 473439"/>
                      <a:gd name="connsiteY6" fmla="*/ 937795 h 1306428"/>
                      <a:gd name="connsiteX7" fmla="*/ 50519 w 473439"/>
                      <a:gd name="connsiteY7" fmla="*/ 804012 h 1306428"/>
                      <a:gd name="connsiteX8" fmla="*/ 1798 w 473439"/>
                      <a:gd name="connsiteY8" fmla="*/ 79309 h 1306428"/>
                      <a:gd name="connsiteX0" fmla="*/ 1798 w 450294"/>
                      <a:gd name="connsiteY0" fmla="*/ 79309 h 1326434"/>
                      <a:gd name="connsiteX1" fmla="*/ 61466 w 450294"/>
                      <a:gd name="connsiteY1" fmla="*/ 13234 h 1326434"/>
                      <a:gd name="connsiteX2" fmla="*/ 356310 w 450294"/>
                      <a:gd name="connsiteY2" fmla="*/ 115019 h 1326434"/>
                      <a:gd name="connsiteX3" fmla="*/ 424042 w 450294"/>
                      <a:gd name="connsiteY3" fmla="*/ 278553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56310 w 450294"/>
                      <a:gd name="connsiteY2" fmla="*/ 115019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2107 w 443953"/>
                      <a:gd name="connsiteY0" fmla="*/ 99226 h 1323076"/>
                      <a:gd name="connsiteX1" fmla="*/ 55125 w 443953"/>
                      <a:gd name="connsiteY1" fmla="*/ 9876 h 1323076"/>
                      <a:gd name="connsiteX2" fmla="*/ 343319 w 443953"/>
                      <a:gd name="connsiteY2" fmla="*/ 351067 h 1323076"/>
                      <a:gd name="connsiteX3" fmla="*/ 394425 w 443953"/>
                      <a:gd name="connsiteY3" fmla="*/ 497976 h 1323076"/>
                      <a:gd name="connsiteX4" fmla="*/ 443667 w 443953"/>
                      <a:gd name="connsiteY4" fmla="*/ 1279309 h 1323076"/>
                      <a:gd name="connsiteX5" fmla="*/ 377162 w 443953"/>
                      <a:gd name="connsiteY5" fmla="*/ 1303052 h 1323076"/>
                      <a:gd name="connsiteX6" fmla="*/ 110700 w 443953"/>
                      <a:gd name="connsiteY6" fmla="*/ 934437 h 1323076"/>
                      <a:gd name="connsiteX7" fmla="*/ 47503 w 443953"/>
                      <a:gd name="connsiteY7" fmla="*/ 803979 h 1323076"/>
                      <a:gd name="connsiteX8" fmla="*/ 2107 w 443953"/>
                      <a:gd name="connsiteY8" fmla="*/ 99226 h 1323076"/>
                      <a:gd name="connsiteX0" fmla="*/ 2811 w 444657"/>
                      <a:gd name="connsiteY0" fmla="*/ 105182 h 1329032"/>
                      <a:gd name="connsiteX1" fmla="*/ 45854 w 444657"/>
                      <a:gd name="connsiteY1" fmla="*/ 9182 h 1329032"/>
                      <a:gd name="connsiteX2" fmla="*/ 344023 w 444657"/>
                      <a:gd name="connsiteY2" fmla="*/ 357023 h 1329032"/>
                      <a:gd name="connsiteX3" fmla="*/ 395129 w 444657"/>
                      <a:gd name="connsiteY3" fmla="*/ 503932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44023 w 444657"/>
                      <a:gd name="connsiteY2" fmla="*/ 357023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09839"/>
                      <a:gd name="connsiteX1" fmla="*/ 45854 w 444657"/>
                      <a:gd name="connsiteY1" fmla="*/ 9182 h 1309839"/>
                      <a:gd name="connsiteX2" fmla="*/ 357323 w 444657"/>
                      <a:gd name="connsiteY2" fmla="*/ 373649 h 1309839"/>
                      <a:gd name="connsiteX3" fmla="*/ 401779 w 444657"/>
                      <a:gd name="connsiteY3" fmla="*/ 547158 h 1309839"/>
                      <a:gd name="connsiteX4" fmla="*/ 444371 w 444657"/>
                      <a:gd name="connsiteY4" fmla="*/ 1238714 h 1309839"/>
                      <a:gd name="connsiteX5" fmla="*/ 377866 w 444657"/>
                      <a:gd name="connsiteY5" fmla="*/ 1309008 h 1309839"/>
                      <a:gd name="connsiteX6" fmla="*/ 111404 w 444657"/>
                      <a:gd name="connsiteY6" fmla="*/ 940393 h 1309839"/>
                      <a:gd name="connsiteX7" fmla="*/ 48207 w 444657"/>
                      <a:gd name="connsiteY7" fmla="*/ 809935 h 1309839"/>
                      <a:gd name="connsiteX8" fmla="*/ 2811 w 444657"/>
                      <a:gd name="connsiteY8" fmla="*/ 105182 h 1309839"/>
                      <a:gd name="connsiteX0" fmla="*/ 2811 w 444745"/>
                      <a:gd name="connsiteY0" fmla="*/ 105182 h 1304344"/>
                      <a:gd name="connsiteX1" fmla="*/ 45854 w 444745"/>
                      <a:gd name="connsiteY1" fmla="*/ 9182 h 1304344"/>
                      <a:gd name="connsiteX2" fmla="*/ 357323 w 444745"/>
                      <a:gd name="connsiteY2" fmla="*/ 373649 h 1304344"/>
                      <a:gd name="connsiteX3" fmla="*/ 401779 w 444745"/>
                      <a:gd name="connsiteY3" fmla="*/ 547158 h 1304344"/>
                      <a:gd name="connsiteX4" fmla="*/ 444371 w 444745"/>
                      <a:gd name="connsiteY4" fmla="*/ 1238714 h 1304344"/>
                      <a:gd name="connsiteX5" fmla="*/ 384516 w 444745"/>
                      <a:gd name="connsiteY5" fmla="*/ 1302358 h 1304344"/>
                      <a:gd name="connsiteX6" fmla="*/ 111404 w 444745"/>
                      <a:gd name="connsiteY6" fmla="*/ 940393 h 1304344"/>
                      <a:gd name="connsiteX7" fmla="*/ 48207 w 444745"/>
                      <a:gd name="connsiteY7" fmla="*/ 809935 h 1304344"/>
                      <a:gd name="connsiteX8" fmla="*/ 2811 w 444745"/>
                      <a:gd name="connsiteY8" fmla="*/ 105182 h 1304344"/>
                      <a:gd name="connsiteX0" fmla="*/ 2811 w 444629"/>
                      <a:gd name="connsiteY0" fmla="*/ 105182 h 1324998"/>
                      <a:gd name="connsiteX1" fmla="*/ 45854 w 444629"/>
                      <a:gd name="connsiteY1" fmla="*/ 9182 h 1324998"/>
                      <a:gd name="connsiteX2" fmla="*/ 357323 w 444629"/>
                      <a:gd name="connsiteY2" fmla="*/ 373649 h 1324998"/>
                      <a:gd name="connsiteX3" fmla="*/ 401779 w 444629"/>
                      <a:gd name="connsiteY3" fmla="*/ 547158 h 1324998"/>
                      <a:gd name="connsiteX4" fmla="*/ 444371 w 444629"/>
                      <a:gd name="connsiteY4" fmla="*/ 1238714 h 1324998"/>
                      <a:gd name="connsiteX5" fmla="*/ 384516 w 444629"/>
                      <a:gd name="connsiteY5" fmla="*/ 1302358 h 1324998"/>
                      <a:gd name="connsiteX6" fmla="*/ 111404 w 444629"/>
                      <a:gd name="connsiteY6" fmla="*/ 940393 h 1324998"/>
                      <a:gd name="connsiteX7" fmla="*/ 48207 w 444629"/>
                      <a:gd name="connsiteY7" fmla="*/ 809935 h 1324998"/>
                      <a:gd name="connsiteX8" fmla="*/ 2811 w 444629"/>
                      <a:gd name="connsiteY8" fmla="*/ 105182 h 1324998"/>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111404 w 446103"/>
                      <a:gd name="connsiteY6" fmla="*/ 940393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6103" h="1328885">
                        <a:moveTo>
                          <a:pt x="2811" y="105182"/>
                        </a:moveTo>
                        <a:cubicBezTo>
                          <a:pt x="-7352" y="36622"/>
                          <a:pt x="10733" y="-23562"/>
                          <a:pt x="45854" y="9182"/>
                        </a:cubicBezTo>
                        <a:lnTo>
                          <a:pt x="357323" y="373649"/>
                        </a:lnTo>
                        <a:cubicBezTo>
                          <a:pt x="407446" y="430902"/>
                          <a:pt x="400224" y="497006"/>
                          <a:pt x="401779" y="547158"/>
                        </a:cubicBezTo>
                        <a:lnTo>
                          <a:pt x="444371" y="1238714"/>
                        </a:lnTo>
                        <a:cubicBezTo>
                          <a:pt x="454242" y="1336650"/>
                          <a:pt x="420264" y="1349736"/>
                          <a:pt x="384516" y="1302358"/>
                        </a:cubicBezTo>
                        <a:lnTo>
                          <a:pt x="98104" y="917117"/>
                        </a:lnTo>
                        <a:cubicBezTo>
                          <a:pt x="56160" y="873428"/>
                          <a:pt x="56814" y="847553"/>
                          <a:pt x="48207" y="786659"/>
                        </a:cubicBezTo>
                        <a:lnTo>
                          <a:pt x="2811" y="105182"/>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ectangle 35">
                    <a:extLst>
                      <a:ext uri="{FF2B5EF4-FFF2-40B4-BE49-F238E27FC236}">
                        <a16:creationId xmlns:a16="http://schemas.microsoft.com/office/drawing/2014/main" id="{C0B6D525-39CE-C027-73A5-40A4418C5ABE}"/>
                      </a:ext>
                    </a:extLst>
                  </p:cNvPr>
                  <p:cNvSpPr/>
                  <p:nvPr/>
                </p:nvSpPr>
                <p:spPr>
                  <a:xfrm>
                    <a:off x="2189933" y="3988658"/>
                    <a:ext cx="483392" cy="139577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1468 w 526252"/>
                      <a:gd name="connsiteY0" fmla="*/ 79309 h 1627050"/>
                      <a:gd name="connsiteX1" fmla="*/ 71111 w 526252"/>
                      <a:gd name="connsiteY1" fmla="*/ 13234 h 1627050"/>
                      <a:gd name="connsiteX2" fmla="*/ 435782 w 526252"/>
                      <a:gd name="connsiteY2" fmla="*/ 377702 h 1627050"/>
                      <a:gd name="connsiteX3" fmla="*/ 480238 w 526252"/>
                      <a:gd name="connsiteY3" fmla="*/ 504659 h 1627050"/>
                      <a:gd name="connsiteX4" fmla="*/ 526155 w 526252"/>
                      <a:gd name="connsiteY4" fmla="*/ 1532048 h 1627050"/>
                      <a:gd name="connsiteX5" fmla="*/ 423074 w 526252"/>
                      <a:gd name="connsiteY5" fmla="*/ 1612318 h 1627050"/>
                      <a:gd name="connsiteX6" fmla="*/ 123361 w 526252"/>
                      <a:gd name="connsiteY6" fmla="*/ 1217103 h 1627050"/>
                      <a:gd name="connsiteX7" fmla="*/ 56839 w 526252"/>
                      <a:gd name="connsiteY7" fmla="*/ 1083320 h 1627050"/>
                      <a:gd name="connsiteX8" fmla="*/ 1468 w 526252"/>
                      <a:gd name="connsiteY8" fmla="*/ 79309 h 1627050"/>
                      <a:gd name="connsiteX0" fmla="*/ 1468 w 512971"/>
                      <a:gd name="connsiteY0" fmla="*/ 79309 h 1637747"/>
                      <a:gd name="connsiteX1" fmla="*/ 71111 w 512971"/>
                      <a:gd name="connsiteY1" fmla="*/ 13234 h 1637747"/>
                      <a:gd name="connsiteX2" fmla="*/ 435782 w 512971"/>
                      <a:gd name="connsiteY2" fmla="*/ 377702 h 1637747"/>
                      <a:gd name="connsiteX3" fmla="*/ 480238 w 512971"/>
                      <a:gd name="connsiteY3" fmla="*/ 504659 h 1637747"/>
                      <a:gd name="connsiteX4" fmla="*/ 512854 w 512971"/>
                      <a:gd name="connsiteY4" fmla="*/ 1571949 h 1637747"/>
                      <a:gd name="connsiteX5" fmla="*/ 423074 w 512971"/>
                      <a:gd name="connsiteY5" fmla="*/ 1612318 h 1637747"/>
                      <a:gd name="connsiteX6" fmla="*/ 123361 w 512971"/>
                      <a:gd name="connsiteY6" fmla="*/ 1217103 h 1637747"/>
                      <a:gd name="connsiteX7" fmla="*/ 56839 w 512971"/>
                      <a:gd name="connsiteY7" fmla="*/ 1083320 h 1637747"/>
                      <a:gd name="connsiteX8" fmla="*/ 1468 w 512971"/>
                      <a:gd name="connsiteY8" fmla="*/ 79309 h 1637747"/>
                      <a:gd name="connsiteX0" fmla="*/ 1468 w 513000"/>
                      <a:gd name="connsiteY0" fmla="*/ 79309 h 1647743"/>
                      <a:gd name="connsiteX1" fmla="*/ 71111 w 513000"/>
                      <a:gd name="connsiteY1" fmla="*/ 13234 h 1647743"/>
                      <a:gd name="connsiteX2" fmla="*/ 435782 w 513000"/>
                      <a:gd name="connsiteY2" fmla="*/ 377702 h 1647743"/>
                      <a:gd name="connsiteX3" fmla="*/ 480238 w 513000"/>
                      <a:gd name="connsiteY3" fmla="*/ 504659 h 1647743"/>
                      <a:gd name="connsiteX4" fmla="*/ 512854 w 513000"/>
                      <a:gd name="connsiteY4" fmla="*/ 1571949 h 1647743"/>
                      <a:gd name="connsiteX5" fmla="*/ 423074 w 513000"/>
                      <a:gd name="connsiteY5" fmla="*/ 1612318 h 1647743"/>
                      <a:gd name="connsiteX6" fmla="*/ 123361 w 513000"/>
                      <a:gd name="connsiteY6" fmla="*/ 1217103 h 1647743"/>
                      <a:gd name="connsiteX7" fmla="*/ 56839 w 513000"/>
                      <a:gd name="connsiteY7" fmla="*/ 1083320 h 1647743"/>
                      <a:gd name="connsiteX8" fmla="*/ 1468 w 513000"/>
                      <a:gd name="connsiteY8" fmla="*/ 79309 h 1647743"/>
                      <a:gd name="connsiteX0" fmla="*/ 1468 w 513000"/>
                      <a:gd name="connsiteY0" fmla="*/ 79309 h 1652742"/>
                      <a:gd name="connsiteX1" fmla="*/ 71111 w 513000"/>
                      <a:gd name="connsiteY1" fmla="*/ 13234 h 1652742"/>
                      <a:gd name="connsiteX2" fmla="*/ 435782 w 513000"/>
                      <a:gd name="connsiteY2" fmla="*/ 377702 h 1652742"/>
                      <a:gd name="connsiteX3" fmla="*/ 480238 w 513000"/>
                      <a:gd name="connsiteY3" fmla="*/ 504659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35782 w 513000"/>
                      <a:gd name="connsiteY2" fmla="*/ 377702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52407 w 513000"/>
                      <a:gd name="connsiteY2" fmla="*/ 637059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3149 w 484755"/>
                      <a:gd name="connsiteY0" fmla="*/ 337900 h 1642000"/>
                      <a:gd name="connsiteX1" fmla="*/ 42866 w 484755"/>
                      <a:gd name="connsiteY1" fmla="*/ 2492 h 1642000"/>
                      <a:gd name="connsiteX2" fmla="*/ 424162 w 484755"/>
                      <a:gd name="connsiteY2" fmla="*/ 626317 h 1642000"/>
                      <a:gd name="connsiteX3" fmla="*/ 458643 w 484755"/>
                      <a:gd name="connsiteY3" fmla="*/ 786525 h 1642000"/>
                      <a:gd name="connsiteX4" fmla="*/ 484609 w 484755"/>
                      <a:gd name="connsiteY4" fmla="*/ 1561207 h 1642000"/>
                      <a:gd name="connsiteX5" fmla="*/ 394829 w 484755"/>
                      <a:gd name="connsiteY5" fmla="*/ 1601576 h 1642000"/>
                      <a:gd name="connsiteX6" fmla="*/ 95116 w 484755"/>
                      <a:gd name="connsiteY6" fmla="*/ 1206361 h 1642000"/>
                      <a:gd name="connsiteX7" fmla="*/ 28594 w 484755"/>
                      <a:gd name="connsiteY7" fmla="*/ 1072578 h 1642000"/>
                      <a:gd name="connsiteX8" fmla="*/ 3149 w 484755"/>
                      <a:gd name="connsiteY8" fmla="*/ 337900 h 1642000"/>
                      <a:gd name="connsiteX0" fmla="*/ 1565 w 483171"/>
                      <a:gd name="connsiteY0" fmla="*/ 82042 h 1386142"/>
                      <a:gd name="connsiteX1" fmla="*/ 67883 w 483171"/>
                      <a:gd name="connsiteY1" fmla="*/ 12642 h 1386142"/>
                      <a:gd name="connsiteX2" fmla="*/ 422578 w 483171"/>
                      <a:gd name="connsiteY2" fmla="*/ 370459 h 1386142"/>
                      <a:gd name="connsiteX3" fmla="*/ 457059 w 483171"/>
                      <a:gd name="connsiteY3" fmla="*/ 530667 h 1386142"/>
                      <a:gd name="connsiteX4" fmla="*/ 483025 w 483171"/>
                      <a:gd name="connsiteY4" fmla="*/ 1305349 h 1386142"/>
                      <a:gd name="connsiteX5" fmla="*/ 393245 w 483171"/>
                      <a:gd name="connsiteY5" fmla="*/ 1345718 h 1386142"/>
                      <a:gd name="connsiteX6" fmla="*/ 93532 w 483171"/>
                      <a:gd name="connsiteY6" fmla="*/ 950503 h 1386142"/>
                      <a:gd name="connsiteX7" fmla="*/ 27010 w 483171"/>
                      <a:gd name="connsiteY7" fmla="*/ 816720 h 1386142"/>
                      <a:gd name="connsiteX8" fmla="*/ 1565 w 483171"/>
                      <a:gd name="connsiteY8" fmla="*/ 82042 h 1386142"/>
                      <a:gd name="connsiteX0" fmla="*/ 4539 w 486145"/>
                      <a:gd name="connsiteY0" fmla="*/ 88711 h 1392811"/>
                      <a:gd name="connsiteX1" fmla="*/ 70857 w 486145"/>
                      <a:gd name="connsiteY1" fmla="*/ 19311 h 1392811"/>
                      <a:gd name="connsiteX2" fmla="*/ 425552 w 486145"/>
                      <a:gd name="connsiteY2" fmla="*/ 377128 h 1392811"/>
                      <a:gd name="connsiteX3" fmla="*/ 460033 w 486145"/>
                      <a:gd name="connsiteY3" fmla="*/ 537336 h 1392811"/>
                      <a:gd name="connsiteX4" fmla="*/ 485999 w 486145"/>
                      <a:gd name="connsiteY4" fmla="*/ 1312018 h 1392811"/>
                      <a:gd name="connsiteX5" fmla="*/ 396219 w 486145"/>
                      <a:gd name="connsiteY5" fmla="*/ 1352387 h 1392811"/>
                      <a:gd name="connsiteX6" fmla="*/ 96506 w 486145"/>
                      <a:gd name="connsiteY6" fmla="*/ 957172 h 1392811"/>
                      <a:gd name="connsiteX7" fmla="*/ 29984 w 486145"/>
                      <a:gd name="connsiteY7" fmla="*/ 823389 h 1392811"/>
                      <a:gd name="connsiteX8" fmla="*/ 4539 w 486145"/>
                      <a:gd name="connsiteY8" fmla="*/ 88711 h 1392811"/>
                      <a:gd name="connsiteX0" fmla="*/ 4983 w 486589"/>
                      <a:gd name="connsiteY0" fmla="*/ 96073 h 1400173"/>
                      <a:gd name="connsiteX1" fmla="*/ 71301 w 486589"/>
                      <a:gd name="connsiteY1" fmla="*/ 26673 h 1400173"/>
                      <a:gd name="connsiteX2" fmla="*/ 425996 w 486589"/>
                      <a:gd name="connsiteY2" fmla="*/ 384490 h 1400173"/>
                      <a:gd name="connsiteX3" fmla="*/ 460477 w 486589"/>
                      <a:gd name="connsiteY3" fmla="*/ 544698 h 1400173"/>
                      <a:gd name="connsiteX4" fmla="*/ 486443 w 486589"/>
                      <a:gd name="connsiteY4" fmla="*/ 1319380 h 1400173"/>
                      <a:gd name="connsiteX5" fmla="*/ 396663 w 486589"/>
                      <a:gd name="connsiteY5" fmla="*/ 1359749 h 1400173"/>
                      <a:gd name="connsiteX6" fmla="*/ 96950 w 486589"/>
                      <a:gd name="connsiteY6" fmla="*/ 964534 h 1400173"/>
                      <a:gd name="connsiteX7" fmla="*/ 30428 w 486589"/>
                      <a:gd name="connsiteY7" fmla="*/ 830751 h 1400173"/>
                      <a:gd name="connsiteX8" fmla="*/ 4983 w 486589"/>
                      <a:gd name="connsiteY8" fmla="*/ 96073 h 1400173"/>
                      <a:gd name="connsiteX0" fmla="*/ 1786 w 483392"/>
                      <a:gd name="connsiteY0" fmla="*/ 91672 h 1395772"/>
                      <a:gd name="connsiteX1" fmla="*/ 68104 w 483392"/>
                      <a:gd name="connsiteY1" fmla="*/ 22272 h 1395772"/>
                      <a:gd name="connsiteX2" fmla="*/ 422799 w 483392"/>
                      <a:gd name="connsiteY2" fmla="*/ 380089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92" h="1395772">
                        <a:moveTo>
                          <a:pt x="1786" y="91672"/>
                        </a:moveTo>
                        <a:cubicBezTo>
                          <a:pt x="-8377" y="9811"/>
                          <a:pt x="26333" y="-27098"/>
                          <a:pt x="68104" y="22272"/>
                        </a:cubicBezTo>
                        <a:lnTo>
                          <a:pt x="422799" y="383414"/>
                        </a:lnTo>
                        <a:cubicBezTo>
                          <a:pt x="469597" y="424042"/>
                          <a:pt x="455725" y="490145"/>
                          <a:pt x="457280" y="540297"/>
                        </a:cubicBezTo>
                        <a:lnTo>
                          <a:pt x="483246" y="1314979"/>
                        </a:lnTo>
                        <a:cubicBezTo>
                          <a:pt x="486467" y="1412916"/>
                          <a:pt x="435864" y="1416027"/>
                          <a:pt x="393466" y="1355348"/>
                        </a:cubicBezTo>
                        <a:lnTo>
                          <a:pt x="80453" y="946833"/>
                        </a:lnTo>
                        <a:cubicBezTo>
                          <a:pt x="28534" y="899820"/>
                          <a:pt x="29188" y="880593"/>
                          <a:pt x="27231" y="789774"/>
                        </a:cubicBezTo>
                        <a:lnTo>
                          <a:pt x="1786" y="91672"/>
                        </a:lnTo>
                        <a:close/>
                      </a:path>
                    </a:pathLst>
                  </a:custGeom>
                  <a:solidFill>
                    <a:schemeClr val="bg1">
                      <a:lumMod val="9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35">
                    <a:extLst>
                      <a:ext uri="{FF2B5EF4-FFF2-40B4-BE49-F238E27FC236}">
                        <a16:creationId xmlns:a16="http://schemas.microsoft.com/office/drawing/2014/main" id="{8065C4C0-533E-0661-D79C-8D0450814B62}"/>
                      </a:ext>
                    </a:extLst>
                  </p:cNvPr>
                  <p:cNvSpPr/>
                  <p:nvPr/>
                </p:nvSpPr>
                <p:spPr>
                  <a:xfrm>
                    <a:off x="2671705" y="4491820"/>
                    <a:ext cx="737582" cy="190580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3923"/>
                      <a:gd name="connsiteY0" fmla="*/ 79309 h 2036395"/>
                      <a:gd name="connsiteX1" fmla="*/ 71111 w 763923"/>
                      <a:gd name="connsiteY1" fmla="*/ 13234 h 2036395"/>
                      <a:gd name="connsiteX2" fmla="*/ 676288 w 763923"/>
                      <a:gd name="connsiteY2" fmla="*/ 625352 h 2036395"/>
                      <a:gd name="connsiteX3" fmla="*/ 735032 w 763923"/>
                      <a:gd name="connsiteY3" fmla="*/ 799934 h 2036395"/>
                      <a:gd name="connsiteX4" fmla="*/ 761899 w 763923"/>
                      <a:gd name="connsiteY4" fmla="*/ 1798748 h 2036395"/>
                      <a:gd name="connsiteX5" fmla="*/ 697732 w 763923"/>
                      <a:gd name="connsiteY5" fmla="*/ 2028777 h 2036395"/>
                      <a:gd name="connsiteX6" fmla="*/ 130505 w 763923"/>
                      <a:gd name="connsiteY6" fmla="*/ 1236153 h 2036395"/>
                      <a:gd name="connsiteX7" fmla="*/ 54458 w 763923"/>
                      <a:gd name="connsiteY7" fmla="*/ 1090464 h 2036395"/>
                      <a:gd name="connsiteX8" fmla="*/ 1468 w 763923"/>
                      <a:gd name="connsiteY8" fmla="*/ 79309 h 2036395"/>
                      <a:gd name="connsiteX0" fmla="*/ 1468 w 776544"/>
                      <a:gd name="connsiteY0" fmla="*/ 79309 h 2046905"/>
                      <a:gd name="connsiteX1" fmla="*/ 71111 w 776544"/>
                      <a:gd name="connsiteY1" fmla="*/ 13234 h 2046905"/>
                      <a:gd name="connsiteX2" fmla="*/ 676288 w 776544"/>
                      <a:gd name="connsiteY2" fmla="*/ 625352 h 2046905"/>
                      <a:gd name="connsiteX3" fmla="*/ 735032 w 776544"/>
                      <a:gd name="connsiteY3" fmla="*/ 799934 h 2046905"/>
                      <a:gd name="connsiteX4" fmla="*/ 775199 w 776544"/>
                      <a:gd name="connsiteY4" fmla="*/ 1931752 h 2046905"/>
                      <a:gd name="connsiteX5" fmla="*/ 697732 w 776544"/>
                      <a:gd name="connsiteY5" fmla="*/ 2028777 h 2046905"/>
                      <a:gd name="connsiteX6" fmla="*/ 130505 w 776544"/>
                      <a:gd name="connsiteY6" fmla="*/ 1236153 h 2046905"/>
                      <a:gd name="connsiteX7" fmla="*/ 54458 w 776544"/>
                      <a:gd name="connsiteY7" fmla="*/ 1090464 h 2046905"/>
                      <a:gd name="connsiteX8" fmla="*/ 1468 w 776544"/>
                      <a:gd name="connsiteY8" fmla="*/ 79309 h 2046905"/>
                      <a:gd name="connsiteX0" fmla="*/ 1468 w 776544"/>
                      <a:gd name="connsiteY0" fmla="*/ 79309 h 2042651"/>
                      <a:gd name="connsiteX1" fmla="*/ 71111 w 776544"/>
                      <a:gd name="connsiteY1" fmla="*/ 13234 h 2042651"/>
                      <a:gd name="connsiteX2" fmla="*/ 676288 w 776544"/>
                      <a:gd name="connsiteY2" fmla="*/ 625352 h 2042651"/>
                      <a:gd name="connsiteX3" fmla="*/ 735032 w 776544"/>
                      <a:gd name="connsiteY3" fmla="*/ 799934 h 2042651"/>
                      <a:gd name="connsiteX4" fmla="*/ 775199 w 776544"/>
                      <a:gd name="connsiteY4" fmla="*/ 1931752 h 2042651"/>
                      <a:gd name="connsiteX5" fmla="*/ 697732 w 776544"/>
                      <a:gd name="connsiteY5" fmla="*/ 2028777 h 2042651"/>
                      <a:gd name="connsiteX6" fmla="*/ 130505 w 776544"/>
                      <a:gd name="connsiteY6" fmla="*/ 1236153 h 2042651"/>
                      <a:gd name="connsiteX7" fmla="*/ 54458 w 776544"/>
                      <a:gd name="connsiteY7" fmla="*/ 1090464 h 2042651"/>
                      <a:gd name="connsiteX8" fmla="*/ 1468 w 776544"/>
                      <a:gd name="connsiteY8" fmla="*/ 79309 h 2042651"/>
                      <a:gd name="connsiteX0" fmla="*/ 1468 w 778258"/>
                      <a:gd name="connsiteY0" fmla="*/ 79309 h 2042651"/>
                      <a:gd name="connsiteX1" fmla="*/ 71111 w 778258"/>
                      <a:gd name="connsiteY1" fmla="*/ 13234 h 2042651"/>
                      <a:gd name="connsiteX2" fmla="*/ 676288 w 778258"/>
                      <a:gd name="connsiteY2" fmla="*/ 625352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26165 w 778258"/>
                      <a:gd name="connsiteY2" fmla="*/ 84813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4069 w 744283"/>
                      <a:gd name="connsiteY0" fmla="*/ 245799 h 2032911"/>
                      <a:gd name="connsiteX1" fmla="*/ 37136 w 744283"/>
                      <a:gd name="connsiteY1" fmla="*/ 3494 h 2032911"/>
                      <a:gd name="connsiteX2" fmla="*/ 692190 w 744283"/>
                      <a:gd name="connsiteY2" fmla="*/ 838393 h 2032911"/>
                      <a:gd name="connsiteX3" fmla="*/ 744283 w 744283"/>
                      <a:gd name="connsiteY3" fmla="*/ 1022950 h 2032911"/>
                      <a:gd name="connsiteX4" fmla="*/ 741224 w 744283"/>
                      <a:gd name="connsiteY4" fmla="*/ 1922012 h 2032911"/>
                      <a:gd name="connsiteX5" fmla="*/ 663757 w 744283"/>
                      <a:gd name="connsiteY5" fmla="*/ 2019037 h 2032911"/>
                      <a:gd name="connsiteX6" fmla="*/ 96530 w 744283"/>
                      <a:gd name="connsiteY6" fmla="*/ 1226413 h 2032911"/>
                      <a:gd name="connsiteX7" fmla="*/ 20483 w 744283"/>
                      <a:gd name="connsiteY7" fmla="*/ 1080724 h 2032911"/>
                      <a:gd name="connsiteX8" fmla="*/ 4069 w 744283"/>
                      <a:gd name="connsiteY8" fmla="*/ 245799 h 2032911"/>
                      <a:gd name="connsiteX0" fmla="*/ 982 w 741196"/>
                      <a:gd name="connsiteY0" fmla="*/ 102194 h 1889306"/>
                      <a:gd name="connsiteX1" fmla="*/ 97226 w 741196"/>
                      <a:gd name="connsiteY1" fmla="*/ 9518 h 1889306"/>
                      <a:gd name="connsiteX2" fmla="*/ 689103 w 741196"/>
                      <a:gd name="connsiteY2" fmla="*/ 694788 h 1889306"/>
                      <a:gd name="connsiteX3" fmla="*/ 741196 w 741196"/>
                      <a:gd name="connsiteY3" fmla="*/ 879345 h 1889306"/>
                      <a:gd name="connsiteX4" fmla="*/ 738137 w 741196"/>
                      <a:gd name="connsiteY4" fmla="*/ 1778407 h 1889306"/>
                      <a:gd name="connsiteX5" fmla="*/ 660670 w 741196"/>
                      <a:gd name="connsiteY5" fmla="*/ 1875432 h 1889306"/>
                      <a:gd name="connsiteX6" fmla="*/ 93443 w 741196"/>
                      <a:gd name="connsiteY6" fmla="*/ 1082808 h 1889306"/>
                      <a:gd name="connsiteX7" fmla="*/ 17396 w 741196"/>
                      <a:gd name="connsiteY7" fmla="*/ 937119 h 1889306"/>
                      <a:gd name="connsiteX8" fmla="*/ 982 w 741196"/>
                      <a:gd name="connsiteY8" fmla="*/ 102194 h 1889306"/>
                      <a:gd name="connsiteX0" fmla="*/ 1025 w 737914"/>
                      <a:gd name="connsiteY0" fmla="*/ 79308 h 1893021"/>
                      <a:gd name="connsiteX1" fmla="*/ 93944 w 737914"/>
                      <a:gd name="connsiteY1" fmla="*/ 13233 h 1893021"/>
                      <a:gd name="connsiteX2" fmla="*/ 685821 w 737914"/>
                      <a:gd name="connsiteY2" fmla="*/ 698503 h 1893021"/>
                      <a:gd name="connsiteX3" fmla="*/ 737914 w 737914"/>
                      <a:gd name="connsiteY3" fmla="*/ 883060 h 1893021"/>
                      <a:gd name="connsiteX4" fmla="*/ 734855 w 737914"/>
                      <a:gd name="connsiteY4" fmla="*/ 1782122 h 1893021"/>
                      <a:gd name="connsiteX5" fmla="*/ 657388 w 737914"/>
                      <a:gd name="connsiteY5" fmla="*/ 1879147 h 1893021"/>
                      <a:gd name="connsiteX6" fmla="*/ 90161 w 737914"/>
                      <a:gd name="connsiteY6" fmla="*/ 1086523 h 1893021"/>
                      <a:gd name="connsiteX7" fmla="*/ 14114 w 737914"/>
                      <a:gd name="connsiteY7" fmla="*/ 940834 h 1893021"/>
                      <a:gd name="connsiteX8" fmla="*/ 1025 w 737914"/>
                      <a:gd name="connsiteY8" fmla="*/ 79308 h 1893021"/>
                      <a:gd name="connsiteX0" fmla="*/ 2432 w 739321"/>
                      <a:gd name="connsiteY0" fmla="*/ 89156 h 1902869"/>
                      <a:gd name="connsiteX1" fmla="*/ 95351 w 739321"/>
                      <a:gd name="connsiteY1" fmla="*/ 23081 h 1902869"/>
                      <a:gd name="connsiteX2" fmla="*/ 687228 w 739321"/>
                      <a:gd name="connsiteY2" fmla="*/ 708351 h 1902869"/>
                      <a:gd name="connsiteX3" fmla="*/ 739321 w 739321"/>
                      <a:gd name="connsiteY3" fmla="*/ 892908 h 1902869"/>
                      <a:gd name="connsiteX4" fmla="*/ 736262 w 739321"/>
                      <a:gd name="connsiteY4" fmla="*/ 1791970 h 1902869"/>
                      <a:gd name="connsiteX5" fmla="*/ 658795 w 739321"/>
                      <a:gd name="connsiteY5" fmla="*/ 1888995 h 1902869"/>
                      <a:gd name="connsiteX6" fmla="*/ 91568 w 739321"/>
                      <a:gd name="connsiteY6" fmla="*/ 1096371 h 1902869"/>
                      <a:gd name="connsiteX7" fmla="*/ 15521 w 739321"/>
                      <a:gd name="connsiteY7" fmla="*/ 950682 h 1902869"/>
                      <a:gd name="connsiteX8" fmla="*/ 2432 w 739321"/>
                      <a:gd name="connsiteY8" fmla="*/ 89156 h 1902869"/>
                      <a:gd name="connsiteX0" fmla="*/ 2726 w 739615"/>
                      <a:gd name="connsiteY0" fmla="*/ 106567 h 1920280"/>
                      <a:gd name="connsiteX1" fmla="*/ 95645 w 739615"/>
                      <a:gd name="connsiteY1" fmla="*/ 40492 h 1920280"/>
                      <a:gd name="connsiteX2" fmla="*/ 687522 w 739615"/>
                      <a:gd name="connsiteY2" fmla="*/ 725762 h 1920280"/>
                      <a:gd name="connsiteX3" fmla="*/ 739615 w 739615"/>
                      <a:gd name="connsiteY3" fmla="*/ 910319 h 1920280"/>
                      <a:gd name="connsiteX4" fmla="*/ 736556 w 739615"/>
                      <a:gd name="connsiteY4" fmla="*/ 1809381 h 1920280"/>
                      <a:gd name="connsiteX5" fmla="*/ 659089 w 739615"/>
                      <a:gd name="connsiteY5" fmla="*/ 1906406 h 1920280"/>
                      <a:gd name="connsiteX6" fmla="*/ 91862 w 739615"/>
                      <a:gd name="connsiteY6" fmla="*/ 1113782 h 1920280"/>
                      <a:gd name="connsiteX7" fmla="*/ 15815 w 739615"/>
                      <a:gd name="connsiteY7" fmla="*/ 968093 h 1920280"/>
                      <a:gd name="connsiteX8" fmla="*/ 2726 w 739615"/>
                      <a:gd name="connsiteY8" fmla="*/ 106567 h 1920280"/>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693 w 737582"/>
                      <a:gd name="connsiteY0" fmla="*/ 92092 h 1905805"/>
                      <a:gd name="connsiteX1" fmla="*/ 93612 w 737582"/>
                      <a:gd name="connsiteY1" fmla="*/ 26017 h 1905805"/>
                      <a:gd name="connsiteX2" fmla="*/ 685489 w 737582"/>
                      <a:gd name="connsiteY2" fmla="*/ 711287 h 1905805"/>
                      <a:gd name="connsiteX3" fmla="*/ 737582 w 737582"/>
                      <a:gd name="connsiteY3" fmla="*/ 895844 h 1905805"/>
                      <a:gd name="connsiteX4" fmla="*/ 734523 w 737582"/>
                      <a:gd name="connsiteY4" fmla="*/ 1794906 h 1905805"/>
                      <a:gd name="connsiteX5" fmla="*/ 657056 w 737582"/>
                      <a:gd name="connsiteY5" fmla="*/ 1891931 h 1905805"/>
                      <a:gd name="connsiteX6" fmla="*/ 89829 w 737582"/>
                      <a:gd name="connsiteY6" fmla="*/ 1099307 h 1905805"/>
                      <a:gd name="connsiteX7" fmla="*/ 13782 w 737582"/>
                      <a:gd name="connsiteY7" fmla="*/ 953618 h 1905805"/>
                      <a:gd name="connsiteX8" fmla="*/ 693 w 737582"/>
                      <a:gd name="connsiteY8" fmla="*/ 92092 h 190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582" h="1905805">
                        <a:moveTo>
                          <a:pt x="693" y="92092"/>
                        </a:moveTo>
                        <a:cubicBezTo>
                          <a:pt x="-6146" y="-3068"/>
                          <a:pt x="38540" y="-23354"/>
                          <a:pt x="93612" y="26017"/>
                        </a:cubicBezTo>
                        <a:lnTo>
                          <a:pt x="685489" y="711287"/>
                        </a:lnTo>
                        <a:cubicBezTo>
                          <a:pt x="738937" y="775191"/>
                          <a:pt x="736027" y="845692"/>
                          <a:pt x="737582" y="895844"/>
                        </a:cubicBezTo>
                        <a:cubicBezTo>
                          <a:pt x="736562" y="1202181"/>
                          <a:pt x="735543" y="1488569"/>
                          <a:pt x="734523" y="1794906"/>
                        </a:cubicBezTo>
                        <a:cubicBezTo>
                          <a:pt x="742507" y="1890505"/>
                          <a:pt x="714729" y="1928884"/>
                          <a:pt x="657056" y="1891931"/>
                        </a:cubicBezTo>
                        <a:lnTo>
                          <a:pt x="89829" y="1099307"/>
                        </a:lnTo>
                        <a:cubicBezTo>
                          <a:pt x="51210" y="1065594"/>
                          <a:pt x="19064" y="1027812"/>
                          <a:pt x="13782" y="953618"/>
                        </a:cubicBezTo>
                        <a:lnTo>
                          <a:pt x="693" y="92092"/>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3" name="Rectangle 14">
                <a:extLst>
                  <a:ext uri="{FF2B5EF4-FFF2-40B4-BE49-F238E27FC236}">
                    <a16:creationId xmlns:a16="http://schemas.microsoft.com/office/drawing/2014/main" id="{C3818FBF-B5BA-4782-18A1-34D3464829C4}"/>
                  </a:ext>
                </a:extLst>
              </p:cNvPr>
              <p:cNvSpPr/>
              <p:nvPr/>
            </p:nvSpPr>
            <p:spPr>
              <a:xfrm>
                <a:off x="1938823" y="2849354"/>
                <a:ext cx="1135118" cy="126801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1493" h="1643766">
                    <a:moveTo>
                      <a:pt x="0" y="376881"/>
                    </a:moveTo>
                    <a:cubicBezTo>
                      <a:pt x="10297" y="267729"/>
                      <a:pt x="107092" y="251254"/>
                      <a:pt x="160638" y="234778"/>
                    </a:cubicBezTo>
                    <a:lnTo>
                      <a:pt x="1371600" y="0"/>
                    </a:lnTo>
                    <a:cubicBezTo>
                      <a:pt x="1473282" y="12112"/>
                      <a:pt x="1474172" y="58957"/>
                      <a:pt x="1470455" y="154459"/>
                    </a:cubicBezTo>
                    <a:lnTo>
                      <a:pt x="1408671" y="1186248"/>
                    </a:lnTo>
                    <a:cubicBezTo>
                      <a:pt x="1407502" y="1297337"/>
                      <a:pt x="1373538" y="1344705"/>
                      <a:pt x="1297460" y="1360010"/>
                    </a:cubicBezTo>
                    <a:lnTo>
                      <a:pt x="135925" y="1643448"/>
                    </a:lnTo>
                    <a:cubicBezTo>
                      <a:pt x="72727" y="1648213"/>
                      <a:pt x="23019" y="1598907"/>
                      <a:pt x="12357" y="1538415"/>
                    </a:cubicBezTo>
                    <a:lnTo>
                      <a:pt x="0" y="376881"/>
                    </a:lnTo>
                    <a:close/>
                  </a:path>
                </a:pathLst>
              </a:custGeom>
              <a:gradFill flip="none" rotWithShape="1">
                <a:gsLst>
                  <a:gs pos="55000">
                    <a:schemeClr val="bg1">
                      <a:alpha val="0"/>
                    </a:schemeClr>
                  </a:gs>
                  <a:gs pos="0">
                    <a:srgbClr val="FFB9B9">
                      <a:alpha val="65000"/>
                    </a:srgbClr>
                  </a:gs>
                </a:gsLst>
                <a:lin ang="2700000" scaled="1"/>
                <a:tileRect/>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4">
                <a:extLst>
                  <a:ext uri="{FF2B5EF4-FFF2-40B4-BE49-F238E27FC236}">
                    <a16:creationId xmlns:a16="http://schemas.microsoft.com/office/drawing/2014/main" id="{D66FC815-75B1-414D-D36A-B6057AFE0389}"/>
                  </a:ext>
                </a:extLst>
              </p:cNvPr>
              <p:cNvSpPr/>
              <p:nvPr/>
            </p:nvSpPr>
            <p:spPr>
              <a:xfrm>
                <a:off x="3187986" y="2632661"/>
                <a:ext cx="942480" cy="115091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615" h="1603645">
                    <a:moveTo>
                      <a:pt x="68674" y="315115"/>
                    </a:moveTo>
                    <a:cubicBezTo>
                      <a:pt x="78971" y="205963"/>
                      <a:pt x="155508" y="213171"/>
                      <a:pt x="209054" y="196695"/>
                    </a:cubicBezTo>
                    <a:lnTo>
                      <a:pt x="1436224" y="2515"/>
                    </a:lnTo>
                    <a:cubicBezTo>
                      <a:pt x="1546010" y="-9056"/>
                      <a:pt x="1579311" y="17492"/>
                      <a:pt x="1571542" y="119760"/>
                    </a:cubicBezTo>
                    <a:lnTo>
                      <a:pt x="1465189" y="1124482"/>
                    </a:lnTo>
                    <a:cubicBezTo>
                      <a:pt x="1464020" y="1235571"/>
                      <a:pt x="1442212" y="1310005"/>
                      <a:pt x="1366134" y="1325310"/>
                    </a:cubicBezTo>
                    <a:lnTo>
                      <a:pt x="143825" y="1601983"/>
                    </a:lnTo>
                    <a:cubicBezTo>
                      <a:pt x="64420" y="1613515"/>
                      <a:pt x="2560" y="1564207"/>
                      <a:pt x="0" y="1480033"/>
                    </a:cubicBezTo>
                    <a:lnTo>
                      <a:pt x="68674" y="315115"/>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4">
                <a:extLst>
                  <a:ext uri="{FF2B5EF4-FFF2-40B4-BE49-F238E27FC236}">
                    <a16:creationId xmlns:a16="http://schemas.microsoft.com/office/drawing/2014/main" id="{7B2EA95C-D65D-987A-BA3C-3926C021D695}"/>
                  </a:ext>
                </a:extLst>
              </p:cNvPr>
              <p:cNvSpPr/>
              <p:nvPr/>
            </p:nvSpPr>
            <p:spPr>
              <a:xfrm>
                <a:off x="4210888" y="2444327"/>
                <a:ext cx="898282" cy="107472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2297" h="1520882">
                    <a:moveTo>
                      <a:pt x="149625" y="298787"/>
                    </a:moveTo>
                    <a:cubicBezTo>
                      <a:pt x="159922" y="189635"/>
                      <a:pt x="236459" y="196843"/>
                      <a:pt x="290005" y="180367"/>
                    </a:cubicBezTo>
                    <a:lnTo>
                      <a:pt x="1400068" y="1627"/>
                    </a:lnTo>
                    <a:cubicBezTo>
                      <a:pt x="1509854" y="-9944"/>
                      <a:pt x="1535134" y="40789"/>
                      <a:pt x="1516895" y="134313"/>
                    </a:cubicBezTo>
                    <a:lnTo>
                      <a:pt x="1330416" y="1169916"/>
                    </a:lnTo>
                    <a:cubicBezTo>
                      <a:pt x="1322268" y="1295578"/>
                      <a:pt x="1256498" y="1293677"/>
                      <a:pt x="1194380" y="1308982"/>
                    </a:cubicBezTo>
                    <a:lnTo>
                      <a:pt x="207028" y="1520109"/>
                    </a:lnTo>
                    <a:cubicBezTo>
                      <a:pt x="40369" y="1528726"/>
                      <a:pt x="-7086" y="1465156"/>
                      <a:pt x="825" y="1340180"/>
                    </a:cubicBezTo>
                    <a:lnTo>
                      <a:pt x="149625" y="298787"/>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14">
                <a:extLst>
                  <a:ext uri="{FF2B5EF4-FFF2-40B4-BE49-F238E27FC236}">
                    <a16:creationId xmlns:a16="http://schemas.microsoft.com/office/drawing/2014/main" id="{72613B3C-06D8-F327-2203-79739D28C251}"/>
                  </a:ext>
                </a:extLst>
              </p:cNvPr>
              <p:cNvSpPr/>
              <p:nvPr/>
            </p:nvSpPr>
            <p:spPr>
              <a:xfrm>
                <a:off x="1979610" y="4070519"/>
                <a:ext cx="996590" cy="116722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872" h="1579825">
                    <a:moveTo>
                      <a:pt x="0" y="377144"/>
                    </a:moveTo>
                    <a:cubicBezTo>
                      <a:pt x="10297" y="267992"/>
                      <a:pt x="107092" y="251517"/>
                      <a:pt x="160638" y="235041"/>
                    </a:cubicBezTo>
                    <a:lnTo>
                      <a:pt x="1227079" y="1830"/>
                    </a:lnTo>
                    <a:cubicBezTo>
                      <a:pt x="1334002" y="-9639"/>
                      <a:pt x="1352150" y="32505"/>
                      <a:pt x="1348433" y="135868"/>
                    </a:cubicBezTo>
                    <a:lnTo>
                      <a:pt x="1299736" y="1101670"/>
                    </a:lnTo>
                    <a:cubicBezTo>
                      <a:pt x="1293327" y="1202279"/>
                      <a:pt x="1294963" y="1218219"/>
                      <a:pt x="1218885" y="1251865"/>
                    </a:cubicBezTo>
                    <a:lnTo>
                      <a:pt x="177819" y="1560964"/>
                    </a:lnTo>
                    <a:cubicBezTo>
                      <a:pt x="91040" y="1599790"/>
                      <a:pt x="-3183" y="1582964"/>
                      <a:pt x="4496" y="1470071"/>
                    </a:cubicBezTo>
                    <a:cubicBezTo>
                      <a:pt x="2997" y="1105762"/>
                      <a:pt x="1499" y="741453"/>
                      <a:pt x="0" y="377144"/>
                    </a:cubicBez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Rectangle 14">
                <a:extLst>
                  <a:ext uri="{FF2B5EF4-FFF2-40B4-BE49-F238E27FC236}">
                    <a16:creationId xmlns:a16="http://schemas.microsoft.com/office/drawing/2014/main" id="{A3AD35A4-E2D6-B39B-2125-99CEA77B392F}"/>
                  </a:ext>
                </a:extLst>
              </p:cNvPr>
              <p:cNvSpPr/>
              <p:nvPr/>
            </p:nvSpPr>
            <p:spPr>
              <a:xfrm>
                <a:off x="3111703" y="3773826"/>
                <a:ext cx="897364" cy="1109122"/>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 name="connsiteX0" fmla="*/ 31339 w 1380211"/>
                  <a:gd name="connsiteY0" fmla="*/ 377144 h 1566760"/>
                  <a:gd name="connsiteX1" fmla="*/ 191977 w 1380211"/>
                  <a:gd name="connsiteY1" fmla="*/ 235041 h 1566760"/>
                  <a:gd name="connsiteX2" fmla="*/ 1258418 w 1380211"/>
                  <a:gd name="connsiteY2" fmla="*/ 1830 h 1566760"/>
                  <a:gd name="connsiteX3" fmla="*/ 1379772 w 1380211"/>
                  <a:gd name="connsiteY3" fmla="*/ 135868 h 1566760"/>
                  <a:gd name="connsiteX4" fmla="*/ 1331075 w 1380211"/>
                  <a:gd name="connsiteY4" fmla="*/ 1101670 h 1566760"/>
                  <a:gd name="connsiteX5" fmla="*/ 1250224 w 1380211"/>
                  <a:gd name="connsiteY5" fmla="*/ 1251865 h 1566760"/>
                  <a:gd name="connsiteX6" fmla="*/ 209158 w 1380211"/>
                  <a:gd name="connsiteY6" fmla="*/ 1560964 h 1566760"/>
                  <a:gd name="connsiteX7" fmla="*/ 325 w 1380211"/>
                  <a:gd name="connsiteY7" fmla="*/ 1322110 h 1566760"/>
                  <a:gd name="connsiteX8" fmla="*/ 31339 w 1380211"/>
                  <a:gd name="connsiteY8" fmla="*/ 377144 h 1566760"/>
                  <a:gd name="connsiteX0" fmla="*/ 31609 w 1380481"/>
                  <a:gd name="connsiteY0" fmla="*/ 377144 h 1471721"/>
                  <a:gd name="connsiteX1" fmla="*/ 192247 w 1380481"/>
                  <a:gd name="connsiteY1" fmla="*/ 235041 h 1471721"/>
                  <a:gd name="connsiteX2" fmla="*/ 1258688 w 1380481"/>
                  <a:gd name="connsiteY2" fmla="*/ 1830 h 1471721"/>
                  <a:gd name="connsiteX3" fmla="*/ 1380042 w 1380481"/>
                  <a:gd name="connsiteY3" fmla="*/ 135868 h 1471721"/>
                  <a:gd name="connsiteX4" fmla="*/ 1331345 w 1380481"/>
                  <a:gd name="connsiteY4" fmla="*/ 1101670 h 1471721"/>
                  <a:gd name="connsiteX5" fmla="*/ 1250494 w 1380481"/>
                  <a:gd name="connsiteY5" fmla="*/ 1251865 h 1471721"/>
                  <a:gd name="connsiteX6" fmla="*/ 147284 w 1380481"/>
                  <a:gd name="connsiteY6" fmla="*/ 1460351 h 1471721"/>
                  <a:gd name="connsiteX7" fmla="*/ 595 w 1380481"/>
                  <a:gd name="connsiteY7" fmla="*/ 1322110 h 1471721"/>
                  <a:gd name="connsiteX8" fmla="*/ 31609 w 1380481"/>
                  <a:gd name="connsiteY8" fmla="*/ 377144 h 1471721"/>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1251078 w 1381065"/>
                  <a:gd name="connsiteY5" fmla="*/ 1251865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109987 w 1381065"/>
                  <a:gd name="connsiteY4" fmla="*/ 1036567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0674"/>
                  <a:gd name="connsiteY0" fmla="*/ 374283 h 1479585"/>
                  <a:gd name="connsiteX1" fmla="*/ 192831 w 1380674"/>
                  <a:gd name="connsiteY1" fmla="*/ 232180 h 1479585"/>
                  <a:gd name="connsiteX2" fmla="*/ 1066922 w 1380674"/>
                  <a:gd name="connsiteY2" fmla="*/ 1929 h 1479585"/>
                  <a:gd name="connsiteX3" fmla="*/ 1380626 w 1380674"/>
                  <a:gd name="connsiteY3" fmla="*/ 133007 h 1479585"/>
                  <a:gd name="connsiteX4" fmla="*/ 1109987 w 1380674"/>
                  <a:gd name="connsiteY4" fmla="*/ 1033706 h 1479585"/>
                  <a:gd name="connsiteX5" fmla="*/ 993625 w 1380674"/>
                  <a:gd name="connsiteY5" fmla="*/ 1204616 h 1479585"/>
                  <a:gd name="connsiteX6" fmla="*/ 109398 w 1380674"/>
                  <a:gd name="connsiteY6" fmla="*/ 1469327 h 1479585"/>
                  <a:gd name="connsiteX7" fmla="*/ 1179 w 1380674"/>
                  <a:gd name="connsiteY7" fmla="*/ 1319249 h 1479585"/>
                  <a:gd name="connsiteX8" fmla="*/ 32193 w 1380674"/>
                  <a:gd name="connsiteY8" fmla="*/ 374283 h 1479585"/>
                  <a:gd name="connsiteX0" fmla="*/ 32193 w 1188715"/>
                  <a:gd name="connsiteY0" fmla="*/ 373479 h 1478781"/>
                  <a:gd name="connsiteX1" fmla="*/ 192831 w 1188715"/>
                  <a:gd name="connsiteY1" fmla="*/ 231376 h 1478781"/>
                  <a:gd name="connsiteX2" fmla="*/ 1066922 w 1188715"/>
                  <a:gd name="connsiteY2" fmla="*/ 1125 h 1478781"/>
                  <a:gd name="connsiteX3" fmla="*/ 1188276 w 1188715"/>
                  <a:gd name="connsiteY3" fmla="*/ 170673 h 1478781"/>
                  <a:gd name="connsiteX4" fmla="*/ 1109987 w 1188715"/>
                  <a:gd name="connsiteY4" fmla="*/ 1032902 h 1478781"/>
                  <a:gd name="connsiteX5" fmla="*/ 993625 w 1188715"/>
                  <a:gd name="connsiteY5" fmla="*/ 1203812 h 1478781"/>
                  <a:gd name="connsiteX6" fmla="*/ 109398 w 1188715"/>
                  <a:gd name="connsiteY6" fmla="*/ 1468523 h 1478781"/>
                  <a:gd name="connsiteX7" fmla="*/ 1179 w 1188715"/>
                  <a:gd name="connsiteY7" fmla="*/ 1318445 h 1478781"/>
                  <a:gd name="connsiteX8" fmla="*/ 32193 w 1188715"/>
                  <a:gd name="connsiteY8" fmla="*/ 373479 h 1478781"/>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855 w 1186377"/>
                  <a:gd name="connsiteY0" fmla="*/ 373479 h 1475563"/>
                  <a:gd name="connsiteX1" fmla="*/ 190493 w 1186377"/>
                  <a:gd name="connsiteY1" fmla="*/ 231376 h 1475563"/>
                  <a:gd name="connsiteX2" fmla="*/ 1064584 w 1186377"/>
                  <a:gd name="connsiteY2" fmla="*/ 1125 h 1475563"/>
                  <a:gd name="connsiteX3" fmla="*/ 1185938 w 1186377"/>
                  <a:gd name="connsiteY3" fmla="*/ 170673 h 1475563"/>
                  <a:gd name="connsiteX4" fmla="*/ 1107649 w 1186377"/>
                  <a:gd name="connsiteY4" fmla="*/ 1032902 h 1475563"/>
                  <a:gd name="connsiteX5" fmla="*/ 991287 w 1186377"/>
                  <a:gd name="connsiteY5" fmla="*/ 1203812 h 1475563"/>
                  <a:gd name="connsiteX6" fmla="*/ 95223 w 1186377"/>
                  <a:gd name="connsiteY6" fmla="*/ 1468523 h 1475563"/>
                  <a:gd name="connsiteX7" fmla="*/ 1800 w 1186377"/>
                  <a:gd name="connsiteY7" fmla="*/ 1265179 h 1475563"/>
                  <a:gd name="connsiteX8" fmla="*/ 29855 w 1186377"/>
                  <a:gd name="connsiteY8" fmla="*/ 373479 h 1475563"/>
                  <a:gd name="connsiteX0" fmla="*/ 31920 w 1188442"/>
                  <a:gd name="connsiteY0" fmla="*/ 373479 h 1476807"/>
                  <a:gd name="connsiteX1" fmla="*/ 192558 w 1188442"/>
                  <a:gd name="connsiteY1" fmla="*/ 231376 h 1476807"/>
                  <a:gd name="connsiteX2" fmla="*/ 1066649 w 1188442"/>
                  <a:gd name="connsiteY2" fmla="*/ 1125 h 1476807"/>
                  <a:gd name="connsiteX3" fmla="*/ 1188003 w 1188442"/>
                  <a:gd name="connsiteY3" fmla="*/ 170673 h 1476807"/>
                  <a:gd name="connsiteX4" fmla="*/ 1109714 w 1188442"/>
                  <a:gd name="connsiteY4" fmla="*/ 1032902 h 1476807"/>
                  <a:gd name="connsiteX5" fmla="*/ 993352 w 1188442"/>
                  <a:gd name="connsiteY5" fmla="*/ 1203812 h 1476807"/>
                  <a:gd name="connsiteX6" fmla="*/ 97288 w 1188442"/>
                  <a:gd name="connsiteY6" fmla="*/ 1468523 h 1476807"/>
                  <a:gd name="connsiteX7" fmla="*/ 3865 w 1188442"/>
                  <a:gd name="connsiteY7" fmla="*/ 1265179 h 1476807"/>
                  <a:gd name="connsiteX8" fmla="*/ 31920 w 1188442"/>
                  <a:gd name="connsiteY8" fmla="*/ 373479 h 1476807"/>
                  <a:gd name="connsiteX0" fmla="*/ 33115 w 1189637"/>
                  <a:gd name="connsiteY0" fmla="*/ 373479 h 1470370"/>
                  <a:gd name="connsiteX1" fmla="*/ 193753 w 1189637"/>
                  <a:gd name="connsiteY1" fmla="*/ 231376 h 1470370"/>
                  <a:gd name="connsiteX2" fmla="*/ 1067844 w 1189637"/>
                  <a:gd name="connsiteY2" fmla="*/ 1125 h 1470370"/>
                  <a:gd name="connsiteX3" fmla="*/ 1189198 w 1189637"/>
                  <a:gd name="connsiteY3" fmla="*/ 170673 h 1470370"/>
                  <a:gd name="connsiteX4" fmla="*/ 1110909 w 1189637"/>
                  <a:gd name="connsiteY4" fmla="*/ 1032902 h 1470370"/>
                  <a:gd name="connsiteX5" fmla="*/ 994547 w 1189637"/>
                  <a:gd name="connsiteY5" fmla="*/ 1203812 h 1470370"/>
                  <a:gd name="connsiteX6" fmla="*/ 98483 w 1189637"/>
                  <a:gd name="connsiteY6" fmla="*/ 1468523 h 1470370"/>
                  <a:gd name="connsiteX7" fmla="*/ 5060 w 1189637"/>
                  <a:gd name="connsiteY7" fmla="*/ 1265179 h 1470370"/>
                  <a:gd name="connsiteX8" fmla="*/ 33115 w 1189637"/>
                  <a:gd name="connsiteY8" fmla="*/ 373479 h 147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637" h="1470370">
                    <a:moveTo>
                      <a:pt x="33115" y="373479"/>
                    </a:moveTo>
                    <a:cubicBezTo>
                      <a:pt x="43412" y="264327"/>
                      <a:pt x="140207" y="247852"/>
                      <a:pt x="193753" y="231376"/>
                    </a:cubicBezTo>
                    <a:lnTo>
                      <a:pt x="1067844" y="1125"/>
                    </a:lnTo>
                    <a:cubicBezTo>
                      <a:pt x="1174767" y="-10344"/>
                      <a:pt x="1192915" y="67310"/>
                      <a:pt x="1189198" y="170673"/>
                    </a:cubicBezTo>
                    <a:lnTo>
                      <a:pt x="1110909" y="1032902"/>
                    </a:lnTo>
                    <a:cubicBezTo>
                      <a:pt x="1104500" y="1133511"/>
                      <a:pt x="1070625" y="1170166"/>
                      <a:pt x="994547" y="1203812"/>
                    </a:cubicBezTo>
                    <a:lnTo>
                      <a:pt x="98483" y="1468523"/>
                    </a:lnTo>
                    <a:cubicBezTo>
                      <a:pt x="-133" y="1483676"/>
                      <a:pt x="-8537" y="1404705"/>
                      <a:pt x="5060" y="1265179"/>
                    </a:cubicBezTo>
                    <a:cubicBezTo>
                      <a:pt x="15398" y="856481"/>
                      <a:pt x="34614" y="737788"/>
                      <a:pt x="33115" y="373479"/>
                    </a:cubicBez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14">
                <a:extLst>
                  <a:ext uri="{FF2B5EF4-FFF2-40B4-BE49-F238E27FC236}">
                    <a16:creationId xmlns:a16="http://schemas.microsoft.com/office/drawing/2014/main" id="{9CAFA3B6-EF68-DD77-698A-32EAF205FD63}"/>
                  </a:ext>
                </a:extLst>
              </p:cNvPr>
              <p:cNvSpPr/>
              <p:nvPr/>
            </p:nvSpPr>
            <p:spPr>
              <a:xfrm>
                <a:off x="4090660" y="3514027"/>
                <a:ext cx="872596" cy="105994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452" h="1489509">
                    <a:moveTo>
                      <a:pt x="148931" y="342420"/>
                    </a:moveTo>
                    <a:cubicBezTo>
                      <a:pt x="159228" y="233268"/>
                      <a:pt x="235765" y="240476"/>
                      <a:pt x="289311" y="224000"/>
                    </a:cubicBezTo>
                    <a:lnTo>
                      <a:pt x="1339374" y="1421"/>
                    </a:lnTo>
                    <a:cubicBezTo>
                      <a:pt x="1449160" y="-10150"/>
                      <a:pt x="1481940" y="49976"/>
                      <a:pt x="1463701" y="143500"/>
                    </a:cubicBezTo>
                    <a:lnTo>
                      <a:pt x="1277222" y="1103949"/>
                    </a:lnTo>
                    <a:cubicBezTo>
                      <a:pt x="1257824" y="1207691"/>
                      <a:pt x="1233303" y="1199528"/>
                      <a:pt x="1159936" y="1233621"/>
                    </a:cubicBezTo>
                    <a:lnTo>
                      <a:pt x="195084" y="1476062"/>
                    </a:lnTo>
                    <a:cubicBezTo>
                      <a:pt x="92174" y="1509732"/>
                      <a:pt x="-4028" y="1480608"/>
                      <a:pt x="131" y="1383813"/>
                    </a:cubicBezTo>
                    <a:lnTo>
                      <a:pt x="148931" y="342420"/>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14">
                <a:extLst>
                  <a:ext uri="{FF2B5EF4-FFF2-40B4-BE49-F238E27FC236}">
                    <a16:creationId xmlns:a16="http://schemas.microsoft.com/office/drawing/2014/main" id="{503A2342-414D-3ED3-4C27-0CC0DE0683E8}"/>
                  </a:ext>
                </a:extLst>
              </p:cNvPr>
              <p:cNvSpPr/>
              <p:nvPr/>
            </p:nvSpPr>
            <p:spPr>
              <a:xfrm>
                <a:off x="1972390" y="5165091"/>
                <a:ext cx="949698" cy="1105642"/>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 name="connsiteX0" fmla="*/ 6300 w 1384673"/>
                  <a:gd name="connsiteY0" fmla="*/ 426718 h 1475809"/>
                  <a:gd name="connsiteX1" fmla="*/ 146680 w 1384673"/>
                  <a:gd name="connsiteY1" fmla="*/ 308298 h 1475809"/>
                  <a:gd name="connsiteX2" fmla="*/ 1237996 w 1384673"/>
                  <a:gd name="connsiteY2" fmla="*/ 1170 h 1475809"/>
                  <a:gd name="connsiteX3" fmla="*/ 1381071 w 1384673"/>
                  <a:gd name="connsiteY3" fmla="*/ 158908 h 1475809"/>
                  <a:gd name="connsiteX4" fmla="*/ 1303342 w 1384673"/>
                  <a:gd name="connsiteY4" fmla="*/ 947127 h 1475809"/>
                  <a:gd name="connsiteX5" fmla="*/ 1204805 w 1384673"/>
                  <a:gd name="connsiteY5" fmla="*/ 1108115 h 1475809"/>
                  <a:gd name="connsiteX6" fmla="*/ 146203 w 1384673"/>
                  <a:gd name="connsiteY6" fmla="*/ 1447629 h 1475809"/>
                  <a:gd name="connsiteX7" fmla="*/ 0 w 1384673"/>
                  <a:gd name="connsiteY7" fmla="*/ 1405482 h 1475809"/>
                  <a:gd name="connsiteX8" fmla="*/ 6300 w 1384673"/>
                  <a:gd name="connsiteY8" fmla="*/ 426718 h 1475809"/>
                  <a:gd name="connsiteX0" fmla="*/ 6300 w 1384673"/>
                  <a:gd name="connsiteY0" fmla="*/ 426718 h 1519086"/>
                  <a:gd name="connsiteX1" fmla="*/ 146680 w 1384673"/>
                  <a:gd name="connsiteY1" fmla="*/ 308298 h 1519086"/>
                  <a:gd name="connsiteX2" fmla="*/ 1237996 w 1384673"/>
                  <a:gd name="connsiteY2" fmla="*/ 1170 h 1519086"/>
                  <a:gd name="connsiteX3" fmla="*/ 1381071 w 1384673"/>
                  <a:gd name="connsiteY3" fmla="*/ 158908 h 1519086"/>
                  <a:gd name="connsiteX4" fmla="*/ 1303342 w 1384673"/>
                  <a:gd name="connsiteY4" fmla="*/ 947127 h 1519086"/>
                  <a:gd name="connsiteX5" fmla="*/ 1204805 w 1384673"/>
                  <a:gd name="connsiteY5" fmla="*/ 1108115 h 1519086"/>
                  <a:gd name="connsiteX6" fmla="*/ 217452 w 1384673"/>
                  <a:gd name="connsiteY6" fmla="*/ 1507126 h 1519086"/>
                  <a:gd name="connsiteX7" fmla="*/ 0 w 1384673"/>
                  <a:gd name="connsiteY7" fmla="*/ 1405482 h 1519086"/>
                  <a:gd name="connsiteX8" fmla="*/ 6300 w 1384673"/>
                  <a:gd name="connsiteY8" fmla="*/ 426718 h 1519086"/>
                  <a:gd name="connsiteX0" fmla="*/ 6300 w 1473987"/>
                  <a:gd name="connsiteY0" fmla="*/ 457724 h 1550092"/>
                  <a:gd name="connsiteX1" fmla="*/ 146680 w 1473987"/>
                  <a:gd name="connsiteY1" fmla="*/ 339304 h 1550092"/>
                  <a:gd name="connsiteX2" fmla="*/ 1432996 w 1473987"/>
                  <a:gd name="connsiteY2" fmla="*/ 862 h 1550092"/>
                  <a:gd name="connsiteX3" fmla="*/ 1381071 w 1473987"/>
                  <a:gd name="connsiteY3" fmla="*/ 189914 h 1550092"/>
                  <a:gd name="connsiteX4" fmla="*/ 1303342 w 1473987"/>
                  <a:gd name="connsiteY4" fmla="*/ 978133 h 1550092"/>
                  <a:gd name="connsiteX5" fmla="*/ 1204805 w 1473987"/>
                  <a:gd name="connsiteY5" fmla="*/ 1139121 h 1550092"/>
                  <a:gd name="connsiteX6" fmla="*/ 217452 w 1473987"/>
                  <a:gd name="connsiteY6" fmla="*/ 1538132 h 1550092"/>
                  <a:gd name="connsiteX7" fmla="*/ 0 w 1473987"/>
                  <a:gd name="connsiteY7" fmla="*/ 1436488 h 1550092"/>
                  <a:gd name="connsiteX8" fmla="*/ 6300 w 1473987"/>
                  <a:gd name="connsiteY8" fmla="*/ 457724 h 1550092"/>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303342 w 1586844"/>
                  <a:gd name="connsiteY4" fmla="*/ 978634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444804 w 1586844"/>
                  <a:gd name="connsiteY5" fmla="*/ 1152148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4480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2605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44" h="1542686">
                    <a:moveTo>
                      <a:pt x="6300" y="458225"/>
                    </a:moveTo>
                    <a:cubicBezTo>
                      <a:pt x="16597" y="349073"/>
                      <a:pt x="93134" y="356281"/>
                      <a:pt x="146680" y="339805"/>
                    </a:cubicBezTo>
                    <a:lnTo>
                      <a:pt x="1432996" y="1363"/>
                    </a:lnTo>
                    <a:cubicBezTo>
                      <a:pt x="1542782" y="-10208"/>
                      <a:pt x="1601809" y="53050"/>
                      <a:pt x="1583570" y="146574"/>
                    </a:cubicBezTo>
                    <a:lnTo>
                      <a:pt x="1554589" y="1013079"/>
                    </a:lnTo>
                    <a:cubicBezTo>
                      <a:pt x="1535191" y="1116821"/>
                      <a:pt x="1499421" y="1118055"/>
                      <a:pt x="1426054" y="1152148"/>
                    </a:cubicBezTo>
                    <a:lnTo>
                      <a:pt x="213703" y="1529239"/>
                    </a:lnTo>
                    <a:cubicBezTo>
                      <a:pt x="110793" y="1562909"/>
                      <a:pt x="18341" y="1533784"/>
                      <a:pt x="0" y="1436989"/>
                    </a:cubicBezTo>
                    <a:lnTo>
                      <a:pt x="6300" y="458225"/>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14">
                <a:extLst>
                  <a:ext uri="{FF2B5EF4-FFF2-40B4-BE49-F238E27FC236}">
                    <a16:creationId xmlns:a16="http://schemas.microsoft.com/office/drawing/2014/main" id="{347925E3-FD31-E128-B427-CD5EBC928D1F}"/>
                  </a:ext>
                </a:extLst>
              </p:cNvPr>
              <p:cNvSpPr/>
              <p:nvPr/>
            </p:nvSpPr>
            <p:spPr>
              <a:xfrm>
                <a:off x="3054797" y="4830183"/>
                <a:ext cx="857870" cy="104710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925" h="1468671">
                    <a:moveTo>
                      <a:pt x="62552" y="426718"/>
                    </a:moveTo>
                    <a:cubicBezTo>
                      <a:pt x="72849" y="317566"/>
                      <a:pt x="149386" y="324774"/>
                      <a:pt x="202932" y="308298"/>
                    </a:cubicBezTo>
                    <a:lnTo>
                      <a:pt x="1294248" y="1170"/>
                    </a:lnTo>
                    <a:cubicBezTo>
                      <a:pt x="1404034" y="-10401"/>
                      <a:pt x="1455562" y="65384"/>
                      <a:pt x="1437323" y="158908"/>
                    </a:cubicBezTo>
                    <a:lnTo>
                      <a:pt x="1359594" y="947127"/>
                    </a:lnTo>
                    <a:cubicBezTo>
                      <a:pt x="1340196" y="1050869"/>
                      <a:pt x="1334424" y="1074022"/>
                      <a:pt x="1261057" y="1108115"/>
                    </a:cubicBezTo>
                    <a:lnTo>
                      <a:pt x="202455" y="1447629"/>
                    </a:lnTo>
                    <a:cubicBezTo>
                      <a:pt x="99545" y="1481299"/>
                      <a:pt x="18342" y="1483489"/>
                      <a:pt x="1" y="1386694"/>
                    </a:cubicBezTo>
                    <a:lnTo>
                      <a:pt x="62552" y="426718"/>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4">
                <a:extLst>
                  <a:ext uri="{FF2B5EF4-FFF2-40B4-BE49-F238E27FC236}">
                    <a16:creationId xmlns:a16="http://schemas.microsoft.com/office/drawing/2014/main" id="{4C6B60B9-FBB5-2425-A05D-96C6C12942C6}"/>
                  </a:ext>
                </a:extLst>
              </p:cNvPr>
              <p:cNvSpPr/>
              <p:nvPr/>
            </p:nvSpPr>
            <p:spPr>
              <a:xfrm>
                <a:off x="4002833" y="4532188"/>
                <a:ext cx="795052" cy="993878"/>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60" h="1409196">
                    <a:moveTo>
                      <a:pt x="130226" y="411253"/>
                    </a:moveTo>
                    <a:cubicBezTo>
                      <a:pt x="140523" y="302101"/>
                      <a:pt x="217060" y="309309"/>
                      <a:pt x="270606" y="292833"/>
                    </a:cubicBezTo>
                    <a:lnTo>
                      <a:pt x="1234420" y="1363"/>
                    </a:lnTo>
                    <a:cubicBezTo>
                      <a:pt x="1344206" y="-10208"/>
                      <a:pt x="1361986" y="53050"/>
                      <a:pt x="1343747" y="146574"/>
                    </a:cubicBezTo>
                    <a:lnTo>
                      <a:pt x="1198518" y="966108"/>
                    </a:lnTo>
                    <a:cubicBezTo>
                      <a:pt x="1179120" y="1069850"/>
                      <a:pt x="1143349" y="1071081"/>
                      <a:pt x="1069982" y="1105174"/>
                    </a:cubicBezTo>
                    <a:lnTo>
                      <a:pt x="168880" y="1394587"/>
                    </a:lnTo>
                    <a:cubicBezTo>
                      <a:pt x="65970" y="1428257"/>
                      <a:pt x="-3984" y="1405396"/>
                      <a:pt x="175" y="1308601"/>
                    </a:cubicBezTo>
                    <a:lnTo>
                      <a:pt x="130226" y="411253"/>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35">
                <a:extLst>
                  <a:ext uri="{FF2B5EF4-FFF2-40B4-BE49-F238E27FC236}">
                    <a16:creationId xmlns:a16="http://schemas.microsoft.com/office/drawing/2014/main" id="{C445DFF3-5F1C-94F7-5679-EE92BB45C0FB}"/>
                  </a:ext>
                </a:extLst>
              </p:cNvPr>
              <p:cNvSpPr/>
              <p:nvPr/>
            </p:nvSpPr>
            <p:spPr>
              <a:xfrm>
                <a:off x="1310375" y="4788369"/>
                <a:ext cx="559520" cy="144571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3923"/>
                  <a:gd name="connsiteY0" fmla="*/ 79309 h 2036395"/>
                  <a:gd name="connsiteX1" fmla="*/ 71111 w 763923"/>
                  <a:gd name="connsiteY1" fmla="*/ 13234 h 2036395"/>
                  <a:gd name="connsiteX2" fmla="*/ 676288 w 763923"/>
                  <a:gd name="connsiteY2" fmla="*/ 625352 h 2036395"/>
                  <a:gd name="connsiteX3" fmla="*/ 735032 w 763923"/>
                  <a:gd name="connsiteY3" fmla="*/ 799934 h 2036395"/>
                  <a:gd name="connsiteX4" fmla="*/ 761899 w 763923"/>
                  <a:gd name="connsiteY4" fmla="*/ 1798748 h 2036395"/>
                  <a:gd name="connsiteX5" fmla="*/ 697732 w 763923"/>
                  <a:gd name="connsiteY5" fmla="*/ 2028777 h 2036395"/>
                  <a:gd name="connsiteX6" fmla="*/ 130505 w 763923"/>
                  <a:gd name="connsiteY6" fmla="*/ 1236153 h 2036395"/>
                  <a:gd name="connsiteX7" fmla="*/ 54458 w 763923"/>
                  <a:gd name="connsiteY7" fmla="*/ 1090464 h 2036395"/>
                  <a:gd name="connsiteX8" fmla="*/ 1468 w 763923"/>
                  <a:gd name="connsiteY8" fmla="*/ 79309 h 2036395"/>
                  <a:gd name="connsiteX0" fmla="*/ 1468 w 776544"/>
                  <a:gd name="connsiteY0" fmla="*/ 79309 h 2046905"/>
                  <a:gd name="connsiteX1" fmla="*/ 71111 w 776544"/>
                  <a:gd name="connsiteY1" fmla="*/ 13234 h 2046905"/>
                  <a:gd name="connsiteX2" fmla="*/ 676288 w 776544"/>
                  <a:gd name="connsiteY2" fmla="*/ 625352 h 2046905"/>
                  <a:gd name="connsiteX3" fmla="*/ 735032 w 776544"/>
                  <a:gd name="connsiteY3" fmla="*/ 799934 h 2046905"/>
                  <a:gd name="connsiteX4" fmla="*/ 775199 w 776544"/>
                  <a:gd name="connsiteY4" fmla="*/ 1931752 h 2046905"/>
                  <a:gd name="connsiteX5" fmla="*/ 697732 w 776544"/>
                  <a:gd name="connsiteY5" fmla="*/ 2028777 h 2046905"/>
                  <a:gd name="connsiteX6" fmla="*/ 130505 w 776544"/>
                  <a:gd name="connsiteY6" fmla="*/ 1236153 h 2046905"/>
                  <a:gd name="connsiteX7" fmla="*/ 54458 w 776544"/>
                  <a:gd name="connsiteY7" fmla="*/ 1090464 h 2046905"/>
                  <a:gd name="connsiteX8" fmla="*/ 1468 w 776544"/>
                  <a:gd name="connsiteY8" fmla="*/ 79309 h 2046905"/>
                  <a:gd name="connsiteX0" fmla="*/ 1468 w 776544"/>
                  <a:gd name="connsiteY0" fmla="*/ 79309 h 2042651"/>
                  <a:gd name="connsiteX1" fmla="*/ 71111 w 776544"/>
                  <a:gd name="connsiteY1" fmla="*/ 13234 h 2042651"/>
                  <a:gd name="connsiteX2" fmla="*/ 676288 w 776544"/>
                  <a:gd name="connsiteY2" fmla="*/ 625352 h 2042651"/>
                  <a:gd name="connsiteX3" fmla="*/ 735032 w 776544"/>
                  <a:gd name="connsiteY3" fmla="*/ 799934 h 2042651"/>
                  <a:gd name="connsiteX4" fmla="*/ 775199 w 776544"/>
                  <a:gd name="connsiteY4" fmla="*/ 1931752 h 2042651"/>
                  <a:gd name="connsiteX5" fmla="*/ 697732 w 776544"/>
                  <a:gd name="connsiteY5" fmla="*/ 2028777 h 2042651"/>
                  <a:gd name="connsiteX6" fmla="*/ 130505 w 776544"/>
                  <a:gd name="connsiteY6" fmla="*/ 1236153 h 2042651"/>
                  <a:gd name="connsiteX7" fmla="*/ 54458 w 776544"/>
                  <a:gd name="connsiteY7" fmla="*/ 1090464 h 2042651"/>
                  <a:gd name="connsiteX8" fmla="*/ 1468 w 776544"/>
                  <a:gd name="connsiteY8" fmla="*/ 79309 h 2042651"/>
                  <a:gd name="connsiteX0" fmla="*/ 1468 w 778258"/>
                  <a:gd name="connsiteY0" fmla="*/ 79309 h 2042651"/>
                  <a:gd name="connsiteX1" fmla="*/ 71111 w 778258"/>
                  <a:gd name="connsiteY1" fmla="*/ 13234 h 2042651"/>
                  <a:gd name="connsiteX2" fmla="*/ 676288 w 778258"/>
                  <a:gd name="connsiteY2" fmla="*/ 625352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26165 w 778258"/>
                  <a:gd name="connsiteY2" fmla="*/ 84813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4069 w 744283"/>
                  <a:gd name="connsiteY0" fmla="*/ 245799 h 2032911"/>
                  <a:gd name="connsiteX1" fmla="*/ 37136 w 744283"/>
                  <a:gd name="connsiteY1" fmla="*/ 3494 h 2032911"/>
                  <a:gd name="connsiteX2" fmla="*/ 692190 w 744283"/>
                  <a:gd name="connsiteY2" fmla="*/ 838393 h 2032911"/>
                  <a:gd name="connsiteX3" fmla="*/ 744283 w 744283"/>
                  <a:gd name="connsiteY3" fmla="*/ 1022950 h 2032911"/>
                  <a:gd name="connsiteX4" fmla="*/ 741224 w 744283"/>
                  <a:gd name="connsiteY4" fmla="*/ 1922012 h 2032911"/>
                  <a:gd name="connsiteX5" fmla="*/ 663757 w 744283"/>
                  <a:gd name="connsiteY5" fmla="*/ 2019037 h 2032911"/>
                  <a:gd name="connsiteX6" fmla="*/ 96530 w 744283"/>
                  <a:gd name="connsiteY6" fmla="*/ 1226413 h 2032911"/>
                  <a:gd name="connsiteX7" fmla="*/ 20483 w 744283"/>
                  <a:gd name="connsiteY7" fmla="*/ 1080724 h 2032911"/>
                  <a:gd name="connsiteX8" fmla="*/ 4069 w 744283"/>
                  <a:gd name="connsiteY8" fmla="*/ 245799 h 2032911"/>
                  <a:gd name="connsiteX0" fmla="*/ 982 w 741196"/>
                  <a:gd name="connsiteY0" fmla="*/ 102194 h 1889306"/>
                  <a:gd name="connsiteX1" fmla="*/ 97226 w 741196"/>
                  <a:gd name="connsiteY1" fmla="*/ 9518 h 1889306"/>
                  <a:gd name="connsiteX2" fmla="*/ 689103 w 741196"/>
                  <a:gd name="connsiteY2" fmla="*/ 694788 h 1889306"/>
                  <a:gd name="connsiteX3" fmla="*/ 741196 w 741196"/>
                  <a:gd name="connsiteY3" fmla="*/ 879345 h 1889306"/>
                  <a:gd name="connsiteX4" fmla="*/ 738137 w 741196"/>
                  <a:gd name="connsiteY4" fmla="*/ 1778407 h 1889306"/>
                  <a:gd name="connsiteX5" fmla="*/ 660670 w 741196"/>
                  <a:gd name="connsiteY5" fmla="*/ 1875432 h 1889306"/>
                  <a:gd name="connsiteX6" fmla="*/ 93443 w 741196"/>
                  <a:gd name="connsiteY6" fmla="*/ 1082808 h 1889306"/>
                  <a:gd name="connsiteX7" fmla="*/ 17396 w 741196"/>
                  <a:gd name="connsiteY7" fmla="*/ 937119 h 1889306"/>
                  <a:gd name="connsiteX8" fmla="*/ 982 w 741196"/>
                  <a:gd name="connsiteY8" fmla="*/ 102194 h 1889306"/>
                  <a:gd name="connsiteX0" fmla="*/ 1025 w 737914"/>
                  <a:gd name="connsiteY0" fmla="*/ 79308 h 1893021"/>
                  <a:gd name="connsiteX1" fmla="*/ 93944 w 737914"/>
                  <a:gd name="connsiteY1" fmla="*/ 13233 h 1893021"/>
                  <a:gd name="connsiteX2" fmla="*/ 685821 w 737914"/>
                  <a:gd name="connsiteY2" fmla="*/ 698503 h 1893021"/>
                  <a:gd name="connsiteX3" fmla="*/ 737914 w 737914"/>
                  <a:gd name="connsiteY3" fmla="*/ 883060 h 1893021"/>
                  <a:gd name="connsiteX4" fmla="*/ 734855 w 737914"/>
                  <a:gd name="connsiteY4" fmla="*/ 1782122 h 1893021"/>
                  <a:gd name="connsiteX5" fmla="*/ 657388 w 737914"/>
                  <a:gd name="connsiteY5" fmla="*/ 1879147 h 1893021"/>
                  <a:gd name="connsiteX6" fmla="*/ 90161 w 737914"/>
                  <a:gd name="connsiteY6" fmla="*/ 1086523 h 1893021"/>
                  <a:gd name="connsiteX7" fmla="*/ 14114 w 737914"/>
                  <a:gd name="connsiteY7" fmla="*/ 940834 h 1893021"/>
                  <a:gd name="connsiteX8" fmla="*/ 1025 w 737914"/>
                  <a:gd name="connsiteY8" fmla="*/ 79308 h 1893021"/>
                  <a:gd name="connsiteX0" fmla="*/ 2432 w 739321"/>
                  <a:gd name="connsiteY0" fmla="*/ 89156 h 1902869"/>
                  <a:gd name="connsiteX1" fmla="*/ 95351 w 739321"/>
                  <a:gd name="connsiteY1" fmla="*/ 23081 h 1902869"/>
                  <a:gd name="connsiteX2" fmla="*/ 687228 w 739321"/>
                  <a:gd name="connsiteY2" fmla="*/ 708351 h 1902869"/>
                  <a:gd name="connsiteX3" fmla="*/ 739321 w 739321"/>
                  <a:gd name="connsiteY3" fmla="*/ 892908 h 1902869"/>
                  <a:gd name="connsiteX4" fmla="*/ 736262 w 739321"/>
                  <a:gd name="connsiteY4" fmla="*/ 1791970 h 1902869"/>
                  <a:gd name="connsiteX5" fmla="*/ 658795 w 739321"/>
                  <a:gd name="connsiteY5" fmla="*/ 1888995 h 1902869"/>
                  <a:gd name="connsiteX6" fmla="*/ 91568 w 739321"/>
                  <a:gd name="connsiteY6" fmla="*/ 1096371 h 1902869"/>
                  <a:gd name="connsiteX7" fmla="*/ 15521 w 739321"/>
                  <a:gd name="connsiteY7" fmla="*/ 950682 h 1902869"/>
                  <a:gd name="connsiteX8" fmla="*/ 2432 w 739321"/>
                  <a:gd name="connsiteY8" fmla="*/ 89156 h 1902869"/>
                  <a:gd name="connsiteX0" fmla="*/ 2726 w 739615"/>
                  <a:gd name="connsiteY0" fmla="*/ 106567 h 1920280"/>
                  <a:gd name="connsiteX1" fmla="*/ 95645 w 739615"/>
                  <a:gd name="connsiteY1" fmla="*/ 40492 h 1920280"/>
                  <a:gd name="connsiteX2" fmla="*/ 687522 w 739615"/>
                  <a:gd name="connsiteY2" fmla="*/ 725762 h 1920280"/>
                  <a:gd name="connsiteX3" fmla="*/ 739615 w 739615"/>
                  <a:gd name="connsiteY3" fmla="*/ 910319 h 1920280"/>
                  <a:gd name="connsiteX4" fmla="*/ 736556 w 739615"/>
                  <a:gd name="connsiteY4" fmla="*/ 1809381 h 1920280"/>
                  <a:gd name="connsiteX5" fmla="*/ 659089 w 739615"/>
                  <a:gd name="connsiteY5" fmla="*/ 1906406 h 1920280"/>
                  <a:gd name="connsiteX6" fmla="*/ 91862 w 739615"/>
                  <a:gd name="connsiteY6" fmla="*/ 1113782 h 1920280"/>
                  <a:gd name="connsiteX7" fmla="*/ 15815 w 739615"/>
                  <a:gd name="connsiteY7" fmla="*/ 968093 h 1920280"/>
                  <a:gd name="connsiteX8" fmla="*/ 2726 w 739615"/>
                  <a:gd name="connsiteY8" fmla="*/ 106567 h 1920280"/>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693 w 737582"/>
                  <a:gd name="connsiteY0" fmla="*/ 92092 h 1905805"/>
                  <a:gd name="connsiteX1" fmla="*/ 93612 w 737582"/>
                  <a:gd name="connsiteY1" fmla="*/ 26017 h 1905805"/>
                  <a:gd name="connsiteX2" fmla="*/ 685489 w 737582"/>
                  <a:gd name="connsiteY2" fmla="*/ 711287 h 1905805"/>
                  <a:gd name="connsiteX3" fmla="*/ 737582 w 737582"/>
                  <a:gd name="connsiteY3" fmla="*/ 895844 h 1905805"/>
                  <a:gd name="connsiteX4" fmla="*/ 734523 w 737582"/>
                  <a:gd name="connsiteY4" fmla="*/ 1794906 h 1905805"/>
                  <a:gd name="connsiteX5" fmla="*/ 657056 w 737582"/>
                  <a:gd name="connsiteY5" fmla="*/ 1891931 h 1905805"/>
                  <a:gd name="connsiteX6" fmla="*/ 89829 w 737582"/>
                  <a:gd name="connsiteY6" fmla="*/ 1099307 h 1905805"/>
                  <a:gd name="connsiteX7" fmla="*/ 13782 w 737582"/>
                  <a:gd name="connsiteY7" fmla="*/ 953618 h 1905805"/>
                  <a:gd name="connsiteX8" fmla="*/ 693 w 737582"/>
                  <a:gd name="connsiteY8" fmla="*/ 92092 h 190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582" h="1905805">
                    <a:moveTo>
                      <a:pt x="693" y="92092"/>
                    </a:moveTo>
                    <a:cubicBezTo>
                      <a:pt x="-6146" y="-3068"/>
                      <a:pt x="38540" y="-23354"/>
                      <a:pt x="93612" y="26017"/>
                    </a:cubicBezTo>
                    <a:lnTo>
                      <a:pt x="685489" y="711287"/>
                    </a:lnTo>
                    <a:cubicBezTo>
                      <a:pt x="738937" y="775191"/>
                      <a:pt x="736027" y="845692"/>
                      <a:pt x="737582" y="895844"/>
                    </a:cubicBezTo>
                    <a:cubicBezTo>
                      <a:pt x="736562" y="1202181"/>
                      <a:pt x="735543" y="1488569"/>
                      <a:pt x="734523" y="1794906"/>
                    </a:cubicBezTo>
                    <a:cubicBezTo>
                      <a:pt x="742507" y="1890505"/>
                      <a:pt x="714729" y="1928884"/>
                      <a:pt x="657056" y="1891931"/>
                    </a:cubicBezTo>
                    <a:lnTo>
                      <a:pt x="89829" y="1099307"/>
                    </a:lnTo>
                    <a:cubicBezTo>
                      <a:pt x="51210" y="1065594"/>
                      <a:pt x="19064" y="1027812"/>
                      <a:pt x="13782" y="953618"/>
                    </a:cubicBezTo>
                    <a:lnTo>
                      <a:pt x="693" y="92092"/>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35">
                <a:extLst>
                  <a:ext uri="{FF2B5EF4-FFF2-40B4-BE49-F238E27FC236}">
                    <a16:creationId xmlns:a16="http://schemas.microsoft.com/office/drawing/2014/main" id="{95147250-8FCD-1A2F-8307-5B0A1F643288}"/>
                  </a:ext>
                </a:extLst>
              </p:cNvPr>
              <p:cNvSpPr/>
              <p:nvPr/>
            </p:nvSpPr>
            <p:spPr>
              <a:xfrm>
                <a:off x="914664" y="4355056"/>
                <a:ext cx="357836" cy="103323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1468 w 526252"/>
                  <a:gd name="connsiteY0" fmla="*/ 79309 h 1627050"/>
                  <a:gd name="connsiteX1" fmla="*/ 71111 w 526252"/>
                  <a:gd name="connsiteY1" fmla="*/ 13234 h 1627050"/>
                  <a:gd name="connsiteX2" fmla="*/ 435782 w 526252"/>
                  <a:gd name="connsiteY2" fmla="*/ 377702 h 1627050"/>
                  <a:gd name="connsiteX3" fmla="*/ 480238 w 526252"/>
                  <a:gd name="connsiteY3" fmla="*/ 504659 h 1627050"/>
                  <a:gd name="connsiteX4" fmla="*/ 526155 w 526252"/>
                  <a:gd name="connsiteY4" fmla="*/ 1532048 h 1627050"/>
                  <a:gd name="connsiteX5" fmla="*/ 423074 w 526252"/>
                  <a:gd name="connsiteY5" fmla="*/ 1612318 h 1627050"/>
                  <a:gd name="connsiteX6" fmla="*/ 123361 w 526252"/>
                  <a:gd name="connsiteY6" fmla="*/ 1217103 h 1627050"/>
                  <a:gd name="connsiteX7" fmla="*/ 56839 w 526252"/>
                  <a:gd name="connsiteY7" fmla="*/ 1083320 h 1627050"/>
                  <a:gd name="connsiteX8" fmla="*/ 1468 w 526252"/>
                  <a:gd name="connsiteY8" fmla="*/ 79309 h 1627050"/>
                  <a:gd name="connsiteX0" fmla="*/ 1468 w 512971"/>
                  <a:gd name="connsiteY0" fmla="*/ 79309 h 1637747"/>
                  <a:gd name="connsiteX1" fmla="*/ 71111 w 512971"/>
                  <a:gd name="connsiteY1" fmla="*/ 13234 h 1637747"/>
                  <a:gd name="connsiteX2" fmla="*/ 435782 w 512971"/>
                  <a:gd name="connsiteY2" fmla="*/ 377702 h 1637747"/>
                  <a:gd name="connsiteX3" fmla="*/ 480238 w 512971"/>
                  <a:gd name="connsiteY3" fmla="*/ 504659 h 1637747"/>
                  <a:gd name="connsiteX4" fmla="*/ 512854 w 512971"/>
                  <a:gd name="connsiteY4" fmla="*/ 1571949 h 1637747"/>
                  <a:gd name="connsiteX5" fmla="*/ 423074 w 512971"/>
                  <a:gd name="connsiteY5" fmla="*/ 1612318 h 1637747"/>
                  <a:gd name="connsiteX6" fmla="*/ 123361 w 512971"/>
                  <a:gd name="connsiteY6" fmla="*/ 1217103 h 1637747"/>
                  <a:gd name="connsiteX7" fmla="*/ 56839 w 512971"/>
                  <a:gd name="connsiteY7" fmla="*/ 1083320 h 1637747"/>
                  <a:gd name="connsiteX8" fmla="*/ 1468 w 512971"/>
                  <a:gd name="connsiteY8" fmla="*/ 79309 h 1637747"/>
                  <a:gd name="connsiteX0" fmla="*/ 1468 w 513000"/>
                  <a:gd name="connsiteY0" fmla="*/ 79309 h 1647743"/>
                  <a:gd name="connsiteX1" fmla="*/ 71111 w 513000"/>
                  <a:gd name="connsiteY1" fmla="*/ 13234 h 1647743"/>
                  <a:gd name="connsiteX2" fmla="*/ 435782 w 513000"/>
                  <a:gd name="connsiteY2" fmla="*/ 377702 h 1647743"/>
                  <a:gd name="connsiteX3" fmla="*/ 480238 w 513000"/>
                  <a:gd name="connsiteY3" fmla="*/ 504659 h 1647743"/>
                  <a:gd name="connsiteX4" fmla="*/ 512854 w 513000"/>
                  <a:gd name="connsiteY4" fmla="*/ 1571949 h 1647743"/>
                  <a:gd name="connsiteX5" fmla="*/ 423074 w 513000"/>
                  <a:gd name="connsiteY5" fmla="*/ 1612318 h 1647743"/>
                  <a:gd name="connsiteX6" fmla="*/ 123361 w 513000"/>
                  <a:gd name="connsiteY6" fmla="*/ 1217103 h 1647743"/>
                  <a:gd name="connsiteX7" fmla="*/ 56839 w 513000"/>
                  <a:gd name="connsiteY7" fmla="*/ 1083320 h 1647743"/>
                  <a:gd name="connsiteX8" fmla="*/ 1468 w 513000"/>
                  <a:gd name="connsiteY8" fmla="*/ 79309 h 1647743"/>
                  <a:gd name="connsiteX0" fmla="*/ 1468 w 513000"/>
                  <a:gd name="connsiteY0" fmla="*/ 79309 h 1652742"/>
                  <a:gd name="connsiteX1" fmla="*/ 71111 w 513000"/>
                  <a:gd name="connsiteY1" fmla="*/ 13234 h 1652742"/>
                  <a:gd name="connsiteX2" fmla="*/ 435782 w 513000"/>
                  <a:gd name="connsiteY2" fmla="*/ 377702 h 1652742"/>
                  <a:gd name="connsiteX3" fmla="*/ 480238 w 513000"/>
                  <a:gd name="connsiteY3" fmla="*/ 504659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35782 w 513000"/>
                  <a:gd name="connsiteY2" fmla="*/ 377702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52407 w 513000"/>
                  <a:gd name="connsiteY2" fmla="*/ 637059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3149 w 484755"/>
                  <a:gd name="connsiteY0" fmla="*/ 337900 h 1642000"/>
                  <a:gd name="connsiteX1" fmla="*/ 42866 w 484755"/>
                  <a:gd name="connsiteY1" fmla="*/ 2492 h 1642000"/>
                  <a:gd name="connsiteX2" fmla="*/ 424162 w 484755"/>
                  <a:gd name="connsiteY2" fmla="*/ 626317 h 1642000"/>
                  <a:gd name="connsiteX3" fmla="*/ 458643 w 484755"/>
                  <a:gd name="connsiteY3" fmla="*/ 786525 h 1642000"/>
                  <a:gd name="connsiteX4" fmla="*/ 484609 w 484755"/>
                  <a:gd name="connsiteY4" fmla="*/ 1561207 h 1642000"/>
                  <a:gd name="connsiteX5" fmla="*/ 394829 w 484755"/>
                  <a:gd name="connsiteY5" fmla="*/ 1601576 h 1642000"/>
                  <a:gd name="connsiteX6" fmla="*/ 95116 w 484755"/>
                  <a:gd name="connsiteY6" fmla="*/ 1206361 h 1642000"/>
                  <a:gd name="connsiteX7" fmla="*/ 28594 w 484755"/>
                  <a:gd name="connsiteY7" fmla="*/ 1072578 h 1642000"/>
                  <a:gd name="connsiteX8" fmla="*/ 3149 w 484755"/>
                  <a:gd name="connsiteY8" fmla="*/ 337900 h 1642000"/>
                  <a:gd name="connsiteX0" fmla="*/ 1565 w 483171"/>
                  <a:gd name="connsiteY0" fmla="*/ 82042 h 1386142"/>
                  <a:gd name="connsiteX1" fmla="*/ 67883 w 483171"/>
                  <a:gd name="connsiteY1" fmla="*/ 12642 h 1386142"/>
                  <a:gd name="connsiteX2" fmla="*/ 422578 w 483171"/>
                  <a:gd name="connsiteY2" fmla="*/ 370459 h 1386142"/>
                  <a:gd name="connsiteX3" fmla="*/ 457059 w 483171"/>
                  <a:gd name="connsiteY3" fmla="*/ 530667 h 1386142"/>
                  <a:gd name="connsiteX4" fmla="*/ 483025 w 483171"/>
                  <a:gd name="connsiteY4" fmla="*/ 1305349 h 1386142"/>
                  <a:gd name="connsiteX5" fmla="*/ 393245 w 483171"/>
                  <a:gd name="connsiteY5" fmla="*/ 1345718 h 1386142"/>
                  <a:gd name="connsiteX6" fmla="*/ 93532 w 483171"/>
                  <a:gd name="connsiteY6" fmla="*/ 950503 h 1386142"/>
                  <a:gd name="connsiteX7" fmla="*/ 27010 w 483171"/>
                  <a:gd name="connsiteY7" fmla="*/ 816720 h 1386142"/>
                  <a:gd name="connsiteX8" fmla="*/ 1565 w 483171"/>
                  <a:gd name="connsiteY8" fmla="*/ 82042 h 1386142"/>
                  <a:gd name="connsiteX0" fmla="*/ 4539 w 486145"/>
                  <a:gd name="connsiteY0" fmla="*/ 88711 h 1392811"/>
                  <a:gd name="connsiteX1" fmla="*/ 70857 w 486145"/>
                  <a:gd name="connsiteY1" fmla="*/ 19311 h 1392811"/>
                  <a:gd name="connsiteX2" fmla="*/ 425552 w 486145"/>
                  <a:gd name="connsiteY2" fmla="*/ 377128 h 1392811"/>
                  <a:gd name="connsiteX3" fmla="*/ 460033 w 486145"/>
                  <a:gd name="connsiteY3" fmla="*/ 537336 h 1392811"/>
                  <a:gd name="connsiteX4" fmla="*/ 485999 w 486145"/>
                  <a:gd name="connsiteY4" fmla="*/ 1312018 h 1392811"/>
                  <a:gd name="connsiteX5" fmla="*/ 396219 w 486145"/>
                  <a:gd name="connsiteY5" fmla="*/ 1352387 h 1392811"/>
                  <a:gd name="connsiteX6" fmla="*/ 96506 w 486145"/>
                  <a:gd name="connsiteY6" fmla="*/ 957172 h 1392811"/>
                  <a:gd name="connsiteX7" fmla="*/ 29984 w 486145"/>
                  <a:gd name="connsiteY7" fmla="*/ 823389 h 1392811"/>
                  <a:gd name="connsiteX8" fmla="*/ 4539 w 486145"/>
                  <a:gd name="connsiteY8" fmla="*/ 88711 h 1392811"/>
                  <a:gd name="connsiteX0" fmla="*/ 4983 w 486589"/>
                  <a:gd name="connsiteY0" fmla="*/ 96073 h 1400173"/>
                  <a:gd name="connsiteX1" fmla="*/ 71301 w 486589"/>
                  <a:gd name="connsiteY1" fmla="*/ 26673 h 1400173"/>
                  <a:gd name="connsiteX2" fmla="*/ 425996 w 486589"/>
                  <a:gd name="connsiteY2" fmla="*/ 384490 h 1400173"/>
                  <a:gd name="connsiteX3" fmla="*/ 460477 w 486589"/>
                  <a:gd name="connsiteY3" fmla="*/ 544698 h 1400173"/>
                  <a:gd name="connsiteX4" fmla="*/ 486443 w 486589"/>
                  <a:gd name="connsiteY4" fmla="*/ 1319380 h 1400173"/>
                  <a:gd name="connsiteX5" fmla="*/ 396663 w 486589"/>
                  <a:gd name="connsiteY5" fmla="*/ 1359749 h 1400173"/>
                  <a:gd name="connsiteX6" fmla="*/ 96950 w 486589"/>
                  <a:gd name="connsiteY6" fmla="*/ 964534 h 1400173"/>
                  <a:gd name="connsiteX7" fmla="*/ 30428 w 486589"/>
                  <a:gd name="connsiteY7" fmla="*/ 830751 h 1400173"/>
                  <a:gd name="connsiteX8" fmla="*/ 4983 w 486589"/>
                  <a:gd name="connsiteY8" fmla="*/ 96073 h 1400173"/>
                  <a:gd name="connsiteX0" fmla="*/ 1786 w 483392"/>
                  <a:gd name="connsiteY0" fmla="*/ 91672 h 1395772"/>
                  <a:gd name="connsiteX1" fmla="*/ 68104 w 483392"/>
                  <a:gd name="connsiteY1" fmla="*/ 22272 h 1395772"/>
                  <a:gd name="connsiteX2" fmla="*/ 422799 w 483392"/>
                  <a:gd name="connsiteY2" fmla="*/ 380089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92" h="1395772">
                    <a:moveTo>
                      <a:pt x="1786" y="91672"/>
                    </a:moveTo>
                    <a:cubicBezTo>
                      <a:pt x="-8377" y="9811"/>
                      <a:pt x="26333" y="-27098"/>
                      <a:pt x="68104" y="22272"/>
                    </a:cubicBezTo>
                    <a:lnTo>
                      <a:pt x="422799" y="383414"/>
                    </a:lnTo>
                    <a:cubicBezTo>
                      <a:pt x="469597" y="424042"/>
                      <a:pt x="455725" y="490145"/>
                      <a:pt x="457280" y="540297"/>
                    </a:cubicBezTo>
                    <a:lnTo>
                      <a:pt x="483246" y="1314979"/>
                    </a:lnTo>
                    <a:cubicBezTo>
                      <a:pt x="486467" y="1412916"/>
                      <a:pt x="435864" y="1416027"/>
                      <a:pt x="393466" y="1355348"/>
                    </a:cubicBezTo>
                    <a:lnTo>
                      <a:pt x="80453" y="946833"/>
                    </a:lnTo>
                    <a:cubicBezTo>
                      <a:pt x="28534" y="899820"/>
                      <a:pt x="29188" y="880593"/>
                      <a:pt x="27231" y="789774"/>
                    </a:cubicBezTo>
                    <a:lnTo>
                      <a:pt x="1786" y="91672"/>
                    </a:lnTo>
                    <a:close/>
                  </a:path>
                </a:pathLst>
              </a:custGeom>
              <a:gradFill>
                <a:gsLst>
                  <a:gs pos="55000">
                    <a:schemeClr val="bg1">
                      <a:alpha val="0"/>
                    </a:schemeClr>
                  </a:gs>
                  <a:gs pos="0">
                    <a:srgbClr val="B4B4B4"/>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35">
                <a:extLst>
                  <a:ext uri="{FF2B5EF4-FFF2-40B4-BE49-F238E27FC236}">
                    <a16:creationId xmlns:a16="http://schemas.microsoft.com/office/drawing/2014/main" id="{78C09D37-B8CF-5F33-5B6E-E15B0A19AD79}"/>
                  </a:ext>
                </a:extLst>
              </p:cNvPr>
              <p:cNvSpPr/>
              <p:nvPr/>
            </p:nvSpPr>
            <p:spPr>
              <a:xfrm>
                <a:off x="572708" y="3960553"/>
                <a:ext cx="343876" cy="102436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 name="connsiteX0" fmla="*/ 16072 w 489719"/>
                  <a:gd name="connsiteY0" fmla="*/ 311522 h 1531997"/>
                  <a:gd name="connsiteX1" fmla="*/ 19213 w 489719"/>
                  <a:gd name="connsiteY1" fmla="*/ 2715 h 1531997"/>
                  <a:gd name="connsiteX2" fmla="*/ 370584 w 489719"/>
                  <a:gd name="connsiteY2" fmla="*/ 347232 h 1531997"/>
                  <a:gd name="connsiteX3" fmla="*/ 438316 w 489719"/>
                  <a:gd name="connsiteY3" fmla="*/ 510766 h 1531997"/>
                  <a:gd name="connsiteX4" fmla="*/ 487558 w 489719"/>
                  <a:gd name="connsiteY4" fmla="*/ 1431752 h 1531997"/>
                  <a:gd name="connsiteX5" fmla="*/ 450979 w 489719"/>
                  <a:gd name="connsiteY5" fmla="*/ 1531973 h 1531997"/>
                  <a:gd name="connsiteX6" fmla="*/ 131315 w 489719"/>
                  <a:gd name="connsiteY6" fmla="*/ 1170008 h 1531997"/>
                  <a:gd name="connsiteX7" fmla="*/ 64793 w 489719"/>
                  <a:gd name="connsiteY7" fmla="*/ 1036225 h 1531997"/>
                  <a:gd name="connsiteX8" fmla="*/ 16072 w 489719"/>
                  <a:gd name="connsiteY8" fmla="*/ 311522 h 1531997"/>
                  <a:gd name="connsiteX0" fmla="*/ 1798 w 475445"/>
                  <a:gd name="connsiteY0" fmla="*/ 79309 h 1299784"/>
                  <a:gd name="connsiteX1" fmla="*/ 61466 w 475445"/>
                  <a:gd name="connsiteY1" fmla="*/ 13234 h 1299784"/>
                  <a:gd name="connsiteX2" fmla="*/ 356310 w 475445"/>
                  <a:gd name="connsiteY2" fmla="*/ 115019 h 1299784"/>
                  <a:gd name="connsiteX3" fmla="*/ 424042 w 475445"/>
                  <a:gd name="connsiteY3" fmla="*/ 278553 h 1299784"/>
                  <a:gd name="connsiteX4" fmla="*/ 473284 w 475445"/>
                  <a:gd name="connsiteY4" fmla="*/ 1199539 h 1299784"/>
                  <a:gd name="connsiteX5" fmla="*/ 436705 w 475445"/>
                  <a:gd name="connsiteY5" fmla="*/ 1299760 h 1299784"/>
                  <a:gd name="connsiteX6" fmla="*/ 117041 w 475445"/>
                  <a:gd name="connsiteY6" fmla="*/ 937795 h 1299784"/>
                  <a:gd name="connsiteX7" fmla="*/ 50519 w 475445"/>
                  <a:gd name="connsiteY7" fmla="*/ 804012 h 1299784"/>
                  <a:gd name="connsiteX8" fmla="*/ 1798 w 475445"/>
                  <a:gd name="connsiteY8" fmla="*/ 79309 h 1299784"/>
                  <a:gd name="connsiteX0" fmla="*/ 1798 w 473439"/>
                  <a:gd name="connsiteY0" fmla="*/ 79309 h 1306428"/>
                  <a:gd name="connsiteX1" fmla="*/ 61466 w 473439"/>
                  <a:gd name="connsiteY1" fmla="*/ 13234 h 1306428"/>
                  <a:gd name="connsiteX2" fmla="*/ 356310 w 473439"/>
                  <a:gd name="connsiteY2" fmla="*/ 115019 h 1306428"/>
                  <a:gd name="connsiteX3" fmla="*/ 424042 w 473439"/>
                  <a:gd name="connsiteY3" fmla="*/ 278553 h 1306428"/>
                  <a:gd name="connsiteX4" fmla="*/ 473284 w 473439"/>
                  <a:gd name="connsiteY4" fmla="*/ 1199539 h 1306428"/>
                  <a:gd name="connsiteX5" fmla="*/ 383503 w 473439"/>
                  <a:gd name="connsiteY5" fmla="*/ 1306410 h 1306428"/>
                  <a:gd name="connsiteX6" fmla="*/ 117041 w 473439"/>
                  <a:gd name="connsiteY6" fmla="*/ 937795 h 1306428"/>
                  <a:gd name="connsiteX7" fmla="*/ 50519 w 473439"/>
                  <a:gd name="connsiteY7" fmla="*/ 804012 h 1306428"/>
                  <a:gd name="connsiteX8" fmla="*/ 1798 w 473439"/>
                  <a:gd name="connsiteY8" fmla="*/ 79309 h 1306428"/>
                  <a:gd name="connsiteX0" fmla="*/ 1798 w 450294"/>
                  <a:gd name="connsiteY0" fmla="*/ 79309 h 1326434"/>
                  <a:gd name="connsiteX1" fmla="*/ 61466 w 450294"/>
                  <a:gd name="connsiteY1" fmla="*/ 13234 h 1326434"/>
                  <a:gd name="connsiteX2" fmla="*/ 356310 w 450294"/>
                  <a:gd name="connsiteY2" fmla="*/ 115019 h 1326434"/>
                  <a:gd name="connsiteX3" fmla="*/ 424042 w 450294"/>
                  <a:gd name="connsiteY3" fmla="*/ 278553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56310 w 450294"/>
                  <a:gd name="connsiteY2" fmla="*/ 115019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2107 w 443953"/>
                  <a:gd name="connsiteY0" fmla="*/ 99226 h 1323076"/>
                  <a:gd name="connsiteX1" fmla="*/ 55125 w 443953"/>
                  <a:gd name="connsiteY1" fmla="*/ 9876 h 1323076"/>
                  <a:gd name="connsiteX2" fmla="*/ 343319 w 443953"/>
                  <a:gd name="connsiteY2" fmla="*/ 351067 h 1323076"/>
                  <a:gd name="connsiteX3" fmla="*/ 394425 w 443953"/>
                  <a:gd name="connsiteY3" fmla="*/ 497976 h 1323076"/>
                  <a:gd name="connsiteX4" fmla="*/ 443667 w 443953"/>
                  <a:gd name="connsiteY4" fmla="*/ 1279309 h 1323076"/>
                  <a:gd name="connsiteX5" fmla="*/ 377162 w 443953"/>
                  <a:gd name="connsiteY5" fmla="*/ 1303052 h 1323076"/>
                  <a:gd name="connsiteX6" fmla="*/ 110700 w 443953"/>
                  <a:gd name="connsiteY6" fmla="*/ 934437 h 1323076"/>
                  <a:gd name="connsiteX7" fmla="*/ 47503 w 443953"/>
                  <a:gd name="connsiteY7" fmla="*/ 803979 h 1323076"/>
                  <a:gd name="connsiteX8" fmla="*/ 2107 w 443953"/>
                  <a:gd name="connsiteY8" fmla="*/ 99226 h 1323076"/>
                  <a:gd name="connsiteX0" fmla="*/ 2811 w 444657"/>
                  <a:gd name="connsiteY0" fmla="*/ 105182 h 1329032"/>
                  <a:gd name="connsiteX1" fmla="*/ 45854 w 444657"/>
                  <a:gd name="connsiteY1" fmla="*/ 9182 h 1329032"/>
                  <a:gd name="connsiteX2" fmla="*/ 344023 w 444657"/>
                  <a:gd name="connsiteY2" fmla="*/ 357023 h 1329032"/>
                  <a:gd name="connsiteX3" fmla="*/ 395129 w 444657"/>
                  <a:gd name="connsiteY3" fmla="*/ 503932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44023 w 444657"/>
                  <a:gd name="connsiteY2" fmla="*/ 357023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09839"/>
                  <a:gd name="connsiteX1" fmla="*/ 45854 w 444657"/>
                  <a:gd name="connsiteY1" fmla="*/ 9182 h 1309839"/>
                  <a:gd name="connsiteX2" fmla="*/ 357323 w 444657"/>
                  <a:gd name="connsiteY2" fmla="*/ 373649 h 1309839"/>
                  <a:gd name="connsiteX3" fmla="*/ 401779 w 444657"/>
                  <a:gd name="connsiteY3" fmla="*/ 547158 h 1309839"/>
                  <a:gd name="connsiteX4" fmla="*/ 444371 w 444657"/>
                  <a:gd name="connsiteY4" fmla="*/ 1238714 h 1309839"/>
                  <a:gd name="connsiteX5" fmla="*/ 377866 w 444657"/>
                  <a:gd name="connsiteY5" fmla="*/ 1309008 h 1309839"/>
                  <a:gd name="connsiteX6" fmla="*/ 111404 w 444657"/>
                  <a:gd name="connsiteY6" fmla="*/ 940393 h 1309839"/>
                  <a:gd name="connsiteX7" fmla="*/ 48207 w 444657"/>
                  <a:gd name="connsiteY7" fmla="*/ 809935 h 1309839"/>
                  <a:gd name="connsiteX8" fmla="*/ 2811 w 444657"/>
                  <a:gd name="connsiteY8" fmla="*/ 105182 h 1309839"/>
                  <a:gd name="connsiteX0" fmla="*/ 2811 w 444745"/>
                  <a:gd name="connsiteY0" fmla="*/ 105182 h 1304344"/>
                  <a:gd name="connsiteX1" fmla="*/ 45854 w 444745"/>
                  <a:gd name="connsiteY1" fmla="*/ 9182 h 1304344"/>
                  <a:gd name="connsiteX2" fmla="*/ 357323 w 444745"/>
                  <a:gd name="connsiteY2" fmla="*/ 373649 h 1304344"/>
                  <a:gd name="connsiteX3" fmla="*/ 401779 w 444745"/>
                  <a:gd name="connsiteY3" fmla="*/ 547158 h 1304344"/>
                  <a:gd name="connsiteX4" fmla="*/ 444371 w 444745"/>
                  <a:gd name="connsiteY4" fmla="*/ 1238714 h 1304344"/>
                  <a:gd name="connsiteX5" fmla="*/ 384516 w 444745"/>
                  <a:gd name="connsiteY5" fmla="*/ 1302358 h 1304344"/>
                  <a:gd name="connsiteX6" fmla="*/ 111404 w 444745"/>
                  <a:gd name="connsiteY6" fmla="*/ 940393 h 1304344"/>
                  <a:gd name="connsiteX7" fmla="*/ 48207 w 444745"/>
                  <a:gd name="connsiteY7" fmla="*/ 809935 h 1304344"/>
                  <a:gd name="connsiteX8" fmla="*/ 2811 w 444745"/>
                  <a:gd name="connsiteY8" fmla="*/ 105182 h 1304344"/>
                  <a:gd name="connsiteX0" fmla="*/ 2811 w 444629"/>
                  <a:gd name="connsiteY0" fmla="*/ 105182 h 1324998"/>
                  <a:gd name="connsiteX1" fmla="*/ 45854 w 444629"/>
                  <a:gd name="connsiteY1" fmla="*/ 9182 h 1324998"/>
                  <a:gd name="connsiteX2" fmla="*/ 357323 w 444629"/>
                  <a:gd name="connsiteY2" fmla="*/ 373649 h 1324998"/>
                  <a:gd name="connsiteX3" fmla="*/ 401779 w 444629"/>
                  <a:gd name="connsiteY3" fmla="*/ 547158 h 1324998"/>
                  <a:gd name="connsiteX4" fmla="*/ 444371 w 444629"/>
                  <a:gd name="connsiteY4" fmla="*/ 1238714 h 1324998"/>
                  <a:gd name="connsiteX5" fmla="*/ 384516 w 444629"/>
                  <a:gd name="connsiteY5" fmla="*/ 1302358 h 1324998"/>
                  <a:gd name="connsiteX6" fmla="*/ 111404 w 444629"/>
                  <a:gd name="connsiteY6" fmla="*/ 940393 h 1324998"/>
                  <a:gd name="connsiteX7" fmla="*/ 48207 w 444629"/>
                  <a:gd name="connsiteY7" fmla="*/ 809935 h 1324998"/>
                  <a:gd name="connsiteX8" fmla="*/ 2811 w 444629"/>
                  <a:gd name="connsiteY8" fmla="*/ 105182 h 1324998"/>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111404 w 446103"/>
                  <a:gd name="connsiteY6" fmla="*/ 940393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6103" h="1328885">
                    <a:moveTo>
                      <a:pt x="2811" y="105182"/>
                    </a:moveTo>
                    <a:cubicBezTo>
                      <a:pt x="-7352" y="36622"/>
                      <a:pt x="10733" y="-23562"/>
                      <a:pt x="45854" y="9182"/>
                    </a:cubicBezTo>
                    <a:lnTo>
                      <a:pt x="357323" y="373649"/>
                    </a:lnTo>
                    <a:cubicBezTo>
                      <a:pt x="407446" y="430902"/>
                      <a:pt x="400224" y="497006"/>
                      <a:pt x="401779" y="547158"/>
                    </a:cubicBezTo>
                    <a:lnTo>
                      <a:pt x="444371" y="1238714"/>
                    </a:lnTo>
                    <a:cubicBezTo>
                      <a:pt x="454242" y="1336650"/>
                      <a:pt x="420264" y="1349736"/>
                      <a:pt x="384516" y="1302358"/>
                    </a:cubicBezTo>
                    <a:lnTo>
                      <a:pt x="98104" y="917117"/>
                    </a:lnTo>
                    <a:cubicBezTo>
                      <a:pt x="56160" y="873428"/>
                      <a:pt x="56814" y="847553"/>
                      <a:pt x="48207" y="786659"/>
                    </a:cubicBezTo>
                    <a:lnTo>
                      <a:pt x="2811" y="105182"/>
                    </a:lnTo>
                    <a:close/>
                  </a:path>
                </a:pathLst>
              </a:custGeom>
              <a:gradFill>
                <a:gsLst>
                  <a:gs pos="55000">
                    <a:schemeClr val="bg1">
                      <a:alpha val="0"/>
                    </a:schemeClr>
                  </a:gs>
                  <a:gs pos="0">
                    <a:srgbClr val="FFEEB7"/>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35">
                <a:extLst>
                  <a:ext uri="{FF2B5EF4-FFF2-40B4-BE49-F238E27FC236}">
                    <a16:creationId xmlns:a16="http://schemas.microsoft.com/office/drawing/2014/main" id="{E62C6999-D6CB-908D-6E38-2E19D65DED39}"/>
                  </a:ext>
                </a:extLst>
              </p:cNvPr>
              <p:cNvSpPr/>
              <p:nvPr/>
            </p:nvSpPr>
            <p:spPr>
              <a:xfrm>
                <a:off x="1269964" y="2683090"/>
                <a:ext cx="578066" cy="133638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6" h="1779245">
                    <a:moveTo>
                      <a:pt x="1468" y="79309"/>
                    </a:moveTo>
                    <a:cubicBezTo>
                      <a:pt x="-8695" y="10749"/>
                      <a:pt x="35990" y="-19510"/>
                      <a:pt x="71111" y="13234"/>
                    </a:cubicBezTo>
                    <a:lnTo>
                      <a:pt x="706882" y="468987"/>
                    </a:lnTo>
                    <a:cubicBezTo>
                      <a:pt x="753680" y="509615"/>
                      <a:pt x="750474" y="552625"/>
                      <a:pt x="752029" y="602777"/>
                    </a:cubicBezTo>
                    <a:lnTo>
                      <a:pt x="768697" y="1669577"/>
                    </a:lnTo>
                    <a:cubicBezTo>
                      <a:pt x="776681" y="1765176"/>
                      <a:pt x="732278" y="1803628"/>
                      <a:pt x="671205" y="1763499"/>
                    </a:cubicBezTo>
                    <a:lnTo>
                      <a:pt x="106710" y="1188563"/>
                    </a:lnTo>
                    <a:cubicBezTo>
                      <a:pt x="68091" y="1154850"/>
                      <a:pt x="46143" y="1130665"/>
                      <a:pt x="40861" y="1056471"/>
                    </a:cubicBezTo>
                    <a:lnTo>
                      <a:pt x="1468" y="79309"/>
                    </a:ln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35">
                <a:extLst>
                  <a:ext uri="{FF2B5EF4-FFF2-40B4-BE49-F238E27FC236}">
                    <a16:creationId xmlns:a16="http://schemas.microsoft.com/office/drawing/2014/main" id="{2770AA71-1E9E-B15B-0925-6116EDBB57FE}"/>
                  </a:ext>
                </a:extLst>
              </p:cNvPr>
              <p:cNvSpPr/>
              <p:nvPr/>
            </p:nvSpPr>
            <p:spPr>
              <a:xfrm>
                <a:off x="388651" y="1956455"/>
                <a:ext cx="424140" cy="114819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39" h="1491180">
                    <a:moveTo>
                      <a:pt x="937" y="47591"/>
                    </a:moveTo>
                    <a:cubicBezTo>
                      <a:pt x="-6845" y="-11444"/>
                      <a:pt x="35460" y="-13128"/>
                      <a:pt x="68200" y="29141"/>
                    </a:cubicBezTo>
                    <a:lnTo>
                      <a:pt x="432508" y="320588"/>
                    </a:lnTo>
                    <a:cubicBezTo>
                      <a:pt x="465019" y="354072"/>
                      <a:pt x="468955" y="392319"/>
                      <a:pt x="465748" y="428184"/>
                    </a:cubicBezTo>
                    <a:lnTo>
                      <a:pt x="549092" y="1414020"/>
                    </a:lnTo>
                    <a:cubicBezTo>
                      <a:pt x="559457" y="1464378"/>
                      <a:pt x="522196" y="1519498"/>
                      <a:pt x="477792" y="1474606"/>
                    </a:cubicBezTo>
                    <a:lnTo>
                      <a:pt x="144279" y="1147320"/>
                    </a:lnTo>
                    <a:cubicBezTo>
                      <a:pt x="115185" y="1123133"/>
                      <a:pt x="88473" y="1087039"/>
                      <a:pt x="85573" y="1031895"/>
                    </a:cubicBezTo>
                    <a:lnTo>
                      <a:pt x="937" y="47591"/>
                    </a:ln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35">
                <a:extLst>
                  <a:ext uri="{FF2B5EF4-FFF2-40B4-BE49-F238E27FC236}">
                    <a16:creationId xmlns:a16="http://schemas.microsoft.com/office/drawing/2014/main" id="{1BCD2D82-538F-A81D-8B15-10AAEFD89B2B}"/>
                  </a:ext>
                </a:extLst>
              </p:cNvPr>
              <p:cNvSpPr/>
              <p:nvPr/>
            </p:nvSpPr>
            <p:spPr>
              <a:xfrm>
                <a:off x="794973" y="2301185"/>
                <a:ext cx="421214" cy="108950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203" h="1513672">
                    <a:moveTo>
                      <a:pt x="1603" y="71923"/>
                    </a:moveTo>
                    <a:cubicBezTo>
                      <a:pt x="-6179" y="12888"/>
                      <a:pt x="14694" y="-19752"/>
                      <a:pt x="56959" y="12992"/>
                    </a:cubicBezTo>
                    <a:lnTo>
                      <a:pt x="471274" y="349682"/>
                    </a:lnTo>
                    <a:cubicBezTo>
                      <a:pt x="513310" y="380784"/>
                      <a:pt x="531534" y="433320"/>
                      <a:pt x="533089" y="483472"/>
                    </a:cubicBezTo>
                    <a:lnTo>
                      <a:pt x="583095" y="1405015"/>
                    </a:lnTo>
                    <a:cubicBezTo>
                      <a:pt x="591079" y="1500614"/>
                      <a:pt x="577630" y="1531923"/>
                      <a:pt x="521320" y="1503700"/>
                    </a:cubicBezTo>
                    <a:lnTo>
                      <a:pt x="144945" y="1154983"/>
                    </a:lnTo>
                    <a:cubicBezTo>
                      <a:pt x="115851" y="1130796"/>
                      <a:pt x="89139" y="1094703"/>
                      <a:pt x="86239" y="1039559"/>
                    </a:cubicBezTo>
                    <a:lnTo>
                      <a:pt x="1603" y="71923"/>
                    </a:lnTo>
                    <a:close/>
                  </a:path>
                </a:pathLst>
              </a:custGeom>
              <a:gradFill>
                <a:gsLst>
                  <a:gs pos="55000">
                    <a:schemeClr val="bg1">
                      <a:alpha val="0"/>
                    </a:schemeClr>
                  </a:gs>
                  <a:gs pos="0">
                    <a:srgbClr val="B4B4B4"/>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ectangle 35">
                <a:extLst>
                  <a:ext uri="{FF2B5EF4-FFF2-40B4-BE49-F238E27FC236}">
                    <a16:creationId xmlns:a16="http://schemas.microsoft.com/office/drawing/2014/main" id="{D8162E3C-DEAF-E449-4C70-8399618FA03C}"/>
                  </a:ext>
                </a:extLst>
              </p:cNvPr>
              <p:cNvSpPr/>
              <p:nvPr/>
            </p:nvSpPr>
            <p:spPr>
              <a:xfrm>
                <a:off x="1305064" y="3758701"/>
                <a:ext cx="572072" cy="1427238"/>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829" h="1903152">
                    <a:moveTo>
                      <a:pt x="1468" y="79309"/>
                    </a:moveTo>
                    <a:cubicBezTo>
                      <a:pt x="-8695" y="10749"/>
                      <a:pt x="35990" y="-19510"/>
                      <a:pt x="71111" y="13234"/>
                    </a:cubicBezTo>
                    <a:lnTo>
                      <a:pt x="676288" y="625352"/>
                    </a:lnTo>
                    <a:cubicBezTo>
                      <a:pt x="723086" y="665980"/>
                      <a:pt x="733477" y="749782"/>
                      <a:pt x="735032" y="799934"/>
                    </a:cubicBezTo>
                    <a:lnTo>
                      <a:pt x="761899" y="1798748"/>
                    </a:lnTo>
                    <a:cubicBezTo>
                      <a:pt x="769883" y="1894347"/>
                      <a:pt x="725479" y="1929401"/>
                      <a:pt x="667806" y="1882473"/>
                    </a:cubicBezTo>
                    <a:lnTo>
                      <a:pt x="130505" y="1236153"/>
                    </a:lnTo>
                    <a:cubicBezTo>
                      <a:pt x="91886" y="1202440"/>
                      <a:pt x="59740" y="1164658"/>
                      <a:pt x="54458" y="1090464"/>
                    </a:cubicBezTo>
                    <a:lnTo>
                      <a:pt x="1468" y="79309"/>
                    </a:lnTo>
                    <a:close/>
                  </a:path>
                </a:pathLst>
              </a:custGeom>
              <a:gradFill>
                <a:gsLst>
                  <a:gs pos="55000">
                    <a:schemeClr val="bg1">
                      <a:alpha val="0"/>
                    </a:schemeClr>
                  </a:gs>
                  <a:gs pos="0">
                    <a:srgbClr val="FCD5B5">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ectangle 35">
                <a:extLst>
                  <a:ext uri="{FF2B5EF4-FFF2-40B4-BE49-F238E27FC236}">
                    <a16:creationId xmlns:a16="http://schemas.microsoft.com/office/drawing/2014/main" id="{50ACF04D-3340-214F-61B7-DF125FC96BCD}"/>
                  </a:ext>
                </a:extLst>
              </p:cNvPr>
              <p:cNvSpPr/>
              <p:nvPr/>
            </p:nvSpPr>
            <p:spPr>
              <a:xfrm>
                <a:off x="885962" y="3350446"/>
                <a:ext cx="393226" cy="119087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293" h="1593870">
                    <a:moveTo>
                      <a:pt x="1468" y="79309"/>
                    </a:moveTo>
                    <a:cubicBezTo>
                      <a:pt x="-8695" y="10749"/>
                      <a:pt x="35990" y="-19510"/>
                      <a:pt x="71111" y="13234"/>
                    </a:cubicBezTo>
                    <a:lnTo>
                      <a:pt x="435782" y="377702"/>
                    </a:lnTo>
                    <a:cubicBezTo>
                      <a:pt x="482580" y="418330"/>
                      <a:pt x="478683" y="454507"/>
                      <a:pt x="480238" y="504659"/>
                    </a:cubicBezTo>
                    <a:lnTo>
                      <a:pt x="526155" y="1532048"/>
                    </a:lnTo>
                    <a:cubicBezTo>
                      <a:pt x="529376" y="1613359"/>
                      <a:pt x="475448" y="1603170"/>
                      <a:pt x="446350" y="1565767"/>
                    </a:cubicBezTo>
                    <a:lnTo>
                      <a:pt x="123361" y="1217103"/>
                    </a:lnTo>
                    <a:cubicBezTo>
                      <a:pt x="84742" y="1183390"/>
                      <a:pt x="62121" y="1157514"/>
                      <a:pt x="56839" y="1083320"/>
                    </a:cubicBezTo>
                    <a:lnTo>
                      <a:pt x="1468" y="79309"/>
                    </a:ln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35">
                <a:extLst>
                  <a:ext uri="{FF2B5EF4-FFF2-40B4-BE49-F238E27FC236}">
                    <a16:creationId xmlns:a16="http://schemas.microsoft.com/office/drawing/2014/main" id="{592C161B-F61D-99FF-2B05-22FD60733385}"/>
                  </a:ext>
                </a:extLst>
              </p:cNvPr>
              <p:cNvSpPr/>
              <p:nvPr/>
            </p:nvSpPr>
            <p:spPr>
              <a:xfrm>
                <a:off x="480733" y="2976059"/>
                <a:ext cx="395660" cy="1174148"/>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406" h="1541375">
                    <a:moveTo>
                      <a:pt x="2533" y="84818"/>
                    </a:moveTo>
                    <a:cubicBezTo>
                      <a:pt x="-7630" y="16258"/>
                      <a:pt x="13779" y="-20651"/>
                      <a:pt x="48900" y="12093"/>
                    </a:cubicBezTo>
                    <a:lnTo>
                      <a:pt x="400271" y="356610"/>
                    </a:lnTo>
                    <a:cubicBezTo>
                      <a:pt x="447069" y="397238"/>
                      <a:pt x="466448" y="469992"/>
                      <a:pt x="468003" y="520144"/>
                    </a:cubicBezTo>
                    <a:lnTo>
                      <a:pt x="517245" y="1441130"/>
                    </a:lnTo>
                    <a:cubicBezTo>
                      <a:pt x="520466" y="1522441"/>
                      <a:pt x="526389" y="1542178"/>
                      <a:pt x="480666" y="1541351"/>
                    </a:cubicBezTo>
                    <a:lnTo>
                      <a:pt x="161002" y="1179386"/>
                    </a:lnTo>
                    <a:cubicBezTo>
                      <a:pt x="122383" y="1145673"/>
                      <a:pt x="99762" y="1119797"/>
                      <a:pt x="94480" y="1045603"/>
                    </a:cubicBezTo>
                    <a:lnTo>
                      <a:pt x="2533" y="84818"/>
                    </a:lnTo>
                    <a:close/>
                  </a:path>
                </a:pathLst>
              </a:custGeom>
              <a:gradFill>
                <a:gsLst>
                  <a:gs pos="55000">
                    <a:schemeClr val="bg1">
                      <a:alpha val="0"/>
                    </a:schemeClr>
                  </a:gs>
                  <a:gs pos="0">
                    <a:srgbClr val="FCD5B5">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24">
                <a:extLst>
                  <a:ext uri="{FF2B5EF4-FFF2-40B4-BE49-F238E27FC236}">
                    <a16:creationId xmlns:a16="http://schemas.microsoft.com/office/drawing/2014/main" id="{A6D56EB8-13FF-0E23-B845-28CF52466728}"/>
                  </a:ext>
                </a:extLst>
              </p:cNvPr>
              <p:cNvSpPr/>
              <p:nvPr/>
            </p:nvSpPr>
            <p:spPr>
              <a:xfrm>
                <a:off x="1345631" y="2332151"/>
                <a:ext cx="1675596" cy="62636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7340" h="817661">
                    <a:moveTo>
                      <a:pt x="29885" y="257435"/>
                    </a:moveTo>
                    <a:lnTo>
                      <a:pt x="1363247" y="4729"/>
                    </a:lnTo>
                    <a:cubicBezTo>
                      <a:pt x="1453202" y="-10668"/>
                      <a:pt x="1493279" y="13835"/>
                      <a:pt x="1540008" y="44989"/>
                    </a:cubicBezTo>
                    <a:lnTo>
                      <a:pt x="2165125" y="430699"/>
                    </a:lnTo>
                    <a:cubicBezTo>
                      <a:pt x="2213716" y="493756"/>
                      <a:pt x="2179179" y="536863"/>
                      <a:pt x="2094766" y="553368"/>
                    </a:cubicBezTo>
                    <a:lnTo>
                      <a:pt x="871665" y="799785"/>
                    </a:lnTo>
                    <a:cubicBezTo>
                      <a:pt x="803878" y="820724"/>
                      <a:pt x="702840" y="835011"/>
                      <a:pt x="638377" y="772824"/>
                    </a:cubicBezTo>
                    <a:lnTo>
                      <a:pt x="57016" y="350896"/>
                    </a:lnTo>
                    <a:cubicBezTo>
                      <a:pt x="1420" y="308658"/>
                      <a:pt x="-24248" y="293023"/>
                      <a:pt x="29885" y="257435"/>
                    </a:cubicBez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ectangle 29">
                <a:extLst>
                  <a:ext uri="{FF2B5EF4-FFF2-40B4-BE49-F238E27FC236}">
                    <a16:creationId xmlns:a16="http://schemas.microsoft.com/office/drawing/2014/main" id="{72BB14AF-6A4E-C3E2-E563-70318891172E}"/>
                  </a:ext>
                </a:extLst>
              </p:cNvPr>
              <p:cNvSpPr/>
              <p:nvPr/>
            </p:nvSpPr>
            <p:spPr>
              <a:xfrm>
                <a:off x="877093" y="1966252"/>
                <a:ext cx="1484060" cy="537204"/>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69" h="698797">
                    <a:moveTo>
                      <a:pt x="64208" y="263346"/>
                    </a:moveTo>
                    <a:lnTo>
                      <a:pt x="1284594" y="3614"/>
                    </a:lnTo>
                    <a:cubicBezTo>
                      <a:pt x="1360497" y="-5874"/>
                      <a:pt x="1383031" y="2428"/>
                      <a:pt x="1426913" y="39194"/>
                    </a:cubicBezTo>
                    <a:lnTo>
                      <a:pt x="1885892" y="320274"/>
                    </a:lnTo>
                    <a:cubicBezTo>
                      <a:pt x="1936890" y="353482"/>
                      <a:pt x="1955866" y="386689"/>
                      <a:pt x="1878776" y="409223"/>
                    </a:cubicBezTo>
                    <a:lnTo>
                      <a:pt x="622810" y="668955"/>
                    </a:lnTo>
                    <a:cubicBezTo>
                      <a:pt x="568254" y="712837"/>
                      <a:pt x="485235" y="703349"/>
                      <a:pt x="437795" y="672513"/>
                    </a:cubicBezTo>
                    <a:lnTo>
                      <a:pt x="17954" y="355853"/>
                    </a:lnTo>
                    <a:cubicBezTo>
                      <a:pt x="-23555" y="317901"/>
                      <a:pt x="13210" y="276392"/>
                      <a:pt x="64208" y="263346"/>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29">
                <a:extLst>
                  <a:ext uri="{FF2B5EF4-FFF2-40B4-BE49-F238E27FC236}">
                    <a16:creationId xmlns:a16="http://schemas.microsoft.com/office/drawing/2014/main" id="{27A40D97-F5EC-F85D-0AD3-C8E46C48173E}"/>
                  </a:ext>
                </a:extLst>
              </p:cNvPr>
              <p:cNvSpPr/>
              <p:nvPr/>
            </p:nvSpPr>
            <p:spPr>
              <a:xfrm>
                <a:off x="435003" y="1664742"/>
                <a:ext cx="1368358" cy="47607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1454" h="626759">
                    <a:moveTo>
                      <a:pt x="64672" y="177906"/>
                    </a:moveTo>
                    <a:lnTo>
                      <a:pt x="1231763" y="4012"/>
                    </a:lnTo>
                    <a:cubicBezTo>
                      <a:pt x="1293379" y="-5476"/>
                      <a:pt x="1325438" y="445"/>
                      <a:pt x="1369320" y="37211"/>
                    </a:cubicBezTo>
                    <a:lnTo>
                      <a:pt x="1741213" y="282006"/>
                    </a:lnTo>
                    <a:cubicBezTo>
                      <a:pt x="1820786" y="324739"/>
                      <a:pt x="1828308" y="366451"/>
                      <a:pt x="1722643" y="388985"/>
                    </a:cubicBezTo>
                    <a:lnTo>
                      <a:pt x="639943" y="609709"/>
                    </a:lnTo>
                    <a:cubicBezTo>
                      <a:pt x="540143" y="639303"/>
                      <a:pt x="495224" y="627434"/>
                      <a:pt x="447784" y="596598"/>
                    </a:cubicBezTo>
                    <a:lnTo>
                      <a:pt x="18418" y="270413"/>
                    </a:lnTo>
                    <a:cubicBezTo>
                      <a:pt x="-23091" y="232461"/>
                      <a:pt x="11293" y="183809"/>
                      <a:pt x="64672" y="177906"/>
                    </a:cubicBez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29">
                <a:extLst>
                  <a:ext uri="{FF2B5EF4-FFF2-40B4-BE49-F238E27FC236}">
                    <a16:creationId xmlns:a16="http://schemas.microsoft.com/office/drawing/2014/main" id="{02DB9214-A7F5-70DC-C0D2-D1D79AA1E783}"/>
                  </a:ext>
                </a:extLst>
              </p:cNvPr>
              <p:cNvSpPr/>
              <p:nvPr/>
            </p:nvSpPr>
            <p:spPr>
              <a:xfrm>
                <a:off x="1579178" y="1511787"/>
                <a:ext cx="1186052" cy="393710"/>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5132" h="512906">
                    <a:moveTo>
                      <a:pt x="64672" y="133641"/>
                    </a:moveTo>
                    <a:lnTo>
                      <a:pt x="907913" y="7372"/>
                    </a:lnTo>
                    <a:cubicBezTo>
                      <a:pt x="962385" y="266"/>
                      <a:pt x="975393" y="-10483"/>
                      <a:pt x="1033563" y="23902"/>
                    </a:cubicBezTo>
                    <a:lnTo>
                      <a:pt x="1493563" y="247266"/>
                    </a:lnTo>
                    <a:cubicBezTo>
                      <a:pt x="1561230" y="289999"/>
                      <a:pt x="1561608" y="310280"/>
                      <a:pt x="1498805" y="325670"/>
                    </a:cubicBezTo>
                    <a:lnTo>
                      <a:pt x="575649" y="498769"/>
                    </a:lnTo>
                    <a:cubicBezTo>
                      <a:pt x="475849" y="528363"/>
                      <a:pt x="464268" y="506969"/>
                      <a:pt x="416828" y="476133"/>
                    </a:cubicBezTo>
                    <a:lnTo>
                      <a:pt x="18418" y="226148"/>
                    </a:lnTo>
                    <a:cubicBezTo>
                      <a:pt x="-23091" y="188196"/>
                      <a:pt x="11293" y="139544"/>
                      <a:pt x="64672" y="133641"/>
                    </a:cubicBez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29">
                <a:extLst>
                  <a:ext uri="{FF2B5EF4-FFF2-40B4-BE49-F238E27FC236}">
                    <a16:creationId xmlns:a16="http://schemas.microsoft.com/office/drawing/2014/main" id="{6631493D-0DA8-EB2D-2280-24A4890B7D3B}"/>
                  </a:ext>
                </a:extLst>
              </p:cNvPr>
              <p:cNvSpPr/>
              <p:nvPr/>
            </p:nvSpPr>
            <p:spPr>
              <a:xfrm>
                <a:off x="2040417" y="1798211"/>
                <a:ext cx="1377956" cy="446068"/>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63346 h 709656"/>
                  <a:gd name="connsiteX1" fmla="*/ 1284594 w 1930469"/>
                  <a:gd name="connsiteY1" fmla="*/ 3614 h 709656"/>
                  <a:gd name="connsiteX2" fmla="*/ 1426913 w 1930469"/>
                  <a:gd name="connsiteY2" fmla="*/ 39194 h 709656"/>
                  <a:gd name="connsiteX3" fmla="*/ 1885892 w 1930469"/>
                  <a:gd name="connsiteY3" fmla="*/ 320274 h 709656"/>
                  <a:gd name="connsiteX4" fmla="*/ 1878776 w 1930469"/>
                  <a:gd name="connsiteY4" fmla="*/ 409223 h 709656"/>
                  <a:gd name="connsiteX5" fmla="*/ 736665 w 1930469"/>
                  <a:gd name="connsiteY5" fmla="*/ 686745 h 709656"/>
                  <a:gd name="connsiteX6" fmla="*/ 437795 w 1930469"/>
                  <a:gd name="connsiteY6" fmla="*/ 672513 h 709656"/>
                  <a:gd name="connsiteX7" fmla="*/ 17954 w 1930469"/>
                  <a:gd name="connsiteY7" fmla="*/ 355853 h 709656"/>
                  <a:gd name="connsiteX8" fmla="*/ 64208 w 1930469"/>
                  <a:gd name="connsiteY8" fmla="*/ 263346 h 709656"/>
                  <a:gd name="connsiteX0" fmla="*/ 64208 w 1930469"/>
                  <a:gd name="connsiteY0" fmla="*/ 26334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63346 h 707575"/>
                  <a:gd name="connsiteX0" fmla="*/ 64208 w 1930469"/>
                  <a:gd name="connsiteY0" fmla="*/ 29892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98926 h 707575"/>
                  <a:gd name="connsiteX0" fmla="*/ 48765 w 1915026"/>
                  <a:gd name="connsiteY0" fmla="*/ 298926 h 707575"/>
                  <a:gd name="connsiteX1" fmla="*/ 1269151 w 1915026"/>
                  <a:gd name="connsiteY1" fmla="*/ 3614 h 707575"/>
                  <a:gd name="connsiteX2" fmla="*/ 1411470 w 1915026"/>
                  <a:gd name="connsiteY2" fmla="*/ 39194 h 707575"/>
                  <a:gd name="connsiteX3" fmla="*/ 1870449 w 1915026"/>
                  <a:gd name="connsiteY3" fmla="*/ 320274 h 707575"/>
                  <a:gd name="connsiteX4" fmla="*/ 1863333 w 1915026"/>
                  <a:gd name="connsiteY4" fmla="*/ 409223 h 707575"/>
                  <a:gd name="connsiteX5" fmla="*/ 721222 w 1915026"/>
                  <a:gd name="connsiteY5" fmla="*/ 686745 h 707575"/>
                  <a:gd name="connsiteX6" fmla="*/ 493512 w 1915026"/>
                  <a:gd name="connsiteY6" fmla="*/ 665397 h 707575"/>
                  <a:gd name="connsiteX7" fmla="*/ 23859 w 1915026"/>
                  <a:gd name="connsiteY7" fmla="*/ 370085 h 707575"/>
                  <a:gd name="connsiteX8" fmla="*/ 48765 w 1915026"/>
                  <a:gd name="connsiteY8" fmla="*/ 298926 h 707575"/>
                  <a:gd name="connsiteX0" fmla="*/ 48765 w 1915026"/>
                  <a:gd name="connsiteY0" fmla="*/ 267477 h 676126"/>
                  <a:gd name="connsiteX1" fmla="*/ 984512 w 1915026"/>
                  <a:gd name="connsiteY1" fmla="*/ 86020 h 676126"/>
                  <a:gd name="connsiteX2" fmla="*/ 1411470 w 1915026"/>
                  <a:gd name="connsiteY2" fmla="*/ 7745 h 676126"/>
                  <a:gd name="connsiteX3" fmla="*/ 1870449 w 1915026"/>
                  <a:gd name="connsiteY3" fmla="*/ 288825 h 676126"/>
                  <a:gd name="connsiteX4" fmla="*/ 1863333 w 1915026"/>
                  <a:gd name="connsiteY4" fmla="*/ 377774 h 676126"/>
                  <a:gd name="connsiteX5" fmla="*/ 721222 w 1915026"/>
                  <a:gd name="connsiteY5" fmla="*/ 655296 h 676126"/>
                  <a:gd name="connsiteX6" fmla="*/ 493512 w 1915026"/>
                  <a:gd name="connsiteY6" fmla="*/ 633948 h 676126"/>
                  <a:gd name="connsiteX7" fmla="*/ 23859 w 1915026"/>
                  <a:gd name="connsiteY7" fmla="*/ 338636 h 676126"/>
                  <a:gd name="connsiteX8" fmla="*/ 48765 w 1915026"/>
                  <a:gd name="connsiteY8" fmla="*/ 267477 h 676126"/>
                  <a:gd name="connsiteX0" fmla="*/ 48765 w 1915026"/>
                  <a:gd name="connsiteY0" fmla="*/ 184582 h 593231"/>
                  <a:gd name="connsiteX1" fmla="*/ 984512 w 1915026"/>
                  <a:gd name="connsiteY1" fmla="*/ 3125 h 593231"/>
                  <a:gd name="connsiteX2" fmla="*/ 1144621 w 1915026"/>
                  <a:gd name="connsiteY2" fmla="*/ 42263 h 593231"/>
                  <a:gd name="connsiteX3" fmla="*/ 1870449 w 1915026"/>
                  <a:gd name="connsiteY3" fmla="*/ 205930 h 593231"/>
                  <a:gd name="connsiteX4" fmla="*/ 1863333 w 1915026"/>
                  <a:gd name="connsiteY4" fmla="*/ 294879 h 593231"/>
                  <a:gd name="connsiteX5" fmla="*/ 721222 w 1915026"/>
                  <a:gd name="connsiteY5" fmla="*/ 572401 h 593231"/>
                  <a:gd name="connsiteX6" fmla="*/ 493512 w 1915026"/>
                  <a:gd name="connsiteY6" fmla="*/ 551053 h 593231"/>
                  <a:gd name="connsiteX7" fmla="*/ 23859 w 1915026"/>
                  <a:gd name="connsiteY7" fmla="*/ 255741 h 593231"/>
                  <a:gd name="connsiteX8" fmla="*/ 48765 w 1915026"/>
                  <a:gd name="connsiteY8" fmla="*/ 184582 h 593231"/>
                  <a:gd name="connsiteX0" fmla="*/ 48765 w 1879447"/>
                  <a:gd name="connsiteY0" fmla="*/ 184582 h 593231"/>
                  <a:gd name="connsiteX1" fmla="*/ 984512 w 1879447"/>
                  <a:gd name="connsiteY1" fmla="*/ 3125 h 593231"/>
                  <a:gd name="connsiteX2" fmla="*/ 1144621 w 1879447"/>
                  <a:gd name="connsiteY2" fmla="*/ 42263 h 593231"/>
                  <a:gd name="connsiteX3" fmla="*/ 1667644 w 1879447"/>
                  <a:gd name="connsiteY3" fmla="*/ 287764 h 593231"/>
                  <a:gd name="connsiteX4" fmla="*/ 1863333 w 1879447"/>
                  <a:gd name="connsiteY4" fmla="*/ 294879 h 593231"/>
                  <a:gd name="connsiteX5" fmla="*/ 721222 w 1879447"/>
                  <a:gd name="connsiteY5" fmla="*/ 572401 h 593231"/>
                  <a:gd name="connsiteX6" fmla="*/ 493512 w 1879447"/>
                  <a:gd name="connsiteY6" fmla="*/ 551053 h 593231"/>
                  <a:gd name="connsiteX7" fmla="*/ 23859 w 1879447"/>
                  <a:gd name="connsiteY7" fmla="*/ 255741 h 593231"/>
                  <a:gd name="connsiteX8" fmla="*/ 48765 w 1879447"/>
                  <a:gd name="connsiteY8" fmla="*/ 184582 h 593231"/>
                  <a:gd name="connsiteX0" fmla="*/ 48765 w 1753121"/>
                  <a:gd name="connsiteY0" fmla="*/ 184582 h 593231"/>
                  <a:gd name="connsiteX1" fmla="*/ 984512 w 1753121"/>
                  <a:gd name="connsiteY1" fmla="*/ 3125 h 593231"/>
                  <a:gd name="connsiteX2" fmla="*/ 1144621 w 1753121"/>
                  <a:gd name="connsiteY2" fmla="*/ 42263 h 593231"/>
                  <a:gd name="connsiteX3" fmla="*/ 1667644 w 1753121"/>
                  <a:gd name="connsiteY3" fmla="*/ 287764 h 593231"/>
                  <a:gd name="connsiteX4" fmla="*/ 1721014 w 1753121"/>
                  <a:gd name="connsiteY4" fmla="*/ 373155 h 593231"/>
                  <a:gd name="connsiteX5" fmla="*/ 721222 w 1753121"/>
                  <a:gd name="connsiteY5" fmla="*/ 572401 h 593231"/>
                  <a:gd name="connsiteX6" fmla="*/ 493512 w 1753121"/>
                  <a:gd name="connsiteY6" fmla="*/ 551053 h 593231"/>
                  <a:gd name="connsiteX7" fmla="*/ 23859 w 1753121"/>
                  <a:gd name="connsiteY7" fmla="*/ 255741 h 593231"/>
                  <a:gd name="connsiteX8" fmla="*/ 48765 w 1753121"/>
                  <a:gd name="connsiteY8" fmla="*/ 184582 h 593231"/>
                  <a:gd name="connsiteX0" fmla="*/ 48765 w 1768053"/>
                  <a:gd name="connsiteY0" fmla="*/ 184582 h 593231"/>
                  <a:gd name="connsiteX1" fmla="*/ 984512 w 1768053"/>
                  <a:gd name="connsiteY1" fmla="*/ 3125 h 593231"/>
                  <a:gd name="connsiteX2" fmla="*/ 1144621 w 1768053"/>
                  <a:gd name="connsiteY2" fmla="*/ 42263 h 593231"/>
                  <a:gd name="connsiteX3" fmla="*/ 1717456 w 1768053"/>
                  <a:gd name="connsiteY3" fmla="*/ 305554 h 593231"/>
                  <a:gd name="connsiteX4" fmla="*/ 1721014 w 1768053"/>
                  <a:gd name="connsiteY4" fmla="*/ 373155 h 593231"/>
                  <a:gd name="connsiteX5" fmla="*/ 721222 w 1768053"/>
                  <a:gd name="connsiteY5" fmla="*/ 572401 h 593231"/>
                  <a:gd name="connsiteX6" fmla="*/ 493512 w 1768053"/>
                  <a:gd name="connsiteY6" fmla="*/ 551053 h 593231"/>
                  <a:gd name="connsiteX7" fmla="*/ 23859 w 1768053"/>
                  <a:gd name="connsiteY7" fmla="*/ 255741 h 593231"/>
                  <a:gd name="connsiteX8" fmla="*/ 48765 w 1768053"/>
                  <a:gd name="connsiteY8" fmla="*/ 184582 h 593231"/>
                  <a:gd name="connsiteX0" fmla="*/ 48765 w 1768053"/>
                  <a:gd name="connsiteY0" fmla="*/ 173214 h 581863"/>
                  <a:gd name="connsiteX1" fmla="*/ 991628 w 1768053"/>
                  <a:gd name="connsiteY1" fmla="*/ 5989 h 581863"/>
                  <a:gd name="connsiteX2" fmla="*/ 1144621 w 1768053"/>
                  <a:gd name="connsiteY2" fmla="*/ 30895 h 581863"/>
                  <a:gd name="connsiteX3" fmla="*/ 1717456 w 1768053"/>
                  <a:gd name="connsiteY3" fmla="*/ 294186 h 581863"/>
                  <a:gd name="connsiteX4" fmla="*/ 1721014 w 1768053"/>
                  <a:gd name="connsiteY4" fmla="*/ 361787 h 581863"/>
                  <a:gd name="connsiteX5" fmla="*/ 721222 w 1768053"/>
                  <a:gd name="connsiteY5" fmla="*/ 561033 h 581863"/>
                  <a:gd name="connsiteX6" fmla="*/ 493512 w 1768053"/>
                  <a:gd name="connsiteY6" fmla="*/ 539685 h 581863"/>
                  <a:gd name="connsiteX7" fmla="*/ 23859 w 1768053"/>
                  <a:gd name="connsiteY7" fmla="*/ 244373 h 581863"/>
                  <a:gd name="connsiteX8" fmla="*/ 48765 w 1768053"/>
                  <a:gd name="connsiteY8" fmla="*/ 173214 h 581863"/>
                  <a:gd name="connsiteX0" fmla="*/ 36475 w 1755763"/>
                  <a:gd name="connsiteY0" fmla="*/ 173214 h 581863"/>
                  <a:gd name="connsiteX1" fmla="*/ 979338 w 1755763"/>
                  <a:gd name="connsiteY1" fmla="*/ 5989 h 581863"/>
                  <a:gd name="connsiteX2" fmla="*/ 1132331 w 1755763"/>
                  <a:gd name="connsiteY2" fmla="*/ 30895 h 581863"/>
                  <a:gd name="connsiteX3" fmla="*/ 1705166 w 1755763"/>
                  <a:gd name="connsiteY3" fmla="*/ 294186 h 581863"/>
                  <a:gd name="connsiteX4" fmla="*/ 1708724 w 1755763"/>
                  <a:gd name="connsiteY4" fmla="*/ 361787 h 581863"/>
                  <a:gd name="connsiteX5" fmla="*/ 708932 w 1755763"/>
                  <a:gd name="connsiteY5" fmla="*/ 561033 h 581863"/>
                  <a:gd name="connsiteX6" fmla="*/ 481222 w 1755763"/>
                  <a:gd name="connsiteY6" fmla="*/ 539685 h 581863"/>
                  <a:gd name="connsiteX7" fmla="*/ 32917 w 1755763"/>
                  <a:gd name="connsiteY7" fmla="*/ 251489 h 581863"/>
                  <a:gd name="connsiteX8" fmla="*/ 36475 w 1755763"/>
                  <a:gd name="connsiteY8" fmla="*/ 173214 h 581863"/>
                  <a:gd name="connsiteX0" fmla="*/ 36475 w 1755763"/>
                  <a:gd name="connsiteY0" fmla="*/ 173214 h 579304"/>
                  <a:gd name="connsiteX1" fmla="*/ 979338 w 1755763"/>
                  <a:gd name="connsiteY1" fmla="*/ 5989 h 579304"/>
                  <a:gd name="connsiteX2" fmla="*/ 1132331 w 1755763"/>
                  <a:gd name="connsiteY2" fmla="*/ 30895 h 579304"/>
                  <a:gd name="connsiteX3" fmla="*/ 1705166 w 1755763"/>
                  <a:gd name="connsiteY3" fmla="*/ 294186 h 579304"/>
                  <a:gd name="connsiteX4" fmla="*/ 1708724 w 1755763"/>
                  <a:gd name="connsiteY4" fmla="*/ 361787 h 579304"/>
                  <a:gd name="connsiteX5" fmla="*/ 687584 w 1755763"/>
                  <a:gd name="connsiteY5" fmla="*/ 557475 h 579304"/>
                  <a:gd name="connsiteX6" fmla="*/ 481222 w 1755763"/>
                  <a:gd name="connsiteY6" fmla="*/ 539685 h 579304"/>
                  <a:gd name="connsiteX7" fmla="*/ 32917 w 1755763"/>
                  <a:gd name="connsiteY7" fmla="*/ 251489 h 579304"/>
                  <a:gd name="connsiteX8" fmla="*/ 36475 w 1755763"/>
                  <a:gd name="connsiteY8" fmla="*/ 173214 h 579304"/>
                  <a:gd name="connsiteX0" fmla="*/ 36475 w 1755763"/>
                  <a:gd name="connsiteY0" fmla="*/ 173214 h 576867"/>
                  <a:gd name="connsiteX1" fmla="*/ 979338 w 1755763"/>
                  <a:gd name="connsiteY1" fmla="*/ 5989 h 576867"/>
                  <a:gd name="connsiteX2" fmla="*/ 1132331 w 1755763"/>
                  <a:gd name="connsiteY2" fmla="*/ 30895 h 576867"/>
                  <a:gd name="connsiteX3" fmla="*/ 1705166 w 1755763"/>
                  <a:gd name="connsiteY3" fmla="*/ 294186 h 576867"/>
                  <a:gd name="connsiteX4" fmla="*/ 1708724 w 1755763"/>
                  <a:gd name="connsiteY4" fmla="*/ 361787 h 576867"/>
                  <a:gd name="connsiteX5" fmla="*/ 687584 w 1755763"/>
                  <a:gd name="connsiteY5" fmla="*/ 557475 h 576867"/>
                  <a:gd name="connsiteX6" fmla="*/ 481222 w 1755763"/>
                  <a:gd name="connsiteY6" fmla="*/ 539685 h 576867"/>
                  <a:gd name="connsiteX7" fmla="*/ 32917 w 1755763"/>
                  <a:gd name="connsiteY7" fmla="*/ 251489 h 576867"/>
                  <a:gd name="connsiteX8" fmla="*/ 36475 w 1755763"/>
                  <a:gd name="connsiteY8" fmla="*/ 173214 h 576867"/>
                  <a:gd name="connsiteX0" fmla="*/ 36475 w 1755763"/>
                  <a:gd name="connsiteY0" fmla="*/ 173214 h 578753"/>
                  <a:gd name="connsiteX1" fmla="*/ 979338 w 1755763"/>
                  <a:gd name="connsiteY1" fmla="*/ 5989 h 578753"/>
                  <a:gd name="connsiteX2" fmla="*/ 1132331 w 1755763"/>
                  <a:gd name="connsiteY2" fmla="*/ 30895 h 578753"/>
                  <a:gd name="connsiteX3" fmla="*/ 1705166 w 1755763"/>
                  <a:gd name="connsiteY3" fmla="*/ 294186 h 578753"/>
                  <a:gd name="connsiteX4" fmla="*/ 1708724 w 1755763"/>
                  <a:gd name="connsiteY4" fmla="*/ 361787 h 578753"/>
                  <a:gd name="connsiteX5" fmla="*/ 687584 w 1755763"/>
                  <a:gd name="connsiteY5" fmla="*/ 557475 h 578753"/>
                  <a:gd name="connsiteX6" fmla="*/ 495454 w 1755763"/>
                  <a:gd name="connsiteY6" fmla="*/ 546801 h 578753"/>
                  <a:gd name="connsiteX7" fmla="*/ 32917 w 1755763"/>
                  <a:gd name="connsiteY7" fmla="*/ 251489 h 578753"/>
                  <a:gd name="connsiteX8" fmla="*/ 36475 w 1755763"/>
                  <a:gd name="connsiteY8" fmla="*/ 173214 h 578753"/>
                  <a:gd name="connsiteX0" fmla="*/ 44768 w 1764056"/>
                  <a:gd name="connsiteY0" fmla="*/ 173214 h 578753"/>
                  <a:gd name="connsiteX1" fmla="*/ 987631 w 1764056"/>
                  <a:gd name="connsiteY1" fmla="*/ 5989 h 578753"/>
                  <a:gd name="connsiteX2" fmla="*/ 1140624 w 1764056"/>
                  <a:gd name="connsiteY2" fmla="*/ 30895 h 578753"/>
                  <a:gd name="connsiteX3" fmla="*/ 1713459 w 1764056"/>
                  <a:gd name="connsiteY3" fmla="*/ 294186 h 578753"/>
                  <a:gd name="connsiteX4" fmla="*/ 1717017 w 1764056"/>
                  <a:gd name="connsiteY4" fmla="*/ 361787 h 578753"/>
                  <a:gd name="connsiteX5" fmla="*/ 695877 w 1764056"/>
                  <a:gd name="connsiteY5" fmla="*/ 557475 h 578753"/>
                  <a:gd name="connsiteX6" fmla="*/ 503747 w 1764056"/>
                  <a:gd name="connsiteY6" fmla="*/ 546801 h 578753"/>
                  <a:gd name="connsiteX7" fmla="*/ 41210 w 1764056"/>
                  <a:gd name="connsiteY7" fmla="*/ 251489 h 578753"/>
                  <a:gd name="connsiteX8" fmla="*/ 44768 w 1764056"/>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67225 h 572764"/>
                  <a:gd name="connsiteX1" fmla="*/ 991392 w 1767817"/>
                  <a:gd name="connsiteY1" fmla="*/ 0 h 572764"/>
                  <a:gd name="connsiteX2" fmla="*/ 1144385 w 1767817"/>
                  <a:gd name="connsiteY2" fmla="*/ 24906 h 572764"/>
                  <a:gd name="connsiteX3" fmla="*/ 1717220 w 1767817"/>
                  <a:gd name="connsiteY3" fmla="*/ 288197 h 572764"/>
                  <a:gd name="connsiteX4" fmla="*/ 1720778 w 1767817"/>
                  <a:gd name="connsiteY4" fmla="*/ 355798 h 572764"/>
                  <a:gd name="connsiteX5" fmla="*/ 699638 w 1767817"/>
                  <a:gd name="connsiteY5" fmla="*/ 551486 h 572764"/>
                  <a:gd name="connsiteX6" fmla="*/ 507508 w 1767817"/>
                  <a:gd name="connsiteY6" fmla="*/ 540812 h 572764"/>
                  <a:gd name="connsiteX7" fmla="*/ 44971 w 1767817"/>
                  <a:gd name="connsiteY7" fmla="*/ 245500 h 572764"/>
                  <a:gd name="connsiteX8" fmla="*/ 48529 w 1767817"/>
                  <a:gd name="connsiteY8" fmla="*/ 167225 h 572764"/>
                  <a:gd name="connsiteX0" fmla="*/ 48529 w 1766344"/>
                  <a:gd name="connsiteY0" fmla="*/ 167225 h 572764"/>
                  <a:gd name="connsiteX1" fmla="*/ 991392 w 1766344"/>
                  <a:gd name="connsiteY1" fmla="*/ 0 h 572764"/>
                  <a:gd name="connsiteX2" fmla="*/ 1144385 w 1766344"/>
                  <a:gd name="connsiteY2" fmla="*/ 24906 h 572764"/>
                  <a:gd name="connsiteX3" fmla="*/ 1717220 w 1766344"/>
                  <a:gd name="connsiteY3" fmla="*/ 288197 h 572764"/>
                  <a:gd name="connsiteX4" fmla="*/ 1720778 w 1766344"/>
                  <a:gd name="connsiteY4" fmla="*/ 355798 h 572764"/>
                  <a:gd name="connsiteX5" fmla="*/ 699638 w 1766344"/>
                  <a:gd name="connsiteY5" fmla="*/ 551486 h 572764"/>
                  <a:gd name="connsiteX6" fmla="*/ 507508 w 1766344"/>
                  <a:gd name="connsiteY6" fmla="*/ 540812 h 572764"/>
                  <a:gd name="connsiteX7" fmla="*/ 44971 w 1766344"/>
                  <a:gd name="connsiteY7" fmla="*/ 245500 h 572764"/>
                  <a:gd name="connsiteX8" fmla="*/ 48529 w 1766344"/>
                  <a:gd name="connsiteY8" fmla="*/ 167225 h 572764"/>
                  <a:gd name="connsiteX0" fmla="*/ 48529 w 1767522"/>
                  <a:gd name="connsiteY0" fmla="*/ 167225 h 572764"/>
                  <a:gd name="connsiteX1" fmla="*/ 991392 w 1767522"/>
                  <a:gd name="connsiteY1" fmla="*/ 0 h 572764"/>
                  <a:gd name="connsiteX2" fmla="*/ 1144385 w 1767522"/>
                  <a:gd name="connsiteY2" fmla="*/ 24906 h 572764"/>
                  <a:gd name="connsiteX3" fmla="*/ 1717220 w 1767522"/>
                  <a:gd name="connsiteY3" fmla="*/ 288197 h 572764"/>
                  <a:gd name="connsiteX4" fmla="*/ 1720778 w 1767522"/>
                  <a:gd name="connsiteY4" fmla="*/ 355798 h 572764"/>
                  <a:gd name="connsiteX5" fmla="*/ 699638 w 1767522"/>
                  <a:gd name="connsiteY5" fmla="*/ 551486 h 572764"/>
                  <a:gd name="connsiteX6" fmla="*/ 507508 w 1767522"/>
                  <a:gd name="connsiteY6" fmla="*/ 540812 h 572764"/>
                  <a:gd name="connsiteX7" fmla="*/ 44971 w 1767522"/>
                  <a:gd name="connsiteY7" fmla="*/ 245500 h 572764"/>
                  <a:gd name="connsiteX8" fmla="*/ 48529 w 1767522"/>
                  <a:gd name="connsiteY8" fmla="*/ 167225 h 572764"/>
                  <a:gd name="connsiteX0" fmla="*/ 48529 w 1767522"/>
                  <a:gd name="connsiteY0" fmla="*/ 167225 h 575340"/>
                  <a:gd name="connsiteX1" fmla="*/ 991392 w 1767522"/>
                  <a:gd name="connsiteY1" fmla="*/ 0 h 575340"/>
                  <a:gd name="connsiteX2" fmla="*/ 1144385 w 1767522"/>
                  <a:gd name="connsiteY2" fmla="*/ 24906 h 575340"/>
                  <a:gd name="connsiteX3" fmla="*/ 1717220 w 1767522"/>
                  <a:gd name="connsiteY3" fmla="*/ 288197 h 575340"/>
                  <a:gd name="connsiteX4" fmla="*/ 1720778 w 1767522"/>
                  <a:gd name="connsiteY4" fmla="*/ 355798 h 575340"/>
                  <a:gd name="connsiteX5" fmla="*/ 688964 w 1767522"/>
                  <a:gd name="connsiteY5" fmla="*/ 555044 h 575340"/>
                  <a:gd name="connsiteX6" fmla="*/ 507508 w 1767522"/>
                  <a:gd name="connsiteY6" fmla="*/ 540812 h 575340"/>
                  <a:gd name="connsiteX7" fmla="*/ 44971 w 1767522"/>
                  <a:gd name="connsiteY7" fmla="*/ 245500 h 575340"/>
                  <a:gd name="connsiteX8" fmla="*/ 48529 w 1767522"/>
                  <a:gd name="connsiteY8" fmla="*/ 167225 h 575340"/>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22" h="572177">
                    <a:moveTo>
                      <a:pt x="48529" y="167225"/>
                    </a:moveTo>
                    <a:lnTo>
                      <a:pt x="991392" y="0"/>
                    </a:lnTo>
                    <a:cubicBezTo>
                      <a:pt x="1045947" y="-9488"/>
                      <a:pt x="1096945" y="-1186"/>
                      <a:pt x="1144385" y="24906"/>
                    </a:cubicBezTo>
                    <a:lnTo>
                      <a:pt x="1717220" y="288197"/>
                    </a:lnTo>
                    <a:cubicBezTo>
                      <a:pt x="1771776" y="314289"/>
                      <a:pt x="1794310" y="336822"/>
                      <a:pt x="1720778" y="355798"/>
                    </a:cubicBezTo>
                    <a:lnTo>
                      <a:pt x="688964" y="555044"/>
                    </a:lnTo>
                    <a:cubicBezTo>
                      <a:pt x="616618" y="591810"/>
                      <a:pt x="547832" y="560974"/>
                      <a:pt x="507508" y="540812"/>
                    </a:cubicBezTo>
                    <a:lnTo>
                      <a:pt x="44971" y="245500"/>
                    </a:lnTo>
                    <a:cubicBezTo>
                      <a:pt x="-17886" y="207548"/>
                      <a:pt x="-13143" y="173155"/>
                      <a:pt x="48529" y="167225"/>
                    </a:cubicBezTo>
                    <a:close/>
                  </a:path>
                </a:pathLst>
              </a:custGeom>
              <a:gradFill>
                <a:gsLst>
                  <a:gs pos="55000">
                    <a:schemeClr val="bg1">
                      <a:alpha val="0"/>
                    </a:schemeClr>
                  </a:gs>
                  <a:gs pos="0">
                    <a:srgbClr val="FCCFAA">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24">
                <a:extLst>
                  <a:ext uri="{FF2B5EF4-FFF2-40B4-BE49-F238E27FC236}">
                    <a16:creationId xmlns:a16="http://schemas.microsoft.com/office/drawing/2014/main" id="{0FD9ED97-C89C-226E-C3D0-71435C3959AB}"/>
                  </a:ext>
                </a:extLst>
              </p:cNvPr>
              <p:cNvSpPr/>
              <p:nvPr/>
            </p:nvSpPr>
            <p:spPr>
              <a:xfrm>
                <a:off x="2613064" y="2114537"/>
                <a:ext cx="1528396" cy="57952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26367 h 786593"/>
                  <a:gd name="connsiteX1" fmla="*/ 1073964 w 2187340"/>
                  <a:gd name="connsiteY1" fmla="*/ 26862 h 786593"/>
                  <a:gd name="connsiteX2" fmla="*/ 1540008 w 2187340"/>
                  <a:gd name="connsiteY2" fmla="*/ 13921 h 786593"/>
                  <a:gd name="connsiteX3" fmla="*/ 2165125 w 2187340"/>
                  <a:gd name="connsiteY3" fmla="*/ 399631 h 786593"/>
                  <a:gd name="connsiteX4" fmla="*/ 2094766 w 2187340"/>
                  <a:gd name="connsiteY4" fmla="*/ 522300 h 786593"/>
                  <a:gd name="connsiteX5" fmla="*/ 871665 w 2187340"/>
                  <a:gd name="connsiteY5" fmla="*/ 768717 h 786593"/>
                  <a:gd name="connsiteX6" fmla="*/ 638377 w 2187340"/>
                  <a:gd name="connsiteY6" fmla="*/ 741756 h 786593"/>
                  <a:gd name="connsiteX7" fmla="*/ 57016 w 2187340"/>
                  <a:gd name="connsiteY7" fmla="*/ 319828 h 786593"/>
                  <a:gd name="connsiteX8" fmla="*/ 29885 w 2187340"/>
                  <a:gd name="connsiteY8" fmla="*/ 226367 h 786593"/>
                  <a:gd name="connsiteX0" fmla="*/ 29885 w 2187340"/>
                  <a:gd name="connsiteY0" fmla="*/ 207145 h 767371"/>
                  <a:gd name="connsiteX1" fmla="*/ 1073964 w 2187340"/>
                  <a:gd name="connsiteY1" fmla="*/ 7640 h 767371"/>
                  <a:gd name="connsiteX2" fmla="*/ 1227450 w 2187340"/>
                  <a:gd name="connsiteY2" fmla="*/ 31275 h 767371"/>
                  <a:gd name="connsiteX3" fmla="*/ 2165125 w 2187340"/>
                  <a:gd name="connsiteY3" fmla="*/ 380409 h 767371"/>
                  <a:gd name="connsiteX4" fmla="*/ 2094766 w 2187340"/>
                  <a:gd name="connsiteY4" fmla="*/ 503078 h 767371"/>
                  <a:gd name="connsiteX5" fmla="*/ 871665 w 2187340"/>
                  <a:gd name="connsiteY5" fmla="*/ 749495 h 767371"/>
                  <a:gd name="connsiteX6" fmla="*/ 638377 w 2187340"/>
                  <a:gd name="connsiteY6" fmla="*/ 722534 h 767371"/>
                  <a:gd name="connsiteX7" fmla="*/ 57016 w 2187340"/>
                  <a:gd name="connsiteY7" fmla="*/ 300606 h 767371"/>
                  <a:gd name="connsiteX8" fmla="*/ 29885 w 2187340"/>
                  <a:gd name="connsiteY8" fmla="*/ 207145 h 767371"/>
                  <a:gd name="connsiteX0" fmla="*/ 29885 w 2115180"/>
                  <a:gd name="connsiteY0" fmla="*/ 207145 h 767371"/>
                  <a:gd name="connsiteX1" fmla="*/ 1073964 w 2115180"/>
                  <a:gd name="connsiteY1" fmla="*/ 7640 h 767371"/>
                  <a:gd name="connsiteX2" fmla="*/ 1227450 w 2115180"/>
                  <a:gd name="connsiteY2" fmla="*/ 31275 h 767371"/>
                  <a:gd name="connsiteX3" fmla="*/ 1929044 w 2115180"/>
                  <a:gd name="connsiteY3" fmla="*/ 423635 h 767371"/>
                  <a:gd name="connsiteX4" fmla="*/ 2094766 w 2115180"/>
                  <a:gd name="connsiteY4" fmla="*/ 503078 h 767371"/>
                  <a:gd name="connsiteX5" fmla="*/ 871665 w 2115180"/>
                  <a:gd name="connsiteY5" fmla="*/ 749495 h 767371"/>
                  <a:gd name="connsiteX6" fmla="*/ 638377 w 2115180"/>
                  <a:gd name="connsiteY6" fmla="*/ 722534 h 767371"/>
                  <a:gd name="connsiteX7" fmla="*/ 57016 w 2115180"/>
                  <a:gd name="connsiteY7" fmla="*/ 300606 h 767371"/>
                  <a:gd name="connsiteX8" fmla="*/ 29885 w 2115180"/>
                  <a:gd name="connsiteY8" fmla="*/ 207145 h 767371"/>
                  <a:gd name="connsiteX0" fmla="*/ 29885 w 1994513"/>
                  <a:gd name="connsiteY0" fmla="*/ 207145 h 767371"/>
                  <a:gd name="connsiteX1" fmla="*/ 1073964 w 1994513"/>
                  <a:gd name="connsiteY1" fmla="*/ 7640 h 767371"/>
                  <a:gd name="connsiteX2" fmla="*/ 1227450 w 1994513"/>
                  <a:gd name="connsiteY2" fmla="*/ 31275 h 767371"/>
                  <a:gd name="connsiteX3" fmla="*/ 1929044 w 1994513"/>
                  <a:gd name="connsiteY3" fmla="*/ 423635 h 767371"/>
                  <a:gd name="connsiteX4" fmla="*/ 1951787 w 1994513"/>
                  <a:gd name="connsiteY4" fmla="*/ 519704 h 767371"/>
                  <a:gd name="connsiteX5" fmla="*/ 871665 w 1994513"/>
                  <a:gd name="connsiteY5" fmla="*/ 749495 h 767371"/>
                  <a:gd name="connsiteX6" fmla="*/ 638377 w 1994513"/>
                  <a:gd name="connsiteY6" fmla="*/ 722534 h 767371"/>
                  <a:gd name="connsiteX7" fmla="*/ 57016 w 1994513"/>
                  <a:gd name="connsiteY7" fmla="*/ 300606 h 767371"/>
                  <a:gd name="connsiteX8" fmla="*/ 29885 w 1994513"/>
                  <a:gd name="connsiteY8" fmla="*/ 207145 h 767371"/>
                  <a:gd name="connsiteX0" fmla="*/ 29885 w 1994513"/>
                  <a:gd name="connsiteY0" fmla="*/ 207145 h 757149"/>
                  <a:gd name="connsiteX1" fmla="*/ 1073964 w 1994513"/>
                  <a:gd name="connsiteY1" fmla="*/ 7640 h 757149"/>
                  <a:gd name="connsiteX2" fmla="*/ 1227450 w 1994513"/>
                  <a:gd name="connsiteY2" fmla="*/ 31275 h 757149"/>
                  <a:gd name="connsiteX3" fmla="*/ 1929044 w 1994513"/>
                  <a:gd name="connsiteY3" fmla="*/ 423635 h 757149"/>
                  <a:gd name="connsiteX4" fmla="*/ 1951787 w 1994513"/>
                  <a:gd name="connsiteY4" fmla="*/ 519704 h 757149"/>
                  <a:gd name="connsiteX5" fmla="*/ 871665 w 1994513"/>
                  <a:gd name="connsiteY5" fmla="*/ 749495 h 757149"/>
                  <a:gd name="connsiteX6" fmla="*/ 684929 w 1994513"/>
                  <a:gd name="connsiteY6" fmla="*/ 685958 h 757149"/>
                  <a:gd name="connsiteX7" fmla="*/ 57016 w 1994513"/>
                  <a:gd name="connsiteY7" fmla="*/ 300606 h 757149"/>
                  <a:gd name="connsiteX8" fmla="*/ 29885 w 1994513"/>
                  <a:gd name="connsiteY8" fmla="*/ 207145 h 757149"/>
                  <a:gd name="connsiteX0" fmla="*/ 29885 w 1994513"/>
                  <a:gd name="connsiteY0" fmla="*/ 207145 h 748943"/>
                  <a:gd name="connsiteX1" fmla="*/ 1073964 w 1994513"/>
                  <a:gd name="connsiteY1" fmla="*/ 7640 h 748943"/>
                  <a:gd name="connsiteX2" fmla="*/ 1227450 w 1994513"/>
                  <a:gd name="connsiteY2" fmla="*/ 31275 h 748943"/>
                  <a:gd name="connsiteX3" fmla="*/ 1929044 w 1994513"/>
                  <a:gd name="connsiteY3" fmla="*/ 423635 h 748943"/>
                  <a:gd name="connsiteX4" fmla="*/ 1951787 w 1994513"/>
                  <a:gd name="connsiteY4" fmla="*/ 519704 h 748943"/>
                  <a:gd name="connsiteX5" fmla="*/ 845064 w 1994513"/>
                  <a:gd name="connsiteY5" fmla="*/ 739520 h 748943"/>
                  <a:gd name="connsiteX6" fmla="*/ 684929 w 1994513"/>
                  <a:gd name="connsiteY6" fmla="*/ 685958 h 748943"/>
                  <a:gd name="connsiteX7" fmla="*/ 57016 w 1994513"/>
                  <a:gd name="connsiteY7" fmla="*/ 300606 h 748943"/>
                  <a:gd name="connsiteX8" fmla="*/ 29885 w 1994513"/>
                  <a:gd name="connsiteY8" fmla="*/ 207145 h 748943"/>
                  <a:gd name="connsiteX0" fmla="*/ 25696 w 1990324"/>
                  <a:gd name="connsiteY0" fmla="*/ 207145 h 748943"/>
                  <a:gd name="connsiteX1" fmla="*/ 1069775 w 1990324"/>
                  <a:gd name="connsiteY1" fmla="*/ 7640 h 748943"/>
                  <a:gd name="connsiteX2" fmla="*/ 1223261 w 1990324"/>
                  <a:gd name="connsiteY2" fmla="*/ 31275 h 748943"/>
                  <a:gd name="connsiteX3" fmla="*/ 1924855 w 1990324"/>
                  <a:gd name="connsiteY3" fmla="*/ 423635 h 748943"/>
                  <a:gd name="connsiteX4" fmla="*/ 1947598 w 1990324"/>
                  <a:gd name="connsiteY4" fmla="*/ 519704 h 748943"/>
                  <a:gd name="connsiteX5" fmla="*/ 840875 w 1990324"/>
                  <a:gd name="connsiteY5" fmla="*/ 739520 h 748943"/>
                  <a:gd name="connsiteX6" fmla="*/ 680740 w 1990324"/>
                  <a:gd name="connsiteY6" fmla="*/ 685958 h 748943"/>
                  <a:gd name="connsiteX7" fmla="*/ 52827 w 1990324"/>
                  <a:gd name="connsiteY7" fmla="*/ 300606 h 748943"/>
                  <a:gd name="connsiteX8" fmla="*/ 25696 w 1990324"/>
                  <a:gd name="connsiteY8" fmla="*/ 207145 h 748943"/>
                  <a:gd name="connsiteX0" fmla="*/ 18311 w 1982939"/>
                  <a:gd name="connsiteY0" fmla="*/ 207145 h 748943"/>
                  <a:gd name="connsiteX1" fmla="*/ 1062390 w 1982939"/>
                  <a:gd name="connsiteY1" fmla="*/ 7640 h 748943"/>
                  <a:gd name="connsiteX2" fmla="*/ 1215876 w 1982939"/>
                  <a:gd name="connsiteY2" fmla="*/ 31275 h 748943"/>
                  <a:gd name="connsiteX3" fmla="*/ 1917470 w 1982939"/>
                  <a:gd name="connsiteY3" fmla="*/ 423635 h 748943"/>
                  <a:gd name="connsiteX4" fmla="*/ 1940213 w 1982939"/>
                  <a:gd name="connsiteY4" fmla="*/ 519704 h 748943"/>
                  <a:gd name="connsiteX5" fmla="*/ 833490 w 1982939"/>
                  <a:gd name="connsiteY5" fmla="*/ 739520 h 748943"/>
                  <a:gd name="connsiteX6" fmla="*/ 673355 w 1982939"/>
                  <a:gd name="connsiteY6" fmla="*/ 685958 h 748943"/>
                  <a:gd name="connsiteX7" fmla="*/ 45442 w 1982939"/>
                  <a:gd name="connsiteY7" fmla="*/ 300606 h 748943"/>
                  <a:gd name="connsiteX8" fmla="*/ 18311 w 1982939"/>
                  <a:gd name="connsiteY8" fmla="*/ 207145 h 748943"/>
                  <a:gd name="connsiteX0" fmla="*/ 21717 w 1986345"/>
                  <a:gd name="connsiteY0" fmla="*/ 207145 h 748943"/>
                  <a:gd name="connsiteX1" fmla="*/ 1065796 w 1986345"/>
                  <a:gd name="connsiteY1" fmla="*/ 7640 h 748943"/>
                  <a:gd name="connsiteX2" fmla="*/ 1219282 w 1986345"/>
                  <a:gd name="connsiteY2" fmla="*/ 31275 h 748943"/>
                  <a:gd name="connsiteX3" fmla="*/ 1920876 w 1986345"/>
                  <a:gd name="connsiteY3" fmla="*/ 423635 h 748943"/>
                  <a:gd name="connsiteX4" fmla="*/ 1943619 w 1986345"/>
                  <a:gd name="connsiteY4" fmla="*/ 519704 h 748943"/>
                  <a:gd name="connsiteX5" fmla="*/ 836896 w 1986345"/>
                  <a:gd name="connsiteY5" fmla="*/ 739520 h 748943"/>
                  <a:gd name="connsiteX6" fmla="*/ 676761 w 1986345"/>
                  <a:gd name="connsiteY6" fmla="*/ 685958 h 748943"/>
                  <a:gd name="connsiteX7" fmla="*/ 48848 w 1986345"/>
                  <a:gd name="connsiteY7" fmla="*/ 300606 h 748943"/>
                  <a:gd name="connsiteX8" fmla="*/ 21717 w 1986345"/>
                  <a:gd name="connsiteY8" fmla="*/ 207145 h 748943"/>
                  <a:gd name="connsiteX0" fmla="*/ 21717 w 1986345"/>
                  <a:gd name="connsiteY0" fmla="*/ 212344 h 754142"/>
                  <a:gd name="connsiteX1" fmla="*/ 1075772 w 1986345"/>
                  <a:gd name="connsiteY1" fmla="*/ 6189 h 754142"/>
                  <a:gd name="connsiteX2" fmla="*/ 1219282 w 1986345"/>
                  <a:gd name="connsiteY2" fmla="*/ 36474 h 754142"/>
                  <a:gd name="connsiteX3" fmla="*/ 1920876 w 1986345"/>
                  <a:gd name="connsiteY3" fmla="*/ 428834 h 754142"/>
                  <a:gd name="connsiteX4" fmla="*/ 1943619 w 1986345"/>
                  <a:gd name="connsiteY4" fmla="*/ 524903 h 754142"/>
                  <a:gd name="connsiteX5" fmla="*/ 836896 w 1986345"/>
                  <a:gd name="connsiteY5" fmla="*/ 744719 h 754142"/>
                  <a:gd name="connsiteX6" fmla="*/ 676761 w 1986345"/>
                  <a:gd name="connsiteY6" fmla="*/ 691157 h 754142"/>
                  <a:gd name="connsiteX7" fmla="*/ 48848 w 1986345"/>
                  <a:gd name="connsiteY7" fmla="*/ 305805 h 754142"/>
                  <a:gd name="connsiteX8" fmla="*/ 21717 w 1986345"/>
                  <a:gd name="connsiteY8" fmla="*/ 212344 h 754142"/>
                  <a:gd name="connsiteX0" fmla="*/ 21717 w 1986345"/>
                  <a:gd name="connsiteY0" fmla="*/ 210911 h 752709"/>
                  <a:gd name="connsiteX1" fmla="*/ 1075772 w 1986345"/>
                  <a:gd name="connsiteY1" fmla="*/ 4756 h 752709"/>
                  <a:gd name="connsiteX2" fmla="*/ 1219282 w 1986345"/>
                  <a:gd name="connsiteY2" fmla="*/ 35041 h 752709"/>
                  <a:gd name="connsiteX3" fmla="*/ 1920876 w 1986345"/>
                  <a:gd name="connsiteY3" fmla="*/ 427401 h 752709"/>
                  <a:gd name="connsiteX4" fmla="*/ 1943619 w 1986345"/>
                  <a:gd name="connsiteY4" fmla="*/ 523470 h 752709"/>
                  <a:gd name="connsiteX5" fmla="*/ 836896 w 1986345"/>
                  <a:gd name="connsiteY5" fmla="*/ 743286 h 752709"/>
                  <a:gd name="connsiteX6" fmla="*/ 676761 w 1986345"/>
                  <a:gd name="connsiteY6" fmla="*/ 689724 h 752709"/>
                  <a:gd name="connsiteX7" fmla="*/ 48848 w 1986345"/>
                  <a:gd name="connsiteY7" fmla="*/ 304372 h 752709"/>
                  <a:gd name="connsiteX8" fmla="*/ 21717 w 1986345"/>
                  <a:gd name="connsiteY8" fmla="*/ 210911 h 752709"/>
                  <a:gd name="connsiteX0" fmla="*/ 21717 w 1989918"/>
                  <a:gd name="connsiteY0" fmla="*/ 210911 h 752709"/>
                  <a:gd name="connsiteX1" fmla="*/ 1075772 w 1989918"/>
                  <a:gd name="connsiteY1" fmla="*/ 4756 h 752709"/>
                  <a:gd name="connsiteX2" fmla="*/ 1219282 w 1989918"/>
                  <a:gd name="connsiteY2" fmla="*/ 35041 h 752709"/>
                  <a:gd name="connsiteX3" fmla="*/ 1920876 w 1989918"/>
                  <a:gd name="connsiteY3" fmla="*/ 427401 h 752709"/>
                  <a:gd name="connsiteX4" fmla="*/ 1943619 w 1989918"/>
                  <a:gd name="connsiteY4" fmla="*/ 523470 h 752709"/>
                  <a:gd name="connsiteX5" fmla="*/ 836896 w 1989918"/>
                  <a:gd name="connsiteY5" fmla="*/ 743286 h 752709"/>
                  <a:gd name="connsiteX6" fmla="*/ 676761 w 1989918"/>
                  <a:gd name="connsiteY6" fmla="*/ 689724 h 752709"/>
                  <a:gd name="connsiteX7" fmla="*/ 48848 w 1989918"/>
                  <a:gd name="connsiteY7" fmla="*/ 304372 h 752709"/>
                  <a:gd name="connsiteX8" fmla="*/ 21717 w 1989918"/>
                  <a:gd name="connsiteY8" fmla="*/ 210911 h 752709"/>
                  <a:gd name="connsiteX0" fmla="*/ 21717 w 1984160"/>
                  <a:gd name="connsiteY0" fmla="*/ 210911 h 752709"/>
                  <a:gd name="connsiteX1" fmla="*/ 1075772 w 1984160"/>
                  <a:gd name="connsiteY1" fmla="*/ 4756 h 752709"/>
                  <a:gd name="connsiteX2" fmla="*/ 1219282 w 1984160"/>
                  <a:gd name="connsiteY2" fmla="*/ 35041 h 752709"/>
                  <a:gd name="connsiteX3" fmla="*/ 1920876 w 1984160"/>
                  <a:gd name="connsiteY3" fmla="*/ 427401 h 752709"/>
                  <a:gd name="connsiteX4" fmla="*/ 1943619 w 1984160"/>
                  <a:gd name="connsiteY4" fmla="*/ 523470 h 752709"/>
                  <a:gd name="connsiteX5" fmla="*/ 836896 w 1984160"/>
                  <a:gd name="connsiteY5" fmla="*/ 743286 h 752709"/>
                  <a:gd name="connsiteX6" fmla="*/ 676761 w 1984160"/>
                  <a:gd name="connsiteY6" fmla="*/ 689724 h 752709"/>
                  <a:gd name="connsiteX7" fmla="*/ 48848 w 1984160"/>
                  <a:gd name="connsiteY7" fmla="*/ 304372 h 752709"/>
                  <a:gd name="connsiteX8" fmla="*/ 21717 w 1984160"/>
                  <a:gd name="connsiteY8" fmla="*/ 210911 h 752709"/>
                  <a:gd name="connsiteX0" fmla="*/ 21717 w 1985136"/>
                  <a:gd name="connsiteY0" fmla="*/ 210911 h 752709"/>
                  <a:gd name="connsiteX1" fmla="*/ 1075772 w 1985136"/>
                  <a:gd name="connsiteY1" fmla="*/ 4756 h 752709"/>
                  <a:gd name="connsiteX2" fmla="*/ 1219282 w 1985136"/>
                  <a:gd name="connsiteY2" fmla="*/ 35041 h 752709"/>
                  <a:gd name="connsiteX3" fmla="*/ 1920876 w 1985136"/>
                  <a:gd name="connsiteY3" fmla="*/ 427401 h 752709"/>
                  <a:gd name="connsiteX4" fmla="*/ 1943619 w 1985136"/>
                  <a:gd name="connsiteY4" fmla="*/ 523470 h 752709"/>
                  <a:gd name="connsiteX5" fmla="*/ 836896 w 1985136"/>
                  <a:gd name="connsiteY5" fmla="*/ 743286 h 752709"/>
                  <a:gd name="connsiteX6" fmla="*/ 676761 w 1985136"/>
                  <a:gd name="connsiteY6" fmla="*/ 689724 h 752709"/>
                  <a:gd name="connsiteX7" fmla="*/ 48848 w 1985136"/>
                  <a:gd name="connsiteY7" fmla="*/ 304372 h 752709"/>
                  <a:gd name="connsiteX8" fmla="*/ 21717 w 1985136"/>
                  <a:gd name="connsiteY8" fmla="*/ 210911 h 75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5136" h="752709">
                    <a:moveTo>
                      <a:pt x="21717" y="210911"/>
                    </a:moveTo>
                    <a:lnTo>
                      <a:pt x="1075772" y="4756"/>
                    </a:lnTo>
                    <a:cubicBezTo>
                      <a:pt x="1149102" y="-7316"/>
                      <a:pt x="1172553" y="3887"/>
                      <a:pt x="1219282" y="35041"/>
                    </a:cubicBezTo>
                    <a:lnTo>
                      <a:pt x="1920876" y="427401"/>
                    </a:lnTo>
                    <a:cubicBezTo>
                      <a:pt x="1986093" y="440582"/>
                      <a:pt x="2014731" y="513615"/>
                      <a:pt x="1943619" y="523470"/>
                    </a:cubicBezTo>
                    <a:lnTo>
                      <a:pt x="836896" y="743286"/>
                    </a:lnTo>
                    <a:cubicBezTo>
                      <a:pt x="769109" y="764225"/>
                      <a:pt x="741224" y="751911"/>
                      <a:pt x="676761" y="689724"/>
                    </a:cubicBezTo>
                    <a:lnTo>
                      <a:pt x="48848" y="304372"/>
                    </a:lnTo>
                    <a:cubicBezTo>
                      <a:pt x="-3423" y="272109"/>
                      <a:pt x="-15791" y="243174"/>
                      <a:pt x="21717" y="210911"/>
                    </a:cubicBezTo>
                    <a:close/>
                  </a:path>
                </a:pathLst>
              </a:custGeom>
              <a:gradFill>
                <a:gsLst>
                  <a:gs pos="55000">
                    <a:schemeClr val="bg1">
                      <a:alpha val="0"/>
                    </a:schemeClr>
                  </a:gs>
                  <a:gs pos="0">
                    <a:srgbClr val="B4B4B4">
                      <a:alpha val="90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24">
                <a:extLst>
                  <a:ext uri="{FF2B5EF4-FFF2-40B4-BE49-F238E27FC236}">
                    <a16:creationId xmlns:a16="http://schemas.microsoft.com/office/drawing/2014/main" id="{9F4107D7-33BC-FF25-5C01-43501654B6CF}"/>
                  </a:ext>
                </a:extLst>
              </p:cNvPr>
              <p:cNvSpPr/>
              <p:nvPr/>
            </p:nvSpPr>
            <p:spPr>
              <a:xfrm>
                <a:off x="3612309" y="1954024"/>
                <a:ext cx="1458548" cy="50656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57435 h 803924"/>
                  <a:gd name="connsiteX1" fmla="*/ 1363247 w 2187340"/>
                  <a:gd name="connsiteY1" fmla="*/ 4729 h 803924"/>
                  <a:gd name="connsiteX2" fmla="*/ 1540008 w 2187340"/>
                  <a:gd name="connsiteY2" fmla="*/ 44989 h 803924"/>
                  <a:gd name="connsiteX3" fmla="*/ 2165125 w 2187340"/>
                  <a:gd name="connsiteY3" fmla="*/ 430699 h 803924"/>
                  <a:gd name="connsiteX4" fmla="*/ 2094766 w 2187340"/>
                  <a:gd name="connsiteY4" fmla="*/ 553368 h 803924"/>
                  <a:gd name="connsiteX5" fmla="*/ 871665 w 2187340"/>
                  <a:gd name="connsiteY5" fmla="*/ 799785 h 803924"/>
                  <a:gd name="connsiteX6" fmla="*/ 708204 w 2187340"/>
                  <a:gd name="connsiteY6" fmla="*/ 696347 h 803924"/>
                  <a:gd name="connsiteX7" fmla="*/ 57016 w 2187340"/>
                  <a:gd name="connsiteY7" fmla="*/ 350896 h 803924"/>
                  <a:gd name="connsiteX8" fmla="*/ 29885 w 2187340"/>
                  <a:gd name="connsiteY8" fmla="*/ 257435 h 803924"/>
                  <a:gd name="connsiteX0" fmla="*/ 29885 w 2187340"/>
                  <a:gd name="connsiteY0" fmla="*/ 257435 h 767538"/>
                  <a:gd name="connsiteX1" fmla="*/ 1363247 w 2187340"/>
                  <a:gd name="connsiteY1" fmla="*/ 4729 h 767538"/>
                  <a:gd name="connsiteX2" fmla="*/ 1540008 w 2187340"/>
                  <a:gd name="connsiteY2" fmla="*/ 44989 h 767538"/>
                  <a:gd name="connsiteX3" fmla="*/ 2165125 w 2187340"/>
                  <a:gd name="connsiteY3" fmla="*/ 430699 h 767538"/>
                  <a:gd name="connsiteX4" fmla="*/ 2094766 w 2187340"/>
                  <a:gd name="connsiteY4" fmla="*/ 553368 h 767538"/>
                  <a:gd name="connsiteX5" fmla="*/ 934841 w 2187340"/>
                  <a:gd name="connsiteY5" fmla="*/ 759884 h 767538"/>
                  <a:gd name="connsiteX6" fmla="*/ 708204 w 2187340"/>
                  <a:gd name="connsiteY6" fmla="*/ 696347 h 767538"/>
                  <a:gd name="connsiteX7" fmla="*/ 57016 w 2187340"/>
                  <a:gd name="connsiteY7" fmla="*/ 350896 h 767538"/>
                  <a:gd name="connsiteX8" fmla="*/ 29885 w 2187340"/>
                  <a:gd name="connsiteY8" fmla="*/ 257435 h 767538"/>
                  <a:gd name="connsiteX0" fmla="*/ 29885 w 2187340"/>
                  <a:gd name="connsiteY0" fmla="*/ 257435 h 767106"/>
                  <a:gd name="connsiteX1" fmla="*/ 1363247 w 2187340"/>
                  <a:gd name="connsiteY1" fmla="*/ 4729 h 767106"/>
                  <a:gd name="connsiteX2" fmla="*/ 1540008 w 2187340"/>
                  <a:gd name="connsiteY2" fmla="*/ 44989 h 767106"/>
                  <a:gd name="connsiteX3" fmla="*/ 2165125 w 2187340"/>
                  <a:gd name="connsiteY3" fmla="*/ 430699 h 767106"/>
                  <a:gd name="connsiteX4" fmla="*/ 2094766 w 2187340"/>
                  <a:gd name="connsiteY4" fmla="*/ 553368 h 767106"/>
                  <a:gd name="connsiteX5" fmla="*/ 934841 w 2187340"/>
                  <a:gd name="connsiteY5" fmla="*/ 759884 h 767106"/>
                  <a:gd name="connsiteX6" fmla="*/ 708204 w 2187340"/>
                  <a:gd name="connsiteY6" fmla="*/ 696347 h 767106"/>
                  <a:gd name="connsiteX7" fmla="*/ 57016 w 2187340"/>
                  <a:gd name="connsiteY7" fmla="*/ 350896 h 767106"/>
                  <a:gd name="connsiteX8" fmla="*/ 29885 w 2187340"/>
                  <a:gd name="connsiteY8" fmla="*/ 257435 h 767106"/>
                  <a:gd name="connsiteX0" fmla="*/ 29885 w 2170254"/>
                  <a:gd name="connsiteY0" fmla="*/ 257435 h 767106"/>
                  <a:gd name="connsiteX1" fmla="*/ 1363247 w 2170254"/>
                  <a:gd name="connsiteY1" fmla="*/ 4729 h 767106"/>
                  <a:gd name="connsiteX2" fmla="*/ 1540008 w 2170254"/>
                  <a:gd name="connsiteY2" fmla="*/ 44989 h 767106"/>
                  <a:gd name="connsiteX3" fmla="*/ 2165125 w 2170254"/>
                  <a:gd name="connsiteY3" fmla="*/ 430699 h 767106"/>
                  <a:gd name="connsiteX4" fmla="*/ 1818783 w 2170254"/>
                  <a:gd name="connsiteY4" fmla="*/ 586619 h 767106"/>
                  <a:gd name="connsiteX5" fmla="*/ 934841 w 2170254"/>
                  <a:gd name="connsiteY5" fmla="*/ 759884 h 767106"/>
                  <a:gd name="connsiteX6" fmla="*/ 708204 w 2170254"/>
                  <a:gd name="connsiteY6" fmla="*/ 696347 h 767106"/>
                  <a:gd name="connsiteX7" fmla="*/ 57016 w 2170254"/>
                  <a:gd name="connsiteY7" fmla="*/ 350896 h 767106"/>
                  <a:gd name="connsiteX8" fmla="*/ 29885 w 2170254"/>
                  <a:gd name="connsiteY8" fmla="*/ 257435 h 767106"/>
                  <a:gd name="connsiteX0" fmla="*/ 29885 w 1892440"/>
                  <a:gd name="connsiteY0" fmla="*/ 257435 h 767106"/>
                  <a:gd name="connsiteX1" fmla="*/ 1363247 w 1892440"/>
                  <a:gd name="connsiteY1" fmla="*/ 4729 h 767106"/>
                  <a:gd name="connsiteX2" fmla="*/ 1540008 w 1892440"/>
                  <a:gd name="connsiteY2" fmla="*/ 44989 h 767106"/>
                  <a:gd name="connsiteX3" fmla="*/ 1862541 w 1892440"/>
                  <a:gd name="connsiteY3" fmla="*/ 507176 h 767106"/>
                  <a:gd name="connsiteX4" fmla="*/ 1818783 w 1892440"/>
                  <a:gd name="connsiteY4" fmla="*/ 586619 h 767106"/>
                  <a:gd name="connsiteX5" fmla="*/ 934841 w 1892440"/>
                  <a:gd name="connsiteY5" fmla="*/ 759884 h 767106"/>
                  <a:gd name="connsiteX6" fmla="*/ 708204 w 1892440"/>
                  <a:gd name="connsiteY6" fmla="*/ 696347 h 767106"/>
                  <a:gd name="connsiteX7" fmla="*/ 57016 w 1892440"/>
                  <a:gd name="connsiteY7" fmla="*/ 350896 h 767106"/>
                  <a:gd name="connsiteX8" fmla="*/ 29885 w 1892440"/>
                  <a:gd name="connsiteY8" fmla="*/ 257435 h 767106"/>
                  <a:gd name="connsiteX0" fmla="*/ 29885 w 1877239"/>
                  <a:gd name="connsiteY0" fmla="*/ 257435 h 767106"/>
                  <a:gd name="connsiteX1" fmla="*/ 1363247 w 1877239"/>
                  <a:gd name="connsiteY1" fmla="*/ 4729 h 767106"/>
                  <a:gd name="connsiteX2" fmla="*/ 1540008 w 1877239"/>
                  <a:gd name="connsiteY2" fmla="*/ 44989 h 767106"/>
                  <a:gd name="connsiteX3" fmla="*/ 1835940 w 1877239"/>
                  <a:gd name="connsiteY3" fmla="*/ 503851 h 767106"/>
                  <a:gd name="connsiteX4" fmla="*/ 1818783 w 1877239"/>
                  <a:gd name="connsiteY4" fmla="*/ 586619 h 767106"/>
                  <a:gd name="connsiteX5" fmla="*/ 934841 w 1877239"/>
                  <a:gd name="connsiteY5" fmla="*/ 759884 h 767106"/>
                  <a:gd name="connsiteX6" fmla="*/ 708204 w 1877239"/>
                  <a:gd name="connsiteY6" fmla="*/ 696347 h 767106"/>
                  <a:gd name="connsiteX7" fmla="*/ 57016 w 1877239"/>
                  <a:gd name="connsiteY7" fmla="*/ 350896 h 767106"/>
                  <a:gd name="connsiteX8" fmla="*/ 29885 w 1877239"/>
                  <a:gd name="connsiteY8" fmla="*/ 257435 h 767106"/>
                  <a:gd name="connsiteX0" fmla="*/ 29885 w 1879749"/>
                  <a:gd name="connsiteY0" fmla="*/ 257435 h 767106"/>
                  <a:gd name="connsiteX1" fmla="*/ 1363247 w 1879749"/>
                  <a:gd name="connsiteY1" fmla="*/ 4729 h 767106"/>
                  <a:gd name="connsiteX2" fmla="*/ 1540008 w 1879749"/>
                  <a:gd name="connsiteY2" fmla="*/ 44989 h 767106"/>
                  <a:gd name="connsiteX3" fmla="*/ 1835940 w 1879749"/>
                  <a:gd name="connsiteY3" fmla="*/ 503851 h 767106"/>
                  <a:gd name="connsiteX4" fmla="*/ 1818783 w 1879749"/>
                  <a:gd name="connsiteY4" fmla="*/ 586619 h 767106"/>
                  <a:gd name="connsiteX5" fmla="*/ 934841 w 1879749"/>
                  <a:gd name="connsiteY5" fmla="*/ 759884 h 767106"/>
                  <a:gd name="connsiteX6" fmla="*/ 708204 w 1879749"/>
                  <a:gd name="connsiteY6" fmla="*/ 696347 h 767106"/>
                  <a:gd name="connsiteX7" fmla="*/ 57016 w 1879749"/>
                  <a:gd name="connsiteY7" fmla="*/ 350896 h 767106"/>
                  <a:gd name="connsiteX8" fmla="*/ 29885 w 1879749"/>
                  <a:gd name="connsiteY8" fmla="*/ 257435 h 767106"/>
                  <a:gd name="connsiteX0" fmla="*/ 29885 w 1894520"/>
                  <a:gd name="connsiteY0" fmla="*/ 257435 h 767106"/>
                  <a:gd name="connsiteX1" fmla="*/ 1363247 w 1894520"/>
                  <a:gd name="connsiteY1" fmla="*/ 4729 h 767106"/>
                  <a:gd name="connsiteX2" fmla="*/ 1540008 w 1894520"/>
                  <a:gd name="connsiteY2" fmla="*/ 44989 h 767106"/>
                  <a:gd name="connsiteX3" fmla="*/ 1835940 w 1894520"/>
                  <a:gd name="connsiteY3" fmla="*/ 503851 h 767106"/>
                  <a:gd name="connsiteX4" fmla="*/ 1845384 w 1894520"/>
                  <a:gd name="connsiteY4" fmla="*/ 583294 h 767106"/>
                  <a:gd name="connsiteX5" fmla="*/ 934841 w 1894520"/>
                  <a:gd name="connsiteY5" fmla="*/ 759884 h 767106"/>
                  <a:gd name="connsiteX6" fmla="*/ 708204 w 1894520"/>
                  <a:gd name="connsiteY6" fmla="*/ 696347 h 767106"/>
                  <a:gd name="connsiteX7" fmla="*/ 57016 w 1894520"/>
                  <a:gd name="connsiteY7" fmla="*/ 350896 h 767106"/>
                  <a:gd name="connsiteX8" fmla="*/ 29885 w 1894520"/>
                  <a:gd name="connsiteY8" fmla="*/ 257435 h 767106"/>
                  <a:gd name="connsiteX0" fmla="*/ 29885 w 1884793"/>
                  <a:gd name="connsiteY0" fmla="*/ 257435 h 767106"/>
                  <a:gd name="connsiteX1" fmla="*/ 1363247 w 1884793"/>
                  <a:gd name="connsiteY1" fmla="*/ 4729 h 767106"/>
                  <a:gd name="connsiteX2" fmla="*/ 1540008 w 1884793"/>
                  <a:gd name="connsiteY2" fmla="*/ 44989 h 767106"/>
                  <a:gd name="connsiteX3" fmla="*/ 1835940 w 1884793"/>
                  <a:gd name="connsiteY3" fmla="*/ 503851 h 767106"/>
                  <a:gd name="connsiteX4" fmla="*/ 1845384 w 1884793"/>
                  <a:gd name="connsiteY4" fmla="*/ 583294 h 767106"/>
                  <a:gd name="connsiteX5" fmla="*/ 934841 w 1884793"/>
                  <a:gd name="connsiteY5" fmla="*/ 759884 h 767106"/>
                  <a:gd name="connsiteX6" fmla="*/ 708204 w 1884793"/>
                  <a:gd name="connsiteY6" fmla="*/ 696347 h 767106"/>
                  <a:gd name="connsiteX7" fmla="*/ 57016 w 1884793"/>
                  <a:gd name="connsiteY7" fmla="*/ 350896 h 767106"/>
                  <a:gd name="connsiteX8" fmla="*/ 29885 w 1884793"/>
                  <a:gd name="connsiteY8" fmla="*/ 257435 h 767106"/>
                  <a:gd name="connsiteX0" fmla="*/ 29885 w 1884793"/>
                  <a:gd name="connsiteY0" fmla="*/ 219455 h 729126"/>
                  <a:gd name="connsiteX1" fmla="*/ 960911 w 1884793"/>
                  <a:gd name="connsiteY1" fmla="*/ 73152 h 729126"/>
                  <a:gd name="connsiteX2" fmla="*/ 1540008 w 1884793"/>
                  <a:gd name="connsiteY2" fmla="*/ 7009 h 729126"/>
                  <a:gd name="connsiteX3" fmla="*/ 1835940 w 1884793"/>
                  <a:gd name="connsiteY3" fmla="*/ 465871 h 729126"/>
                  <a:gd name="connsiteX4" fmla="*/ 1845384 w 1884793"/>
                  <a:gd name="connsiteY4" fmla="*/ 545314 h 729126"/>
                  <a:gd name="connsiteX5" fmla="*/ 934841 w 1884793"/>
                  <a:gd name="connsiteY5" fmla="*/ 721904 h 729126"/>
                  <a:gd name="connsiteX6" fmla="*/ 708204 w 1884793"/>
                  <a:gd name="connsiteY6" fmla="*/ 658367 h 729126"/>
                  <a:gd name="connsiteX7" fmla="*/ 57016 w 1884793"/>
                  <a:gd name="connsiteY7" fmla="*/ 312916 h 729126"/>
                  <a:gd name="connsiteX8" fmla="*/ 29885 w 1884793"/>
                  <a:gd name="connsiteY8" fmla="*/ 219455 h 729126"/>
                  <a:gd name="connsiteX0" fmla="*/ 29885 w 1884793"/>
                  <a:gd name="connsiteY0" fmla="*/ 149129 h 658800"/>
                  <a:gd name="connsiteX1" fmla="*/ 960911 w 1884793"/>
                  <a:gd name="connsiteY1" fmla="*/ 2826 h 658800"/>
                  <a:gd name="connsiteX2" fmla="*/ 1127697 w 1884793"/>
                  <a:gd name="connsiteY2" fmla="*/ 69687 h 658800"/>
                  <a:gd name="connsiteX3" fmla="*/ 1835940 w 1884793"/>
                  <a:gd name="connsiteY3" fmla="*/ 395545 h 658800"/>
                  <a:gd name="connsiteX4" fmla="*/ 1845384 w 1884793"/>
                  <a:gd name="connsiteY4" fmla="*/ 474988 h 658800"/>
                  <a:gd name="connsiteX5" fmla="*/ 934841 w 1884793"/>
                  <a:gd name="connsiteY5" fmla="*/ 651578 h 658800"/>
                  <a:gd name="connsiteX6" fmla="*/ 708204 w 1884793"/>
                  <a:gd name="connsiteY6" fmla="*/ 588041 h 658800"/>
                  <a:gd name="connsiteX7" fmla="*/ 57016 w 1884793"/>
                  <a:gd name="connsiteY7" fmla="*/ 242590 h 658800"/>
                  <a:gd name="connsiteX8" fmla="*/ 29885 w 1884793"/>
                  <a:gd name="connsiteY8" fmla="*/ 149129 h 658800"/>
                  <a:gd name="connsiteX0" fmla="*/ 29885 w 1884793"/>
                  <a:gd name="connsiteY0" fmla="*/ 145957 h 655628"/>
                  <a:gd name="connsiteX1" fmla="*/ 927660 w 1884793"/>
                  <a:gd name="connsiteY1" fmla="*/ 2979 h 655628"/>
                  <a:gd name="connsiteX2" fmla="*/ 1127697 w 1884793"/>
                  <a:gd name="connsiteY2" fmla="*/ 66515 h 655628"/>
                  <a:gd name="connsiteX3" fmla="*/ 1835940 w 1884793"/>
                  <a:gd name="connsiteY3" fmla="*/ 392373 h 655628"/>
                  <a:gd name="connsiteX4" fmla="*/ 1845384 w 1884793"/>
                  <a:gd name="connsiteY4" fmla="*/ 471816 h 655628"/>
                  <a:gd name="connsiteX5" fmla="*/ 934841 w 1884793"/>
                  <a:gd name="connsiteY5" fmla="*/ 648406 h 655628"/>
                  <a:gd name="connsiteX6" fmla="*/ 708204 w 1884793"/>
                  <a:gd name="connsiteY6" fmla="*/ 584869 h 655628"/>
                  <a:gd name="connsiteX7" fmla="*/ 57016 w 1884793"/>
                  <a:gd name="connsiteY7" fmla="*/ 239418 h 655628"/>
                  <a:gd name="connsiteX8" fmla="*/ 29885 w 1884793"/>
                  <a:gd name="connsiteY8" fmla="*/ 145957 h 655628"/>
                  <a:gd name="connsiteX0" fmla="*/ 29885 w 1884793"/>
                  <a:gd name="connsiteY0" fmla="*/ 147039 h 656710"/>
                  <a:gd name="connsiteX1" fmla="*/ 927660 w 1884793"/>
                  <a:gd name="connsiteY1" fmla="*/ 4061 h 656710"/>
                  <a:gd name="connsiteX2" fmla="*/ 1091121 w 1884793"/>
                  <a:gd name="connsiteY2" fmla="*/ 50971 h 656710"/>
                  <a:gd name="connsiteX3" fmla="*/ 1835940 w 1884793"/>
                  <a:gd name="connsiteY3" fmla="*/ 393455 h 656710"/>
                  <a:gd name="connsiteX4" fmla="*/ 1845384 w 1884793"/>
                  <a:gd name="connsiteY4" fmla="*/ 472898 h 656710"/>
                  <a:gd name="connsiteX5" fmla="*/ 934841 w 1884793"/>
                  <a:gd name="connsiteY5" fmla="*/ 649488 h 656710"/>
                  <a:gd name="connsiteX6" fmla="*/ 708204 w 1884793"/>
                  <a:gd name="connsiteY6" fmla="*/ 585951 h 656710"/>
                  <a:gd name="connsiteX7" fmla="*/ 57016 w 1884793"/>
                  <a:gd name="connsiteY7" fmla="*/ 240500 h 656710"/>
                  <a:gd name="connsiteX8" fmla="*/ 29885 w 1884793"/>
                  <a:gd name="connsiteY8" fmla="*/ 147039 h 656710"/>
                  <a:gd name="connsiteX0" fmla="*/ 29885 w 1884793"/>
                  <a:gd name="connsiteY0" fmla="*/ 143826 h 653497"/>
                  <a:gd name="connsiteX1" fmla="*/ 927660 w 1884793"/>
                  <a:gd name="connsiteY1" fmla="*/ 848 h 653497"/>
                  <a:gd name="connsiteX2" fmla="*/ 1091121 w 1884793"/>
                  <a:gd name="connsiteY2" fmla="*/ 47758 h 653497"/>
                  <a:gd name="connsiteX3" fmla="*/ 1835940 w 1884793"/>
                  <a:gd name="connsiteY3" fmla="*/ 390242 h 653497"/>
                  <a:gd name="connsiteX4" fmla="*/ 1845384 w 1884793"/>
                  <a:gd name="connsiteY4" fmla="*/ 469685 h 653497"/>
                  <a:gd name="connsiteX5" fmla="*/ 934841 w 1884793"/>
                  <a:gd name="connsiteY5" fmla="*/ 646275 h 653497"/>
                  <a:gd name="connsiteX6" fmla="*/ 708204 w 1884793"/>
                  <a:gd name="connsiteY6" fmla="*/ 582738 h 653497"/>
                  <a:gd name="connsiteX7" fmla="*/ 57016 w 1884793"/>
                  <a:gd name="connsiteY7" fmla="*/ 237287 h 653497"/>
                  <a:gd name="connsiteX8" fmla="*/ 29885 w 1884793"/>
                  <a:gd name="connsiteY8" fmla="*/ 143826 h 653497"/>
                  <a:gd name="connsiteX0" fmla="*/ 29885 w 1884793"/>
                  <a:gd name="connsiteY0" fmla="*/ 144934 h 654605"/>
                  <a:gd name="connsiteX1" fmla="*/ 927660 w 1884793"/>
                  <a:gd name="connsiteY1" fmla="*/ 1956 h 654605"/>
                  <a:gd name="connsiteX2" fmla="*/ 1067846 w 1884793"/>
                  <a:gd name="connsiteY2" fmla="*/ 32240 h 654605"/>
                  <a:gd name="connsiteX3" fmla="*/ 1835940 w 1884793"/>
                  <a:gd name="connsiteY3" fmla="*/ 391350 h 654605"/>
                  <a:gd name="connsiteX4" fmla="*/ 1845384 w 1884793"/>
                  <a:gd name="connsiteY4" fmla="*/ 470793 h 654605"/>
                  <a:gd name="connsiteX5" fmla="*/ 934841 w 1884793"/>
                  <a:gd name="connsiteY5" fmla="*/ 647383 h 654605"/>
                  <a:gd name="connsiteX6" fmla="*/ 708204 w 1884793"/>
                  <a:gd name="connsiteY6" fmla="*/ 583846 h 654605"/>
                  <a:gd name="connsiteX7" fmla="*/ 57016 w 1884793"/>
                  <a:gd name="connsiteY7" fmla="*/ 238395 h 654605"/>
                  <a:gd name="connsiteX8" fmla="*/ 29885 w 1884793"/>
                  <a:gd name="connsiteY8" fmla="*/ 1449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4793" h="654605">
                    <a:moveTo>
                      <a:pt x="29885" y="144934"/>
                    </a:moveTo>
                    <a:lnTo>
                      <a:pt x="927660" y="1956"/>
                    </a:lnTo>
                    <a:cubicBezTo>
                      <a:pt x="994340" y="-3466"/>
                      <a:pt x="1021117" y="1086"/>
                      <a:pt x="1067846" y="32240"/>
                    </a:cubicBezTo>
                    <a:lnTo>
                      <a:pt x="1835940" y="391350"/>
                    </a:lnTo>
                    <a:cubicBezTo>
                      <a:pt x="1891181" y="424481"/>
                      <a:pt x="1906521" y="454288"/>
                      <a:pt x="1845384" y="470793"/>
                    </a:cubicBezTo>
                    <a:lnTo>
                      <a:pt x="934841" y="647383"/>
                    </a:lnTo>
                    <a:cubicBezTo>
                      <a:pt x="867054" y="668322"/>
                      <a:pt x="802593" y="642708"/>
                      <a:pt x="708204" y="583846"/>
                    </a:cubicBezTo>
                    <a:lnTo>
                      <a:pt x="57016" y="238395"/>
                    </a:lnTo>
                    <a:cubicBezTo>
                      <a:pt x="1420" y="196157"/>
                      <a:pt x="-24248" y="180522"/>
                      <a:pt x="29885" y="144934"/>
                    </a:cubicBez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31">
                <a:extLst>
                  <a:ext uri="{FF2B5EF4-FFF2-40B4-BE49-F238E27FC236}">
                    <a16:creationId xmlns:a16="http://schemas.microsoft.com/office/drawing/2014/main" id="{29769D64-30FB-9DC4-6F36-5F98704292AA}"/>
                  </a:ext>
                </a:extLst>
              </p:cNvPr>
              <p:cNvSpPr/>
              <p:nvPr/>
            </p:nvSpPr>
            <p:spPr>
              <a:xfrm>
                <a:off x="2987586" y="1643246"/>
                <a:ext cx="1278882" cy="38135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113856 h 1028256"/>
                  <a:gd name="connsiteX1" fmla="*/ 885936 w 914400"/>
                  <a:gd name="connsiteY1" fmla="*/ 0 h 1028256"/>
                  <a:gd name="connsiteX2" fmla="*/ 914400 w 914400"/>
                  <a:gd name="connsiteY2" fmla="*/ 1028256 h 1028256"/>
                  <a:gd name="connsiteX3" fmla="*/ 0 w 914400"/>
                  <a:gd name="connsiteY3" fmla="*/ 1028256 h 1028256"/>
                  <a:gd name="connsiteX4" fmla="*/ 0 w 914400"/>
                  <a:gd name="connsiteY4" fmla="*/ 113856 h 1028256"/>
                  <a:gd name="connsiteX0" fmla="*/ 0 w 914400"/>
                  <a:gd name="connsiteY0" fmla="*/ 113856 h 1028256"/>
                  <a:gd name="connsiteX1" fmla="*/ 885936 w 914400"/>
                  <a:gd name="connsiteY1" fmla="*/ 0 h 1028256"/>
                  <a:gd name="connsiteX2" fmla="*/ 914400 w 914400"/>
                  <a:gd name="connsiteY2" fmla="*/ 1028256 h 1028256"/>
                  <a:gd name="connsiteX3" fmla="*/ 594182 w 914400"/>
                  <a:gd name="connsiteY3" fmla="*/ 469653 h 1028256"/>
                  <a:gd name="connsiteX4" fmla="*/ 0 w 914400"/>
                  <a:gd name="connsiteY4" fmla="*/ 113856 h 1028256"/>
                  <a:gd name="connsiteX0" fmla="*/ 0 w 1569068"/>
                  <a:gd name="connsiteY0" fmla="*/ 113856 h 469653"/>
                  <a:gd name="connsiteX1" fmla="*/ 885936 w 1569068"/>
                  <a:gd name="connsiteY1" fmla="*/ 0 h 469653"/>
                  <a:gd name="connsiteX2" fmla="*/ 1569068 w 1569068"/>
                  <a:gd name="connsiteY2" fmla="*/ 341566 h 469653"/>
                  <a:gd name="connsiteX3" fmla="*/ 594182 w 1569068"/>
                  <a:gd name="connsiteY3" fmla="*/ 469653 h 469653"/>
                  <a:gd name="connsiteX4" fmla="*/ 0 w 1569068"/>
                  <a:gd name="connsiteY4" fmla="*/ 113856 h 469653"/>
                  <a:gd name="connsiteX0" fmla="*/ 0 w 1569068"/>
                  <a:gd name="connsiteY0" fmla="*/ 113856 h 469653"/>
                  <a:gd name="connsiteX1" fmla="*/ 885936 w 1569068"/>
                  <a:gd name="connsiteY1" fmla="*/ 0 h 469653"/>
                  <a:gd name="connsiteX2" fmla="*/ 1569068 w 1569068"/>
                  <a:gd name="connsiteY2" fmla="*/ 341566 h 469653"/>
                  <a:gd name="connsiteX3" fmla="*/ 718711 w 1569068"/>
                  <a:gd name="connsiteY3" fmla="*/ 451864 h 469653"/>
                  <a:gd name="connsiteX4" fmla="*/ 594182 w 1569068"/>
                  <a:gd name="connsiteY4" fmla="*/ 469653 h 469653"/>
                  <a:gd name="connsiteX5" fmla="*/ 0 w 1569068"/>
                  <a:gd name="connsiteY5" fmla="*/ 113856 h 469653"/>
                  <a:gd name="connsiteX0" fmla="*/ 0 w 1569068"/>
                  <a:gd name="connsiteY0" fmla="*/ 113856 h 483886"/>
                  <a:gd name="connsiteX1" fmla="*/ 885936 w 1569068"/>
                  <a:gd name="connsiteY1" fmla="*/ 0 h 483886"/>
                  <a:gd name="connsiteX2" fmla="*/ 1569068 w 1569068"/>
                  <a:gd name="connsiteY2" fmla="*/ 341566 h 483886"/>
                  <a:gd name="connsiteX3" fmla="*/ 747175 w 1569068"/>
                  <a:gd name="connsiteY3" fmla="*/ 483886 h 483886"/>
                  <a:gd name="connsiteX4" fmla="*/ 594182 w 1569068"/>
                  <a:gd name="connsiteY4" fmla="*/ 469653 h 483886"/>
                  <a:gd name="connsiteX5" fmla="*/ 0 w 1569068"/>
                  <a:gd name="connsiteY5" fmla="*/ 113856 h 483886"/>
                  <a:gd name="connsiteX0" fmla="*/ 0 w 1569068"/>
                  <a:gd name="connsiteY0" fmla="*/ 113856 h 483886"/>
                  <a:gd name="connsiteX1" fmla="*/ 885936 w 1569068"/>
                  <a:gd name="connsiteY1" fmla="*/ 0 h 483886"/>
                  <a:gd name="connsiteX2" fmla="*/ 957096 w 1569068"/>
                  <a:gd name="connsiteY2" fmla="*/ 3913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455212 w 1569068"/>
                  <a:gd name="connsiteY3" fmla="*/ 281081 h 483886"/>
                  <a:gd name="connsiteX4" fmla="*/ 1569068 w 1569068"/>
                  <a:gd name="connsiteY4" fmla="*/ 341566 h 483886"/>
                  <a:gd name="connsiteX5" fmla="*/ 747175 w 1569068"/>
                  <a:gd name="connsiteY5" fmla="*/ 483886 h 483886"/>
                  <a:gd name="connsiteX6" fmla="*/ 594182 w 1569068"/>
                  <a:gd name="connsiteY6" fmla="*/ 469653 h 483886"/>
                  <a:gd name="connsiteX7" fmla="*/ 0 w 1569068"/>
                  <a:gd name="connsiteY7" fmla="*/ 113856 h 483886"/>
                  <a:gd name="connsiteX0" fmla="*/ 0 w 1586858"/>
                  <a:gd name="connsiteY0" fmla="*/ 113856 h 483886"/>
                  <a:gd name="connsiteX1" fmla="*/ 885936 w 1586858"/>
                  <a:gd name="connsiteY1" fmla="*/ 0 h 483886"/>
                  <a:gd name="connsiteX2" fmla="*/ 992676 w 1586858"/>
                  <a:gd name="connsiteY2" fmla="*/ 21348 h 483886"/>
                  <a:gd name="connsiteX3" fmla="*/ 1586858 w 1586858"/>
                  <a:gd name="connsiteY3" fmla="*/ 288197 h 483886"/>
                  <a:gd name="connsiteX4" fmla="*/ 1569068 w 1586858"/>
                  <a:gd name="connsiteY4" fmla="*/ 341566 h 483886"/>
                  <a:gd name="connsiteX5" fmla="*/ 747175 w 1586858"/>
                  <a:gd name="connsiteY5" fmla="*/ 483886 h 483886"/>
                  <a:gd name="connsiteX6" fmla="*/ 594182 w 1586858"/>
                  <a:gd name="connsiteY6" fmla="*/ 469653 h 483886"/>
                  <a:gd name="connsiteX7" fmla="*/ 0 w 1586858"/>
                  <a:gd name="connsiteY7" fmla="*/ 113856 h 483886"/>
                  <a:gd name="connsiteX0" fmla="*/ 0 w 1596168"/>
                  <a:gd name="connsiteY0" fmla="*/ 113856 h 483886"/>
                  <a:gd name="connsiteX1" fmla="*/ 885936 w 1596168"/>
                  <a:gd name="connsiteY1" fmla="*/ 0 h 483886"/>
                  <a:gd name="connsiteX2" fmla="*/ 992676 w 1596168"/>
                  <a:gd name="connsiteY2" fmla="*/ 21348 h 483886"/>
                  <a:gd name="connsiteX3" fmla="*/ 1586858 w 1596168"/>
                  <a:gd name="connsiteY3" fmla="*/ 288197 h 483886"/>
                  <a:gd name="connsiteX4" fmla="*/ 1569068 w 1596168"/>
                  <a:gd name="connsiteY4" fmla="*/ 341566 h 483886"/>
                  <a:gd name="connsiteX5" fmla="*/ 747175 w 1596168"/>
                  <a:gd name="connsiteY5" fmla="*/ 483886 h 483886"/>
                  <a:gd name="connsiteX6" fmla="*/ 594182 w 1596168"/>
                  <a:gd name="connsiteY6" fmla="*/ 469653 h 483886"/>
                  <a:gd name="connsiteX7" fmla="*/ 0 w 1596168"/>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4709"/>
                  <a:gd name="connsiteY0" fmla="*/ 113856 h 483886"/>
                  <a:gd name="connsiteX1" fmla="*/ 885936 w 1614709"/>
                  <a:gd name="connsiteY1" fmla="*/ 0 h 483886"/>
                  <a:gd name="connsiteX2" fmla="*/ 992676 w 1614709"/>
                  <a:gd name="connsiteY2" fmla="*/ 21348 h 483886"/>
                  <a:gd name="connsiteX3" fmla="*/ 1586858 w 1614709"/>
                  <a:gd name="connsiteY3" fmla="*/ 288197 h 483886"/>
                  <a:gd name="connsiteX4" fmla="*/ 1569068 w 1614709"/>
                  <a:gd name="connsiteY4" fmla="*/ 341566 h 483886"/>
                  <a:gd name="connsiteX5" fmla="*/ 747175 w 1614709"/>
                  <a:gd name="connsiteY5" fmla="*/ 483886 h 483886"/>
                  <a:gd name="connsiteX6" fmla="*/ 594182 w 1614709"/>
                  <a:gd name="connsiteY6" fmla="*/ 469653 h 483886"/>
                  <a:gd name="connsiteX7" fmla="*/ 0 w 1614709"/>
                  <a:gd name="connsiteY7" fmla="*/ 113856 h 483886"/>
                  <a:gd name="connsiteX0" fmla="*/ 0 w 1614709"/>
                  <a:gd name="connsiteY0" fmla="*/ 119166 h 489196"/>
                  <a:gd name="connsiteX1" fmla="*/ 885936 w 1614709"/>
                  <a:gd name="connsiteY1" fmla="*/ 5310 h 489196"/>
                  <a:gd name="connsiteX2" fmla="*/ 992676 w 1614709"/>
                  <a:gd name="connsiteY2" fmla="*/ 26658 h 489196"/>
                  <a:gd name="connsiteX3" fmla="*/ 1586858 w 1614709"/>
                  <a:gd name="connsiteY3" fmla="*/ 293507 h 489196"/>
                  <a:gd name="connsiteX4" fmla="*/ 1569068 w 1614709"/>
                  <a:gd name="connsiteY4" fmla="*/ 346876 h 489196"/>
                  <a:gd name="connsiteX5" fmla="*/ 747175 w 1614709"/>
                  <a:gd name="connsiteY5" fmla="*/ 489196 h 489196"/>
                  <a:gd name="connsiteX6" fmla="*/ 594182 w 1614709"/>
                  <a:gd name="connsiteY6" fmla="*/ 474963 h 489196"/>
                  <a:gd name="connsiteX7" fmla="*/ 0 w 1614709"/>
                  <a:gd name="connsiteY7" fmla="*/ 119166 h 489196"/>
                  <a:gd name="connsiteX0" fmla="*/ 0 w 1614709"/>
                  <a:gd name="connsiteY0" fmla="*/ 123425 h 493455"/>
                  <a:gd name="connsiteX1" fmla="*/ 881173 w 1614709"/>
                  <a:gd name="connsiteY1" fmla="*/ 4807 h 493455"/>
                  <a:gd name="connsiteX2" fmla="*/ 992676 w 1614709"/>
                  <a:gd name="connsiteY2" fmla="*/ 30917 h 493455"/>
                  <a:gd name="connsiteX3" fmla="*/ 1586858 w 1614709"/>
                  <a:gd name="connsiteY3" fmla="*/ 297766 h 493455"/>
                  <a:gd name="connsiteX4" fmla="*/ 1569068 w 1614709"/>
                  <a:gd name="connsiteY4" fmla="*/ 351135 h 493455"/>
                  <a:gd name="connsiteX5" fmla="*/ 747175 w 1614709"/>
                  <a:gd name="connsiteY5" fmla="*/ 493455 h 493455"/>
                  <a:gd name="connsiteX6" fmla="*/ 594182 w 1614709"/>
                  <a:gd name="connsiteY6" fmla="*/ 479222 h 493455"/>
                  <a:gd name="connsiteX7" fmla="*/ 0 w 1614709"/>
                  <a:gd name="connsiteY7" fmla="*/ 123425 h 493455"/>
                  <a:gd name="connsiteX0" fmla="*/ 0 w 1614709"/>
                  <a:gd name="connsiteY0" fmla="*/ 120163 h 490193"/>
                  <a:gd name="connsiteX1" fmla="*/ 881173 w 1614709"/>
                  <a:gd name="connsiteY1" fmla="*/ 1545 h 490193"/>
                  <a:gd name="connsiteX2" fmla="*/ 992676 w 1614709"/>
                  <a:gd name="connsiteY2" fmla="*/ 27655 h 490193"/>
                  <a:gd name="connsiteX3" fmla="*/ 1586858 w 1614709"/>
                  <a:gd name="connsiteY3" fmla="*/ 294504 h 490193"/>
                  <a:gd name="connsiteX4" fmla="*/ 1569068 w 1614709"/>
                  <a:gd name="connsiteY4" fmla="*/ 347873 h 490193"/>
                  <a:gd name="connsiteX5" fmla="*/ 747175 w 1614709"/>
                  <a:gd name="connsiteY5" fmla="*/ 490193 h 490193"/>
                  <a:gd name="connsiteX6" fmla="*/ 594182 w 1614709"/>
                  <a:gd name="connsiteY6" fmla="*/ 475960 h 490193"/>
                  <a:gd name="connsiteX7" fmla="*/ 0 w 1614709"/>
                  <a:gd name="connsiteY7" fmla="*/ 120163 h 490193"/>
                  <a:gd name="connsiteX0" fmla="*/ 0 w 1614709"/>
                  <a:gd name="connsiteY0" fmla="*/ 120908 h 490938"/>
                  <a:gd name="connsiteX1" fmla="*/ 881173 w 1614709"/>
                  <a:gd name="connsiteY1" fmla="*/ 2290 h 490938"/>
                  <a:gd name="connsiteX2" fmla="*/ 992676 w 1614709"/>
                  <a:gd name="connsiteY2" fmla="*/ 28400 h 490938"/>
                  <a:gd name="connsiteX3" fmla="*/ 1586858 w 1614709"/>
                  <a:gd name="connsiteY3" fmla="*/ 295249 h 490938"/>
                  <a:gd name="connsiteX4" fmla="*/ 1569068 w 1614709"/>
                  <a:gd name="connsiteY4" fmla="*/ 348618 h 490938"/>
                  <a:gd name="connsiteX5" fmla="*/ 747175 w 1614709"/>
                  <a:gd name="connsiteY5" fmla="*/ 490938 h 490938"/>
                  <a:gd name="connsiteX6" fmla="*/ 594182 w 1614709"/>
                  <a:gd name="connsiteY6" fmla="*/ 476705 h 490938"/>
                  <a:gd name="connsiteX7" fmla="*/ 0 w 1614709"/>
                  <a:gd name="connsiteY7" fmla="*/ 120908 h 490938"/>
                  <a:gd name="connsiteX0" fmla="*/ 0 w 1614709"/>
                  <a:gd name="connsiteY0" fmla="*/ 120908 h 496815"/>
                  <a:gd name="connsiteX1" fmla="*/ 881173 w 1614709"/>
                  <a:gd name="connsiteY1" fmla="*/ 2290 h 496815"/>
                  <a:gd name="connsiteX2" fmla="*/ 992676 w 1614709"/>
                  <a:gd name="connsiteY2" fmla="*/ 28400 h 496815"/>
                  <a:gd name="connsiteX3" fmla="*/ 1586858 w 1614709"/>
                  <a:gd name="connsiteY3" fmla="*/ 295249 h 496815"/>
                  <a:gd name="connsiteX4" fmla="*/ 1569068 w 1614709"/>
                  <a:gd name="connsiteY4" fmla="*/ 348618 h 496815"/>
                  <a:gd name="connsiteX5" fmla="*/ 747175 w 1614709"/>
                  <a:gd name="connsiteY5" fmla="*/ 490938 h 496815"/>
                  <a:gd name="connsiteX6" fmla="*/ 594182 w 1614709"/>
                  <a:gd name="connsiteY6" fmla="*/ 476705 h 496815"/>
                  <a:gd name="connsiteX7" fmla="*/ 0 w 1614709"/>
                  <a:gd name="connsiteY7" fmla="*/ 120908 h 496815"/>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0 w 1614709"/>
                  <a:gd name="connsiteY7" fmla="*/ 120908 h 506368"/>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66083 w 1614709"/>
                  <a:gd name="connsiteY7" fmla="*/ 164586 h 506368"/>
                  <a:gd name="connsiteX8" fmla="*/ 0 w 1614709"/>
                  <a:gd name="connsiteY8" fmla="*/ 120908 h 506368"/>
                  <a:gd name="connsiteX0" fmla="*/ 36311 w 1651020"/>
                  <a:gd name="connsiteY0" fmla="*/ 120908 h 506368"/>
                  <a:gd name="connsiteX1" fmla="*/ 917484 w 1651020"/>
                  <a:gd name="connsiteY1" fmla="*/ 2290 h 506368"/>
                  <a:gd name="connsiteX2" fmla="*/ 1028987 w 1651020"/>
                  <a:gd name="connsiteY2" fmla="*/ 28400 h 506368"/>
                  <a:gd name="connsiteX3" fmla="*/ 1623169 w 1651020"/>
                  <a:gd name="connsiteY3" fmla="*/ 295249 h 506368"/>
                  <a:gd name="connsiteX4" fmla="*/ 1605379 w 1651020"/>
                  <a:gd name="connsiteY4" fmla="*/ 348618 h 506368"/>
                  <a:gd name="connsiteX5" fmla="*/ 783486 w 1651020"/>
                  <a:gd name="connsiteY5" fmla="*/ 490938 h 506368"/>
                  <a:gd name="connsiteX6" fmla="*/ 630493 w 1651020"/>
                  <a:gd name="connsiteY6" fmla="*/ 476705 h 506368"/>
                  <a:gd name="connsiteX7" fmla="*/ 0 w 1651020"/>
                  <a:gd name="connsiteY7" fmla="*/ 197923 h 506368"/>
                  <a:gd name="connsiteX8" fmla="*/ 36311 w 1651020"/>
                  <a:gd name="connsiteY8" fmla="*/ 120908 h 506368"/>
                  <a:gd name="connsiteX0" fmla="*/ 42771 w 1657480"/>
                  <a:gd name="connsiteY0" fmla="*/ 120908 h 506368"/>
                  <a:gd name="connsiteX1" fmla="*/ 923944 w 1657480"/>
                  <a:gd name="connsiteY1" fmla="*/ 2290 h 506368"/>
                  <a:gd name="connsiteX2" fmla="*/ 1035447 w 1657480"/>
                  <a:gd name="connsiteY2" fmla="*/ 28400 h 506368"/>
                  <a:gd name="connsiteX3" fmla="*/ 1629629 w 1657480"/>
                  <a:gd name="connsiteY3" fmla="*/ 295249 h 506368"/>
                  <a:gd name="connsiteX4" fmla="*/ 1611839 w 1657480"/>
                  <a:gd name="connsiteY4" fmla="*/ 348618 h 506368"/>
                  <a:gd name="connsiteX5" fmla="*/ 789946 w 1657480"/>
                  <a:gd name="connsiteY5" fmla="*/ 490938 h 506368"/>
                  <a:gd name="connsiteX6" fmla="*/ 636953 w 1657480"/>
                  <a:gd name="connsiteY6" fmla="*/ 476705 h 506368"/>
                  <a:gd name="connsiteX7" fmla="*/ 6460 w 1657480"/>
                  <a:gd name="connsiteY7" fmla="*/ 197923 h 506368"/>
                  <a:gd name="connsiteX8" fmla="*/ 42771 w 1657480"/>
                  <a:gd name="connsiteY8" fmla="*/ 120908 h 506368"/>
                  <a:gd name="connsiteX0" fmla="*/ 48020 w 1662729"/>
                  <a:gd name="connsiteY0" fmla="*/ 120908 h 506368"/>
                  <a:gd name="connsiteX1" fmla="*/ 929193 w 1662729"/>
                  <a:gd name="connsiteY1" fmla="*/ 2290 h 506368"/>
                  <a:gd name="connsiteX2" fmla="*/ 1040696 w 1662729"/>
                  <a:gd name="connsiteY2" fmla="*/ 28400 h 506368"/>
                  <a:gd name="connsiteX3" fmla="*/ 1634878 w 1662729"/>
                  <a:gd name="connsiteY3" fmla="*/ 295249 h 506368"/>
                  <a:gd name="connsiteX4" fmla="*/ 1617088 w 1662729"/>
                  <a:gd name="connsiteY4" fmla="*/ 348618 h 506368"/>
                  <a:gd name="connsiteX5" fmla="*/ 795195 w 1662729"/>
                  <a:gd name="connsiteY5" fmla="*/ 490938 h 506368"/>
                  <a:gd name="connsiteX6" fmla="*/ 642202 w 1662729"/>
                  <a:gd name="connsiteY6" fmla="*/ 476705 h 506368"/>
                  <a:gd name="connsiteX7" fmla="*/ 11709 w 1662729"/>
                  <a:gd name="connsiteY7" fmla="*/ 197923 h 506368"/>
                  <a:gd name="connsiteX8" fmla="*/ 48020 w 1662729"/>
                  <a:gd name="connsiteY8" fmla="*/ 120908 h 506368"/>
                  <a:gd name="connsiteX0" fmla="*/ 48020 w 1662729"/>
                  <a:gd name="connsiteY0" fmla="*/ 116695 h 502155"/>
                  <a:gd name="connsiteX1" fmla="*/ 903000 w 1662729"/>
                  <a:gd name="connsiteY1" fmla="*/ 2839 h 502155"/>
                  <a:gd name="connsiteX2" fmla="*/ 1040696 w 1662729"/>
                  <a:gd name="connsiteY2" fmla="*/ 24187 h 502155"/>
                  <a:gd name="connsiteX3" fmla="*/ 1634878 w 1662729"/>
                  <a:gd name="connsiteY3" fmla="*/ 291036 h 502155"/>
                  <a:gd name="connsiteX4" fmla="*/ 1617088 w 1662729"/>
                  <a:gd name="connsiteY4" fmla="*/ 344405 h 502155"/>
                  <a:gd name="connsiteX5" fmla="*/ 795195 w 1662729"/>
                  <a:gd name="connsiteY5" fmla="*/ 486725 h 502155"/>
                  <a:gd name="connsiteX6" fmla="*/ 642202 w 1662729"/>
                  <a:gd name="connsiteY6" fmla="*/ 472492 h 502155"/>
                  <a:gd name="connsiteX7" fmla="*/ 11709 w 1662729"/>
                  <a:gd name="connsiteY7" fmla="*/ 193710 h 502155"/>
                  <a:gd name="connsiteX8" fmla="*/ 48020 w 1662729"/>
                  <a:gd name="connsiteY8" fmla="*/ 116695 h 502155"/>
                  <a:gd name="connsiteX0" fmla="*/ 48020 w 1662729"/>
                  <a:gd name="connsiteY0" fmla="*/ 114819 h 500279"/>
                  <a:gd name="connsiteX1" fmla="*/ 903000 w 1662729"/>
                  <a:gd name="connsiteY1" fmla="*/ 963 h 500279"/>
                  <a:gd name="connsiteX2" fmla="*/ 1040696 w 1662729"/>
                  <a:gd name="connsiteY2" fmla="*/ 22311 h 500279"/>
                  <a:gd name="connsiteX3" fmla="*/ 1634878 w 1662729"/>
                  <a:gd name="connsiteY3" fmla="*/ 289160 h 500279"/>
                  <a:gd name="connsiteX4" fmla="*/ 1617088 w 1662729"/>
                  <a:gd name="connsiteY4" fmla="*/ 342529 h 500279"/>
                  <a:gd name="connsiteX5" fmla="*/ 795195 w 1662729"/>
                  <a:gd name="connsiteY5" fmla="*/ 484849 h 500279"/>
                  <a:gd name="connsiteX6" fmla="*/ 642202 w 1662729"/>
                  <a:gd name="connsiteY6" fmla="*/ 470616 h 500279"/>
                  <a:gd name="connsiteX7" fmla="*/ 11709 w 1662729"/>
                  <a:gd name="connsiteY7" fmla="*/ 191834 h 500279"/>
                  <a:gd name="connsiteX8" fmla="*/ 48020 w 1662729"/>
                  <a:gd name="connsiteY8" fmla="*/ 114819 h 500279"/>
                  <a:gd name="connsiteX0" fmla="*/ 48020 w 1662729"/>
                  <a:gd name="connsiteY0" fmla="*/ 115735 h 501195"/>
                  <a:gd name="connsiteX1" fmla="*/ 903000 w 1662729"/>
                  <a:gd name="connsiteY1" fmla="*/ 1879 h 501195"/>
                  <a:gd name="connsiteX2" fmla="*/ 1040696 w 1662729"/>
                  <a:gd name="connsiteY2" fmla="*/ 23227 h 501195"/>
                  <a:gd name="connsiteX3" fmla="*/ 1634878 w 1662729"/>
                  <a:gd name="connsiteY3" fmla="*/ 290076 h 501195"/>
                  <a:gd name="connsiteX4" fmla="*/ 1617088 w 1662729"/>
                  <a:gd name="connsiteY4" fmla="*/ 343445 h 501195"/>
                  <a:gd name="connsiteX5" fmla="*/ 795195 w 1662729"/>
                  <a:gd name="connsiteY5" fmla="*/ 485765 h 501195"/>
                  <a:gd name="connsiteX6" fmla="*/ 642202 w 1662729"/>
                  <a:gd name="connsiteY6" fmla="*/ 471532 h 501195"/>
                  <a:gd name="connsiteX7" fmla="*/ 11709 w 1662729"/>
                  <a:gd name="connsiteY7" fmla="*/ 192750 h 501195"/>
                  <a:gd name="connsiteX8" fmla="*/ 48020 w 1662729"/>
                  <a:gd name="connsiteY8" fmla="*/ 115735 h 501195"/>
                  <a:gd name="connsiteX0" fmla="*/ 48020 w 1662729"/>
                  <a:gd name="connsiteY0" fmla="*/ 117447 h 502907"/>
                  <a:gd name="connsiteX1" fmla="*/ 903000 w 1662729"/>
                  <a:gd name="connsiteY1" fmla="*/ 3591 h 502907"/>
                  <a:gd name="connsiteX2" fmla="*/ 1040696 w 1662729"/>
                  <a:gd name="connsiteY2" fmla="*/ 24939 h 502907"/>
                  <a:gd name="connsiteX3" fmla="*/ 1634878 w 1662729"/>
                  <a:gd name="connsiteY3" fmla="*/ 291788 h 502907"/>
                  <a:gd name="connsiteX4" fmla="*/ 1617088 w 1662729"/>
                  <a:gd name="connsiteY4" fmla="*/ 345157 h 502907"/>
                  <a:gd name="connsiteX5" fmla="*/ 795195 w 1662729"/>
                  <a:gd name="connsiteY5" fmla="*/ 487477 h 502907"/>
                  <a:gd name="connsiteX6" fmla="*/ 642202 w 1662729"/>
                  <a:gd name="connsiteY6" fmla="*/ 473244 h 502907"/>
                  <a:gd name="connsiteX7" fmla="*/ 11709 w 1662729"/>
                  <a:gd name="connsiteY7" fmla="*/ 194462 h 502907"/>
                  <a:gd name="connsiteX8" fmla="*/ 48020 w 1662729"/>
                  <a:gd name="connsiteY8" fmla="*/ 117447 h 502907"/>
                  <a:gd name="connsiteX0" fmla="*/ 48020 w 1662729"/>
                  <a:gd name="connsiteY0" fmla="*/ 117447 h 498682"/>
                  <a:gd name="connsiteX1" fmla="*/ 903000 w 1662729"/>
                  <a:gd name="connsiteY1" fmla="*/ 3591 h 498682"/>
                  <a:gd name="connsiteX2" fmla="*/ 1040696 w 1662729"/>
                  <a:gd name="connsiteY2" fmla="*/ 24939 h 498682"/>
                  <a:gd name="connsiteX3" fmla="*/ 1634878 w 1662729"/>
                  <a:gd name="connsiteY3" fmla="*/ 291788 h 498682"/>
                  <a:gd name="connsiteX4" fmla="*/ 1617088 w 1662729"/>
                  <a:gd name="connsiteY4" fmla="*/ 345157 h 498682"/>
                  <a:gd name="connsiteX5" fmla="*/ 795195 w 1662729"/>
                  <a:gd name="connsiteY5" fmla="*/ 487477 h 498682"/>
                  <a:gd name="connsiteX6" fmla="*/ 642202 w 1662729"/>
                  <a:gd name="connsiteY6" fmla="*/ 473244 h 498682"/>
                  <a:gd name="connsiteX7" fmla="*/ 11709 w 1662729"/>
                  <a:gd name="connsiteY7" fmla="*/ 194462 h 498682"/>
                  <a:gd name="connsiteX8" fmla="*/ 48020 w 1662729"/>
                  <a:gd name="connsiteY8" fmla="*/ 117447 h 498682"/>
                  <a:gd name="connsiteX0" fmla="*/ 48020 w 1662729"/>
                  <a:gd name="connsiteY0" fmla="*/ 117447 h 494489"/>
                  <a:gd name="connsiteX1" fmla="*/ 903000 w 1662729"/>
                  <a:gd name="connsiteY1" fmla="*/ 3591 h 494489"/>
                  <a:gd name="connsiteX2" fmla="*/ 1040696 w 1662729"/>
                  <a:gd name="connsiteY2" fmla="*/ 24939 h 494489"/>
                  <a:gd name="connsiteX3" fmla="*/ 1634878 w 1662729"/>
                  <a:gd name="connsiteY3" fmla="*/ 291788 h 494489"/>
                  <a:gd name="connsiteX4" fmla="*/ 1617088 w 1662729"/>
                  <a:gd name="connsiteY4" fmla="*/ 345157 h 494489"/>
                  <a:gd name="connsiteX5" fmla="*/ 795195 w 1662729"/>
                  <a:gd name="connsiteY5" fmla="*/ 487477 h 494489"/>
                  <a:gd name="connsiteX6" fmla="*/ 642202 w 1662729"/>
                  <a:gd name="connsiteY6" fmla="*/ 473244 h 494489"/>
                  <a:gd name="connsiteX7" fmla="*/ 11709 w 1662729"/>
                  <a:gd name="connsiteY7" fmla="*/ 194462 h 494489"/>
                  <a:gd name="connsiteX8" fmla="*/ 48020 w 1662729"/>
                  <a:gd name="connsiteY8" fmla="*/ 117447 h 494489"/>
                  <a:gd name="connsiteX0" fmla="*/ 42730 w 1657439"/>
                  <a:gd name="connsiteY0" fmla="*/ 117447 h 494489"/>
                  <a:gd name="connsiteX1" fmla="*/ 897710 w 1657439"/>
                  <a:gd name="connsiteY1" fmla="*/ 3591 h 494489"/>
                  <a:gd name="connsiteX2" fmla="*/ 1035406 w 1657439"/>
                  <a:gd name="connsiteY2" fmla="*/ 24939 h 494489"/>
                  <a:gd name="connsiteX3" fmla="*/ 1629588 w 1657439"/>
                  <a:gd name="connsiteY3" fmla="*/ 291788 h 494489"/>
                  <a:gd name="connsiteX4" fmla="*/ 1611798 w 1657439"/>
                  <a:gd name="connsiteY4" fmla="*/ 345157 h 494489"/>
                  <a:gd name="connsiteX5" fmla="*/ 789905 w 1657439"/>
                  <a:gd name="connsiteY5" fmla="*/ 487477 h 494489"/>
                  <a:gd name="connsiteX6" fmla="*/ 636912 w 1657439"/>
                  <a:gd name="connsiteY6" fmla="*/ 473244 h 494489"/>
                  <a:gd name="connsiteX7" fmla="*/ 6419 w 1657439"/>
                  <a:gd name="connsiteY7" fmla="*/ 194462 h 494489"/>
                  <a:gd name="connsiteX8" fmla="*/ 42730 w 1657439"/>
                  <a:gd name="connsiteY8" fmla="*/ 117447 h 494489"/>
                  <a:gd name="connsiteX0" fmla="*/ 43268 w 1657977"/>
                  <a:gd name="connsiteY0" fmla="*/ 117447 h 494489"/>
                  <a:gd name="connsiteX1" fmla="*/ 898248 w 1657977"/>
                  <a:gd name="connsiteY1" fmla="*/ 3591 h 494489"/>
                  <a:gd name="connsiteX2" fmla="*/ 1035944 w 1657977"/>
                  <a:gd name="connsiteY2" fmla="*/ 24939 h 494489"/>
                  <a:gd name="connsiteX3" fmla="*/ 1630126 w 1657977"/>
                  <a:gd name="connsiteY3" fmla="*/ 291788 h 494489"/>
                  <a:gd name="connsiteX4" fmla="*/ 1612336 w 1657977"/>
                  <a:gd name="connsiteY4" fmla="*/ 345157 h 494489"/>
                  <a:gd name="connsiteX5" fmla="*/ 790443 w 1657977"/>
                  <a:gd name="connsiteY5" fmla="*/ 487477 h 494489"/>
                  <a:gd name="connsiteX6" fmla="*/ 637450 w 1657977"/>
                  <a:gd name="connsiteY6" fmla="*/ 473244 h 494489"/>
                  <a:gd name="connsiteX7" fmla="*/ 6957 w 1657977"/>
                  <a:gd name="connsiteY7" fmla="*/ 194462 h 494489"/>
                  <a:gd name="connsiteX8" fmla="*/ 43268 w 1657977"/>
                  <a:gd name="connsiteY8" fmla="*/ 117447 h 494489"/>
                  <a:gd name="connsiteX0" fmla="*/ 38431 w 1653140"/>
                  <a:gd name="connsiteY0" fmla="*/ 117447 h 494489"/>
                  <a:gd name="connsiteX1" fmla="*/ 893411 w 1653140"/>
                  <a:gd name="connsiteY1" fmla="*/ 3591 h 494489"/>
                  <a:gd name="connsiteX2" fmla="*/ 1031107 w 1653140"/>
                  <a:gd name="connsiteY2" fmla="*/ 24939 h 494489"/>
                  <a:gd name="connsiteX3" fmla="*/ 1625289 w 1653140"/>
                  <a:gd name="connsiteY3" fmla="*/ 291788 h 494489"/>
                  <a:gd name="connsiteX4" fmla="*/ 1607499 w 1653140"/>
                  <a:gd name="connsiteY4" fmla="*/ 345157 h 494489"/>
                  <a:gd name="connsiteX5" fmla="*/ 785606 w 1653140"/>
                  <a:gd name="connsiteY5" fmla="*/ 487477 h 494489"/>
                  <a:gd name="connsiteX6" fmla="*/ 632613 w 1653140"/>
                  <a:gd name="connsiteY6" fmla="*/ 473244 h 494489"/>
                  <a:gd name="connsiteX7" fmla="*/ 9264 w 1653140"/>
                  <a:gd name="connsiteY7" fmla="*/ 201606 h 494489"/>
                  <a:gd name="connsiteX8" fmla="*/ 38431 w 1653140"/>
                  <a:gd name="connsiteY8" fmla="*/ 117447 h 494489"/>
                  <a:gd name="connsiteX0" fmla="*/ 43573 w 1658282"/>
                  <a:gd name="connsiteY0" fmla="*/ 117447 h 494489"/>
                  <a:gd name="connsiteX1" fmla="*/ 898553 w 1658282"/>
                  <a:gd name="connsiteY1" fmla="*/ 3591 h 494489"/>
                  <a:gd name="connsiteX2" fmla="*/ 1036249 w 1658282"/>
                  <a:gd name="connsiteY2" fmla="*/ 24939 h 494489"/>
                  <a:gd name="connsiteX3" fmla="*/ 1630431 w 1658282"/>
                  <a:gd name="connsiteY3" fmla="*/ 291788 h 494489"/>
                  <a:gd name="connsiteX4" fmla="*/ 1612641 w 1658282"/>
                  <a:gd name="connsiteY4" fmla="*/ 345157 h 494489"/>
                  <a:gd name="connsiteX5" fmla="*/ 790748 w 1658282"/>
                  <a:gd name="connsiteY5" fmla="*/ 487477 h 494489"/>
                  <a:gd name="connsiteX6" fmla="*/ 637755 w 1658282"/>
                  <a:gd name="connsiteY6" fmla="*/ 473244 h 494489"/>
                  <a:gd name="connsiteX7" fmla="*/ 14406 w 1658282"/>
                  <a:gd name="connsiteY7" fmla="*/ 201606 h 494489"/>
                  <a:gd name="connsiteX8" fmla="*/ 43573 w 1658282"/>
                  <a:gd name="connsiteY8" fmla="*/ 117447 h 4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282" h="494489">
                    <a:moveTo>
                      <a:pt x="43573" y="117447"/>
                    </a:moveTo>
                    <a:lnTo>
                      <a:pt x="898553" y="3591"/>
                    </a:lnTo>
                    <a:cubicBezTo>
                      <a:pt x="956685" y="88"/>
                      <a:pt x="976856" y="-8369"/>
                      <a:pt x="1036249" y="24939"/>
                    </a:cubicBezTo>
                    <a:lnTo>
                      <a:pt x="1630431" y="291788"/>
                    </a:lnTo>
                    <a:cubicBezTo>
                      <a:pt x="1674312" y="316694"/>
                      <a:pt x="1664824" y="345157"/>
                      <a:pt x="1612641" y="345157"/>
                    </a:cubicBezTo>
                    <a:lnTo>
                      <a:pt x="790748" y="487477"/>
                    </a:lnTo>
                    <a:cubicBezTo>
                      <a:pt x="718319" y="499402"/>
                      <a:pt x="688753" y="497038"/>
                      <a:pt x="637755" y="473244"/>
                    </a:cubicBezTo>
                    <a:lnTo>
                      <a:pt x="14406" y="201606"/>
                    </a:lnTo>
                    <a:cubicBezTo>
                      <a:pt x="-9210" y="164029"/>
                      <a:pt x="-6631" y="131212"/>
                      <a:pt x="43573" y="117447"/>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29">
                <a:extLst>
                  <a:ext uri="{FF2B5EF4-FFF2-40B4-BE49-F238E27FC236}">
                    <a16:creationId xmlns:a16="http://schemas.microsoft.com/office/drawing/2014/main" id="{C75741F3-88F5-F56F-E8F4-07A67F105ACF}"/>
                  </a:ext>
                </a:extLst>
              </p:cNvPr>
              <p:cNvSpPr/>
              <p:nvPr/>
            </p:nvSpPr>
            <p:spPr>
              <a:xfrm>
                <a:off x="2476644" y="1381345"/>
                <a:ext cx="1148834" cy="339900"/>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 name="connsiteX0" fmla="*/ 64672 w 1545132"/>
                  <a:gd name="connsiteY0" fmla="*/ 133641 h 505805"/>
                  <a:gd name="connsiteX1" fmla="*/ 907913 w 1545132"/>
                  <a:gd name="connsiteY1" fmla="*/ 7372 h 505805"/>
                  <a:gd name="connsiteX2" fmla="*/ 1033563 w 1545132"/>
                  <a:gd name="connsiteY2" fmla="*/ 23902 h 505805"/>
                  <a:gd name="connsiteX3" fmla="*/ 1493563 w 1545132"/>
                  <a:gd name="connsiteY3" fmla="*/ 247266 h 505805"/>
                  <a:gd name="connsiteX4" fmla="*/ 1498805 w 1545132"/>
                  <a:gd name="connsiteY4" fmla="*/ 325670 h 505805"/>
                  <a:gd name="connsiteX5" fmla="*/ 575649 w 1545132"/>
                  <a:gd name="connsiteY5" fmla="*/ 498769 h 505805"/>
                  <a:gd name="connsiteX6" fmla="*/ 428735 w 1545132"/>
                  <a:gd name="connsiteY6" fmla="*/ 426127 h 505805"/>
                  <a:gd name="connsiteX7" fmla="*/ 18418 w 1545132"/>
                  <a:gd name="connsiteY7" fmla="*/ 226148 h 505805"/>
                  <a:gd name="connsiteX8" fmla="*/ 64672 w 1545132"/>
                  <a:gd name="connsiteY8" fmla="*/ 133641 h 505805"/>
                  <a:gd name="connsiteX0" fmla="*/ 64672 w 1545132"/>
                  <a:gd name="connsiteY0" fmla="*/ 133641 h 472174"/>
                  <a:gd name="connsiteX1" fmla="*/ 907913 w 1545132"/>
                  <a:gd name="connsiteY1" fmla="*/ 7372 h 472174"/>
                  <a:gd name="connsiteX2" fmla="*/ 1033563 w 1545132"/>
                  <a:gd name="connsiteY2" fmla="*/ 23902 h 472174"/>
                  <a:gd name="connsiteX3" fmla="*/ 1493563 w 1545132"/>
                  <a:gd name="connsiteY3" fmla="*/ 247266 h 472174"/>
                  <a:gd name="connsiteX4" fmla="*/ 1498805 w 1545132"/>
                  <a:gd name="connsiteY4" fmla="*/ 325670 h 472174"/>
                  <a:gd name="connsiteX5" fmla="*/ 575649 w 1545132"/>
                  <a:gd name="connsiteY5" fmla="*/ 460669 h 472174"/>
                  <a:gd name="connsiteX6" fmla="*/ 428735 w 1545132"/>
                  <a:gd name="connsiteY6" fmla="*/ 426127 h 472174"/>
                  <a:gd name="connsiteX7" fmla="*/ 18418 w 1545132"/>
                  <a:gd name="connsiteY7" fmla="*/ 226148 h 472174"/>
                  <a:gd name="connsiteX8" fmla="*/ 64672 w 1545132"/>
                  <a:gd name="connsiteY8" fmla="*/ 133641 h 472174"/>
                  <a:gd name="connsiteX0" fmla="*/ 64672 w 1545132"/>
                  <a:gd name="connsiteY0" fmla="*/ 133641 h 466070"/>
                  <a:gd name="connsiteX1" fmla="*/ 907913 w 1545132"/>
                  <a:gd name="connsiteY1" fmla="*/ 7372 h 466070"/>
                  <a:gd name="connsiteX2" fmla="*/ 1033563 w 1545132"/>
                  <a:gd name="connsiteY2" fmla="*/ 23902 h 466070"/>
                  <a:gd name="connsiteX3" fmla="*/ 1493563 w 1545132"/>
                  <a:gd name="connsiteY3" fmla="*/ 247266 h 466070"/>
                  <a:gd name="connsiteX4" fmla="*/ 1498805 w 1545132"/>
                  <a:gd name="connsiteY4" fmla="*/ 325670 h 466070"/>
                  <a:gd name="connsiteX5" fmla="*/ 575649 w 1545132"/>
                  <a:gd name="connsiteY5" fmla="*/ 460669 h 466070"/>
                  <a:gd name="connsiteX6" fmla="*/ 428735 w 1545132"/>
                  <a:gd name="connsiteY6" fmla="*/ 426127 h 466070"/>
                  <a:gd name="connsiteX7" fmla="*/ 18418 w 1545132"/>
                  <a:gd name="connsiteY7" fmla="*/ 226148 h 466070"/>
                  <a:gd name="connsiteX8" fmla="*/ 64672 w 1545132"/>
                  <a:gd name="connsiteY8" fmla="*/ 133641 h 466070"/>
                  <a:gd name="connsiteX0" fmla="*/ 64672 w 1545132"/>
                  <a:gd name="connsiteY0" fmla="*/ 126684 h 459113"/>
                  <a:gd name="connsiteX1" fmla="*/ 853144 w 1545132"/>
                  <a:gd name="connsiteY1" fmla="*/ 17084 h 459113"/>
                  <a:gd name="connsiteX2" fmla="*/ 1033563 w 1545132"/>
                  <a:gd name="connsiteY2" fmla="*/ 16945 h 459113"/>
                  <a:gd name="connsiteX3" fmla="*/ 1493563 w 1545132"/>
                  <a:gd name="connsiteY3" fmla="*/ 240309 h 459113"/>
                  <a:gd name="connsiteX4" fmla="*/ 1498805 w 1545132"/>
                  <a:gd name="connsiteY4" fmla="*/ 318713 h 459113"/>
                  <a:gd name="connsiteX5" fmla="*/ 575649 w 1545132"/>
                  <a:gd name="connsiteY5" fmla="*/ 453712 h 459113"/>
                  <a:gd name="connsiteX6" fmla="*/ 428735 w 1545132"/>
                  <a:gd name="connsiteY6" fmla="*/ 419170 h 459113"/>
                  <a:gd name="connsiteX7" fmla="*/ 18418 w 1545132"/>
                  <a:gd name="connsiteY7" fmla="*/ 219191 h 459113"/>
                  <a:gd name="connsiteX8" fmla="*/ 64672 w 1545132"/>
                  <a:gd name="connsiteY8" fmla="*/ 126684 h 459113"/>
                  <a:gd name="connsiteX0" fmla="*/ 64672 w 1545132"/>
                  <a:gd name="connsiteY0" fmla="*/ 116973 h 449402"/>
                  <a:gd name="connsiteX1" fmla="*/ 853144 w 1545132"/>
                  <a:gd name="connsiteY1" fmla="*/ 7373 h 449402"/>
                  <a:gd name="connsiteX2" fmla="*/ 995463 w 1545132"/>
                  <a:gd name="connsiteY2" fmla="*/ 23902 h 449402"/>
                  <a:gd name="connsiteX3" fmla="*/ 1493563 w 1545132"/>
                  <a:gd name="connsiteY3" fmla="*/ 230598 h 449402"/>
                  <a:gd name="connsiteX4" fmla="*/ 1498805 w 1545132"/>
                  <a:gd name="connsiteY4" fmla="*/ 309002 h 449402"/>
                  <a:gd name="connsiteX5" fmla="*/ 575649 w 1545132"/>
                  <a:gd name="connsiteY5" fmla="*/ 444001 h 449402"/>
                  <a:gd name="connsiteX6" fmla="*/ 428735 w 1545132"/>
                  <a:gd name="connsiteY6" fmla="*/ 409459 h 449402"/>
                  <a:gd name="connsiteX7" fmla="*/ 18418 w 1545132"/>
                  <a:gd name="connsiteY7" fmla="*/ 209480 h 449402"/>
                  <a:gd name="connsiteX8" fmla="*/ 64672 w 1545132"/>
                  <a:gd name="connsiteY8" fmla="*/ 116973 h 449402"/>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39393"/>
                  <a:gd name="connsiteY0" fmla="*/ 115407 h 447836"/>
                  <a:gd name="connsiteX1" fmla="*/ 853144 w 1539393"/>
                  <a:gd name="connsiteY1" fmla="*/ 5807 h 447836"/>
                  <a:gd name="connsiteX2" fmla="*/ 995463 w 1539393"/>
                  <a:gd name="connsiteY2" fmla="*/ 22336 h 447836"/>
                  <a:gd name="connsiteX3" fmla="*/ 1493563 w 1539393"/>
                  <a:gd name="connsiteY3" fmla="*/ 229032 h 447836"/>
                  <a:gd name="connsiteX4" fmla="*/ 1486899 w 1539393"/>
                  <a:gd name="connsiteY4" fmla="*/ 297911 h 447836"/>
                  <a:gd name="connsiteX5" fmla="*/ 575649 w 1539393"/>
                  <a:gd name="connsiteY5" fmla="*/ 442435 h 447836"/>
                  <a:gd name="connsiteX6" fmla="*/ 428735 w 1539393"/>
                  <a:gd name="connsiteY6" fmla="*/ 407893 h 447836"/>
                  <a:gd name="connsiteX7" fmla="*/ 18418 w 1539393"/>
                  <a:gd name="connsiteY7" fmla="*/ 207914 h 447836"/>
                  <a:gd name="connsiteX8" fmla="*/ 64672 w 1539393"/>
                  <a:gd name="connsiteY8" fmla="*/ 115407 h 447836"/>
                  <a:gd name="connsiteX0" fmla="*/ 64672 w 1530987"/>
                  <a:gd name="connsiteY0" fmla="*/ 115407 h 447836"/>
                  <a:gd name="connsiteX1" fmla="*/ 853144 w 1530987"/>
                  <a:gd name="connsiteY1" fmla="*/ 5807 h 447836"/>
                  <a:gd name="connsiteX2" fmla="*/ 995463 w 1530987"/>
                  <a:gd name="connsiteY2" fmla="*/ 22336 h 447836"/>
                  <a:gd name="connsiteX3" fmla="*/ 1476894 w 1530987"/>
                  <a:gd name="connsiteY3" fmla="*/ 240938 h 447836"/>
                  <a:gd name="connsiteX4" fmla="*/ 1486899 w 1530987"/>
                  <a:gd name="connsiteY4" fmla="*/ 297911 h 447836"/>
                  <a:gd name="connsiteX5" fmla="*/ 575649 w 1530987"/>
                  <a:gd name="connsiteY5" fmla="*/ 442435 h 447836"/>
                  <a:gd name="connsiteX6" fmla="*/ 428735 w 1530987"/>
                  <a:gd name="connsiteY6" fmla="*/ 407893 h 447836"/>
                  <a:gd name="connsiteX7" fmla="*/ 18418 w 1530987"/>
                  <a:gd name="connsiteY7" fmla="*/ 207914 h 447836"/>
                  <a:gd name="connsiteX8" fmla="*/ 64672 w 1530987"/>
                  <a:gd name="connsiteY8" fmla="*/ 115407 h 447836"/>
                  <a:gd name="connsiteX0" fmla="*/ 64672 w 1524636"/>
                  <a:gd name="connsiteY0" fmla="*/ 115407 h 447836"/>
                  <a:gd name="connsiteX1" fmla="*/ 853144 w 1524636"/>
                  <a:gd name="connsiteY1" fmla="*/ 5807 h 447836"/>
                  <a:gd name="connsiteX2" fmla="*/ 995463 w 1524636"/>
                  <a:gd name="connsiteY2" fmla="*/ 22336 h 447836"/>
                  <a:gd name="connsiteX3" fmla="*/ 1476894 w 1524636"/>
                  <a:gd name="connsiteY3" fmla="*/ 240938 h 447836"/>
                  <a:gd name="connsiteX4" fmla="*/ 1486899 w 1524636"/>
                  <a:gd name="connsiteY4" fmla="*/ 297911 h 447836"/>
                  <a:gd name="connsiteX5" fmla="*/ 575649 w 1524636"/>
                  <a:gd name="connsiteY5" fmla="*/ 442435 h 447836"/>
                  <a:gd name="connsiteX6" fmla="*/ 428735 w 1524636"/>
                  <a:gd name="connsiteY6" fmla="*/ 407893 h 447836"/>
                  <a:gd name="connsiteX7" fmla="*/ 18418 w 1524636"/>
                  <a:gd name="connsiteY7" fmla="*/ 207914 h 447836"/>
                  <a:gd name="connsiteX8" fmla="*/ 64672 w 1524636"/>
                  <a:gd name="connsiteY8" fmla="*/ 115407 h 447836"/>
                  <a:gd name="connsiteX0" fmla="*/ 64672 w 1515812"/>
                  <a:gd name="connsiteY0" fmla="*/ 115407 h 447836"/>
                  <a:gd name="connsiteX1" fmla="*/ 853144 w 1515812"/>
                  <a:gd name="connsiteY1" fmla="*/ 5807 h 447836"/>
                  <a:gd name="connsiteX2" fmla="*/ 995463 w 1515812"/>
                  <a:gd name="connsiteY2" fmla="*/ 22336 h 447836"/>
                  <a:gd name="connsiteX3" fmla="*/ 1476894 w 1515812"/>
                  <a:gd name="connsiteY3" fmla="*/ 240938 h 447836"/>
                  <a:gd name="connsiteX4" fmla="*/ 1486899 w 1515812"/>
                  <a:gd name="connsiteY4" fmla="*/ 297911 h 447836"/>
                  <a:gd name="connsiteX5" fmla="*/ 575649 w 1515812"/>
                  <a:gd name="connsiteY5" fmla="*/ 442435 h 447836"/>
                  <a:gd name="connsiteX6" fmla="*/ 428735 w 1515812"/>
                  <a:gd name="connsiteY6" fmla="*/ 407893 h 447836"/>
                  <a:gd name="connsiteX7" fmla="*/ 18418 w 1515812"/>
                  <a:gd name="connsiteY7" fmla="*/ 207914 h 447836"/>
                  <a:gd name="connsiteX8" fmla="*/ 64672 w 1515812"/>
                  <a:gd name="connsiteY8" fmla="*/ 115407 h 447836"/>
                  <a:gd name="connsiteX0" fmla="*/ 64672 w 1520107"/>
                  <a:gd name="connsiteY0" fmla="*/ 115407 h 447836"/>
                  <a:gd name="connsiteX1" fmla="*/ 853144 w 1520107"/>
                  <a:gd name="connsiteY1" fmla="*/ 5807 h 447836"/>
                  <a:gd name="connsiteX2" fmla="*/ 995463 w 1520107"/>
                  <a:gd name="connsiteY2" fmla="*/ 22336 h 447836"/>
                  <a:gd name="connsiteX3" fmla="*/ 1476894 w 1520107"/>
                  <a:gd name="connsiteY3" fmla="*/ 240938 h 447836"/>
                  <a:gd name="connsiteX4" fmla="*/ 1486899 w 1520107"/>
                  <a:gd name="connsiteY4" fmla="*/ 297911 h 447836"/>
                  <a:gd name="connsiteX5" fmla="*/ 575649 w 1520107"/>
                  <a:gd name="connsiteY5" fmla="*/ 442435 h 447836"/>
                  <a:gd name="connsiteX6" fmla="*/ 428735 w 1520107"/>
                  <a:gd name="connsiteY6" fmla="*/ 407893 h 447836"/>
                  <a:gd name="connsiteX7" fmla="*/ 18418 w 1520107"/>
                  <a:gd name="connsiteY7" fmla="*/ 207914 h 447836"/>
                  <a:gd name="connsiteX8" fmla="*/ 64672 w 1520107"/>
                  <a:gd name="connsiteY8" fmla="*/ 115407 h 447836"/>
                  <a:gd name="connsiteX0" fmla="*/ 64672 w 1510100"/>
                  <a:gd name="connsiteY0" fmla="*/ 115407 h 447836"/>
                  <a:gd name="connsiteX1" fmla="*/ 853144 w 1510100"/>
                  <a:gd name="connsiteY1" fmla="*/ 5807 h 447836"/>
                  <a:gd name="connsiteX2" fmla="*/ 995463 w 1510100"/>
                  <a:gd name="connsiteY2" fmla="*/ 22336 h 447836"/>
                  <a:gd name="connsiteX3" fmla="*/ 1476894 w 1510100"/>
                  <a:gd name="connsiteY3" fmla="*/ 240938 h 447836"/>
                  <a:gd name="connsiteX4" fmla="*/ 1463087 w 1510100"/>
                  <a:gd name="connsiteY4" fmla="*/ 302674 h 447836"/>
                  <a:gd name="connsiteX5" fmla="*/ 575649 w 1510100"/>
                  <a:gd name="connsiteY5" fmla="*/ 442435 h 447836"/>
                  <a:gd name="connsiteX6" fmla="*/ 428735 w 1510100"/>
                  <a:gd name="connsiteY6" fmla="*/ 407893 h 447836"/>
                  <a:gd name="connsiteX7" fmla="*/ 18418 w 1510100"/>
                  <a:gd name="connsiteY7" fmla="*/ 207914 h 447836"/>
                  <a:gd name="connsiteX8" fmla="*/ 64672 w 1510100"/>
                  <a:gd name="connsiteY8" fmla="*/ 115407 h 447836"/>
                  <a:gd name="connsiteX0" fmla="*/ 64672 w 1513645"/>
                  <a:gd name="connsiteY0" fmla="*/ 115407 h 447836"/>
                  <a:gd name="connsiteX1" fmla="*/ 853144 w 1513645"/>
                  <a:gd name="connsiteY1" fmla="*/ 5807 h 447836"/>
                  <a:gd name="connsiteX2" fmla="*/ 995463 w 1513645"/>
                  <a:gd name="connsiteY2" fmla="*/ 22336 h 447836"/>
                  <a:gd name="connsiteX3" fmla="*/ 1476894 w 1513645"/>
                  <a:gd name="connsiteY3" fmla="*/ 240938 h 447836"/>
                  <a:gd name="connsiteX4" fmla="*/ 1463087 w 1513645"/>
                  <a:gd name="connsiteY4" fmla="*/ 302674 h 447836"/>
                  <a:gd name="connsiteX5" fmla="*/ 575649 w 1513645"/>
                  <a:gd name="connsiteY5" fmla="*/ 442435 h 447836"/>
                  <a:gd name="connsiteX6" fmla="*/ 428735 w 1513645"/>
                  <a:gd name="connsiteY6" fmla="*/ 407893 h 447836"/>
                  <a:gd name="connsiteX7" fmla="*/ 18418 w 1513645"/>
                  <a:gd name="connsiteY7" fmla="*/ 207914 h 447836"/>
                  <a:gd name="connsiteX8" fmla="*/ 64672 w 1513645"/>
                  <a:gd name="connsiteY8" fmla="*/ 115407 h 44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645" h="447836">
                    <a:moveTo>
                      <a:pt x="64672" y="115407"/>
                    </a:moveTo>
                    <a:lnTo>
                      <a:pt x="853144" y="5807"/>
                    </a:lnTo>
                    <a:cubicBezTo>
                      <a:pt x="893328" y="-1299"/>
                      <a:pt x="932530" y="-7287"/>
                      <a:pt x="995463" y="22336"/>
                    </a:cubicBezTo>
                    <a:lnTo>
                      <a:pt x="1476894" y="240938"/>
                    </a:lnTo>
                    <a:cubicBezTo>
                      <a:pt x="1537417" y="267003"/>
                      <a:pt x="1516365" y="287283"/>
                      <a:pt x="1463087" y="302674"/>
                    </a:cubicBezTo>
                    <a:lnTo>
                      <a:pt x="575649" y="442435"/>
                    </a:lnTo>
                    <a:cubicBezTo>
                      <a:pt x="480612" y="457742"/>
                      <a:pt x="476175" y="438729"/>
                      <a:pt x="428735" y="407893"/>
                    </a:cubicBezTo>
                    <a:lnTo>
                      <a:pt x="18418" y="207914"/>
                    </a:lnTo>
                    <a:cubicBezTo>
                      <a:pt x="-23091" y="169962"/>
                      <a:pt x="11293" y="121310"/>
                      <a:pt x="64672" y="115407"/>
                    </a:cubicBezTo>
                    <a:close/>
                  </a:path>
                </a:pathLst>
              </a:custGeom>
              <a:gradFill>
                <a:gsLst>
                  <a:gs pos="55000">
                    <a:schemeClr val="bg1">
                      <a:alpha val="0"/>
                    </a:schemeClr>
                  </a:gs>
                  <a:gs pos="0">
                    <a:srgbClr val="B4B4B4">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88A22BCF-34B6-2838-B6A5-92DA359039DD}"/>
                </a:ext>
              </a:extLst>
            </p:cNvPr>
            <p:cNvGrpSpPr/>
            <p:nvPr/>
          </p:nvGrpSpPr>
          <p:grpSpPr>
            <a:xfrm>
              <a:off x="3938545" y="3439709"/>
              <a:ext cx="1993392" cy="2075688"/>
              <a:chOff x="340674" y="1318973"/>
              <a:chExt cx="4867462" cy="5070514"/>
            </a:xfrm>
          </p:grpSpPr>
          <p:sp>
            <p:nvSpPr>
              <p:cNvPr id="99" name="Rectangle 9">
                <a:extLst>
                  <a:ext uri="{FF2B5EF4-FFF2-40B4-BE49-F238E27FC236}">
                    <a16:creationId xmlns:a16="http://schemas.microsoft.com/office/drawing/2014/main" id="{F48BE904-14B5-3517-20B3-59C2CA3E5120}"/>
                  </a:ext>
                </a:extLst>
              </p:cNvPr>
              <p:cNvSpPr/>
              <p:nvPr/>
            </p:nvSpPr>
            <p:spPr>
              <a:xfrm>
                <a:off x="340674" y="1318973"/>
                <a:ext cx="4867462" cy="5070514"/>
              </a:xfrm>
              <a:custGeom>
                <a:avLst/>
                <a:gdLst>
                  <a:gd name="connsiteX0" fmla="*/ 0 w 5865963"/>
                  <a:gd name="connsiteY0" fmla="*/ 0 h 5630174"/>
                  <a:gd name="connsiteX1" fmla="*/ 5865963 w 5865963"/>
                  <a:gd name="connsiteY1" fmla="*/ 0 h 5630174"/>
                  <a:gd name="connsiteX2" fmla="*/ 5865963 w 5865963"/>
                  <a:gd name="connsiteY2" fmla="*/ 5630174 h 5630174"/>
                  <a:gd name="connsiteX3" fmla="*/ 0 w 5865963"/>
                  <a:gd name="connsiteY3" fmla="*/ 5630174 h 5630174"/>
                  <a:gd name="connsiteX4" fmla="*/ 0 w 5865963"/>
                  <a:gd name="connsiteY4" fmla="*/ 0 h 5630174"/>
                  <a:gd name="connsiteX0" fmla="*/ 57509 w 5865963"/>
                  <a:gd name="connsiteY0" fmla="*/ 0 h 5635925"/>
                  <a:gd name="connsiteX1" fmla="*/ 5865963 w 5865963"/>
                  <a:gd name="connsiteY1" fmla="*/ 5751 h 5635925"/>
                  <a:gd name="connsiteX2" fmla="*/ 5865963 w 5865963"/>
                  <a:gd name="connsiteY2" fmla="*/ 5635925 h 5635925"/>
                  <a:gd name="connsiteX3" fmla="*/ 0 w 5865963"/>
                  <a:gd name="connsiteY3" fmla="*/ 5635925 h 5635925"/>
                  <a:gd name="connsiteX4" fmla="*/ 57509 w 5865963"/>
                  <a:gd name="connsiteY4" fmla="*/ 0 h 5635925"/>
                  <a:gd name="connsiteX0" fmla="*/ 57509 w 5865963"/>
                  <a:gd name="connsiteY0" fmla="*/ 0 h 5635925"/>
                  <a:gd name="connsiteX1" fmla="*/ 5865963 w 5865963"/>
                  <a:gd name="connsiteY1" fmla="*/ 5751 h 5635925"/>
                  <a:gd name="connsiteX2" fmla="*/ 5865963 w 5865963"/>
                  <a:gd name="connsiteY2" fmla="*/ 5635925 h 5635925"/>
                  <a:gd name="connsiteX3" fmla="*/ 0 w 5865963"/>
                  <a:gd name="connsiteY3" fmla="*/ 5635925 h 5635925"/>
                  <a:gd name="connsiteX4" fmla="*/ 51760 w 5865963"/>
                  <a:gd name="connsiteY4" fmla="*/ 184032 h 5635925"/>
                  <a:gd name="connsiteX5" fmla="*/ 57509 w 5865963"/>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57508 w 5923471"/>
                  <a:gd name="connsiteY3" fmla="*/ 5635925 h 5635925"/>
                  <a:gd name="connsiteX4" fmla="*/ 0 w 5923471"/>
                  <a:gd name="connsiteY4" fmla="*/ 161028 h 5635925"/>
                  <a:gd name="connsiteX5" fmla="*/ 115017 w 5923471"/>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276043 w 5923471"/>
                  <a:gd name="connsiteY3" fmla="*/ 3525329 h 5635925"/>
                  <a:gd name="connsiteX4" fmla="*/ 0 w 5923471"/>
                  <a:gd name="connsiteY4" fmla="*/ 161028 h 5635925"/>
                  <a:gd name="connsiteX5" fmla="*/ 115017 w 5923471"/>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2248619 w 5923471"/>
                  <a:gd name="connsiteY3" fmla="*/ 4255700 h 5635925"/>
                  <a:gd name="connsiteX4" fmla="*/ 276043 w 5923471"/>
                  <a:gd name="connsiteY4" fmla="*/ 3525329 h 5635925"/>
                  <a:gd name="connsiteX5" fmla="*/ 0 w 5923471"/>
                  <a:gd name="connsiteY5" fmla="*/ 161028 h 5635925"/>
                  <a:gd name="connsiteX6" fmla="*/ 115017 w 5923471"/>
                  <a:gd name="connsiteY6"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1811547 w 5923471"/>
                  <a:gd name="connsiteY3" fmla="*/ 5555413 h 5635925"/>
                  <a:gd name="connsiteX4" fmla="*/ 276043 w 5923471"/>
                  <a:gd name="connsiteY4" fmla="*/ 3525329 h 5635925"/>
                  <a:gd name="connsiteX5" fmla="*/ 0 w 5923471"/>
                  <a:gd name="connsiteY5" fmla="*/ 161028 h 5635925"/>
                  <a:gd name="connsiteX6" fmla="*/ 115017 w 5923471"/>
                  <a:gd name="connsiteY6"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1984076 w 5923471"/>
                  <a:gd name="connsiteY3" fmla="*/ 5566915 h 5635925"/>
                  <a:gd name="connsiteX4" fmla="*/ 1811547 w 5923471"/>
                  <a:gd name="connsiteY4" fmla="*/ 5555413 h 5635925"/>
                  <a:gd name="connsiteX5" fmla="*/ 276043 w 5923471"/>
                  <a:gd name="connsiteY5" fmla="*/ 3525329 h 5635925"/>
                  <a:gd name="connsiteX6" fmla="*/ 0 w 5923471"/>
                  <a:gd name="connsiteY6" fmla="*/ 161028 h 5635925"/>
                  <a:gd name="connsiteX7" fmla="*/ 115017 w 5923471"/>
                  <a:gd name="connsiteY7" fmla="*/ 0 h 5635925"/>
                  <a:gd name="connsiteX0" fmla="*/ 115017 w 5923471"/>
                  <a:gd name="connsiteY0" fmla="*/ 0 h 5635926"/>
                  <a:gd name="connsiteX1" fmla="*/ 5923471 w 5923471"/>
                  <a:gd name="connsiteY1" fmla="*/ 5751 h 5635926"/>
                  <a:gd name="connsiteX2" fmla="*/ 5923471 w 5923471"/>
                  <a:gd name="connsiteY2" fmla="*/ 5635925 h 5635926"/>
                  <a:gd name="connsiteX3" fmla="*/ 1995577 w 5923471"/>
                  <a:gd name="connsiteY3" fmla="*/ 5635926 h 5635926"/>
                  <a:gd name="connsiteX4" fmla="*/ 1811547 w 5923471"/>
                  <a:gd name="connsiteY4" fmla="*/ 5555413 h 5635926"/>
                  <a:gd name="connsiteX5" fmla="*/ 276043 w 5923471"/>
                  <a:gd name="connsiteY5" fmla="*/ 3525329 h 5635926"/>
                  <a:gd name="connsiteX6" fmla="*/ 0 w 5923471"/>
                  <a:gd name="connsiteY6" fmla="*/ 161028 h 5635926"/>
                  <a:gd name="connsiteX7" fmla="*/ 115017 w 5923471"/>
                  <a:gd name="connsiteY7" fmla="*/ 0 h 5635926"/>
                  <a:gd name="connsiteX0" fmla="*/ 115017 w 5923471"/>
                  <a:gd name="connsiteY0" fmla="*/ 0 h 5635926"/>
                  <a:gd name="connsiteX1" fmla="*/ 5923471 w 5923471"/>
                  <a:gd name="connsiteY1" fmla="*/ 5751 h 5635926"/>
                  <a:gd name="connsiteX2" fmla="*/ 5405886 w 5923471"/>
                  <a:gd name="connsiteY2" fmla="*/ 4347714 h 5635926"/>
                  <a:gd name="connsiteX3" fmla="*/ 1995577 w 5923471"/>
                  <a:gd name="connsiteY3" fmla="*/ 5635926 h 5635926"/>
                  <a:gd name="connsiteX4" fmla="*/ 1811547 w 5923471"/>
                  <a:gd name="connsiteY4" fmla="*/ 5555413 h 5635926"/>
                  <a:gd name="connsiteX5" fmla="*/ 276043 w 5923471"/>
                  <a:gd name="connsiteY5" fmla="*/ 3525329 h 5635926"/>
                  <a:gd name="connsiteX6" fmla="*/ 0 w 5923471"/>
                  <a:gd name="connsiteY6" fmla="*/ 161028 h 5635926"/>
                  <a:gd name="connsiteX7" fmla="*/ 115017 w 5923471"/>
                  <a:gd name="connsiteY7" fmla="*/ 0 h 5635926"/>
                  <a:gd name="connsiteX0" fmla="*/ 115017 w 5877463"/>
                  <a:gd name="connsiteY0" fmla="*/ 0 h 5635926"/>
                  <a:gd name="connsiteX1" fmla="*/ 5877463 w 5877463"/>
                  <a:gd name="connsiteY1" fmla="*/ 598098 h 5635926"/>
                  <a:gd name="connsiteX2" fmla="*/ 5405886 w 5877463"/>
                  <a:gd name="connsiteY2" fmla="*/ 4347714 h 5635926"/>
                  <a:gd name="connsiteX3" fmla="*/ 1995577 w 5877463"/>
                  <a:gd name="connsiteY3" fmla="*/ 5635926 h 5635926"/>
                  <a:gd name="connsiteX4" fmla="*/ 1811547 w 5877463"/>
                  <a:gd name="connsiteY4" fmla="*/ 5555413 h 5635926"/>
                  <a:gd name="connsiteX5" fmla="*/ 276043 w 5877463"/>
                  <a:gd name="connsiteY5" fmla="*/ 3525329 h 5635926"/>
                  <a:gd name="connsiteX6" fmla="*/ 0 w 5877463"/>
                  <a:gd name="connsiteY6" fmla="*/ 161028 h 5635926"/>
                  <a:gd name="connsiteX7" fmla="*/ 115017 w 5877463"/>
                  <a:gd name="connsiteY7" fmla="*/ 0 h 5635926"/>
                  <a:gd name="connsiteX0" fmla="*/ 115017 w 5877463"/>
                  <a:gd name="connsiteY0" fmla="*/ 0 h 5635926"/>
                  <a:gd name="connsiteX1" fmla="*/ 5877463 w 5877463"/>
                  <a:gd name="connsiteY1" fmla="*/ 598098 h 5635926"/>
                  <a:gd name="connsiteX2" fmla="*/ 5848710 w 5877463"/>
                  <a:gd name="connsiteY2" fmla="*/ 787880 h 5635926"/>
                  <a:gd name="connsiteX3" fmla="*/ 5405886 w 5877463"/>
                  <a:gd name="connsiteY3" fmla="*/ 4347714 h 5635926"/>
                  <a:gd name="connsiteX4" fmla="*/ 1995577 w 5877463"/>
                  <a:gd name="connsiteY4" fmla="*/ 5635926 h 5635926"/>
                  <a:gd name="connsiteX5" fmla="*/ 1811547 w 5877463"/>
                  <a:gd name="connsiteY5" fmla="*/ 5555413 h 5635926"/>
                  <a:gd name="connsiteX6" fmla="*/ 276043 w 5877463"/>
                  <a:gd name="connsiteY6" fmla="*/ 3525329 h 5635926"/>
                  <a:gd name="connsiteX7" fmla="*/ 0 w 5877463"/>
                  <a:gd name="connsiteY7" fmla="*/ 161028 h 5635926"/>
                  <a:gd name="connsiteX8" fmla="*/ 115017 w 5877463"/>
                  <a:gd name="connsiteY8" fmla="*/ 0 h 5635926"/>
                  <a:gd name="connsiteX0" fmla="*/ 115017 w 5940725"/>
                  <a:gd name="connsiteY0" fmla="*/ 0 h 5635926"/>
                  <a:gd name="connsiteX1" fmla="*/ 5877463 w 5940725"/>
                  <a:gd name="connsiteY1" fmla="*/ 598098 h 5635926"/>
                  <a:gd name="connsiteX2" fmla="*/ 5940725 w 5940725"/>
                  <a:gd name="connsiteY2" fmla="*/ 759125 h 5635926"/>
                  <a:gd name="connsiteX3" fmla="*/ 5405886 w 5940725"/>
                  <a:gd name="connsiteY3" fmla="*/ 4347714 h 5635926"/>
                  <a:gd name="connsiteX4" fmla="*/ 1995577 w 5940725"/>
                  <a:gd name="connsiteY4" fmla="*/ 5635926 h 5635926"/>
                  <a:gd name="connsiteX5" fmla="*/ 1811547 w 5940725"/>
                  <a:gd name="connsiteY5" fmla="*/ 5555413 h 5635926"/>
                  <a:gd name="connsiteX6" fmla="*/ 276043 w 5940725"/>
                  <a:gd name="connsiteY6" fmla="*/ 3525329 h 5635926"/>
                  <a:gd name="connsiteX7" fmla="*/ 0 w 5940725"/>
                  <a:gd name="connsiteY7" fmla="*/ 161028 h 5635926"/>
                  <a:gd name="connsiteX8" fmla="*/ 115017 w 5940725"/>
                  <a:gd name="connsiteY8" fmla="*/ 0 h 5635926"/>
                  <a:gd name="connsiteX0" fmla="*/ 115017 w 5940725"/>
                  <a:gd name="connsiteY0" fmla="*/ 0 h 5635926"/>
                  <a:gd name="connsiteX1" fmla="*/ 3122762 w 5940725"/>
                  <a:gd name="connsiteY1" fmla="*/ 310551 h 5635926"/>
                  <a:gd name="connsiteX2" fmla="*/ 5877463 w 5940725"/>
                  <a:gd name="connsiteY2" fmla="*/ 598098 h 5635926"/>
                  <a:gd name="connsiteX3" fmla="*/ 5940725 w 5940725"/>
                  <a:gd name="connsiteY3" fmla="*/ 759125 h 5635926"/>
                  <a:gd name="connsiteX4" fmla="*/ 5405886 w 5940725"/>
                  <a:gd name="connsiteY4" fmla="*/ 4347714 h 5635926"/>
                  <a:gd name="connsiteX5" fmla="*/ 1995577 w 5940725"/>
                  <a:gd name="connsiteY5" fmla="*/ 5635926 h 5635926"/>
                  <a:gd name="connsiteX6" fmla="*/ 1811547 w 5940725"/>
                  <a:gd name="connsiteY6" fmla="*/ 5555413 h 5635926"/>
                  <a:gd name="connsiteX7" fmla="*/ 276043 w 5940725"/>
                  <a:gd name="connsiteY7" fmla="*/ 3525329 h 5635926"/>
                  <a:gd name="connsiteX8" fmla="*/ 0 w 5940725"/>
                  <a:gd name="connsiteY8" fmla="*/ 161028 h 5635926"/>
                  <a:gd name="connsiteX9" fmla="*/ 115017 w 5940725"/>
                  <a:gd name="connsiteY9" fmla="*/ 0 h 5635926"/>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6367 w 5942075"/>
                  <a:gd name="connsiteY0" fmla="*/ 540588 h 6176514"/>
                  <a:gd name="connsiteX1" fmla="*/ 3515177 w 5942075"/>
                  <a:gd name="connsiteY1" fmla="*/ 0 h 6176514"/>
                  <a:gd name="connsiteX2" fmla="*/ 5878813 w 5942075"/>
                  <a:gd name="connsiteY2" fmla="*/ 1138686 h 6176514"/>
                  <a:gd name="connsiteX3" fmla="*/ 5942075 w 5942075"/>
                  <a:gd name="connsiteY3" fmla="*/ 1299713 h 6176514"/>
                  <a:gd name="connsiteX4" fmla="*/ 5407236 w 5942075"/>
                  <a:gd name="connsiteY4" fmla="*/ 4888302 h 6176514"/>
                  <a:gd name="connsiteX5" fmla="*/ 1996927 w 5942075"/>
                  <a:gd name="connsiteY5" fmla="*/ 6176514 h 6176514"/>
                  <a:gd name="connsiteX6" fmla="*/ 1812897 w 5942075"/>
                  <a:gd name="connsiteY6" fmla="*/ 6096001 h 6176514"/>
                  <a:gd name="connsiteX7" fmla="*/ 277393 w 5942075"/>
                  <a:gd name="connsiteY7" fmla="*/ 4065917 h 6176514"/>
                  <a:gd name="connsiteX8" fmla="*/ 1350 w 5942075"/>
                  <a:gd name="connsiteY8" fmla="*/ 701616 h 6176514"/>
                  <a:gd name="connsiteX9" fmla="*/ 116367 w 5942075"/>
                  <a:gd name="connsiteY9" fmla="*/ 540588 h 6176514"/>
                  <a:gd name="connsiteX0" fmla="*/ 116748 w 5942456"/>
                  <a:gd name="connsiteY0" fmla="*/ 540588 h 6176514"/>
                  <a:gd name="connsiteX1" fmla="*/ 3515558 w 5942456"/>
                  <a:gd name="connsiteY1" fmla="*/ 0 h 6176514"/>
                  <a:gd name="connsiteX2" fmla="*/ 5879194 w 5942456"/>
                  <a:gd name="connsiteY2" fmla="*/ 1138686 h 6176514"/>
                  <a:gd name="connsiteX3" fmla="*/ 5942456 w 5942456"/>
                  <a:gd name="connsiteY3" fmla="*/ 1299713 h 6176514"/>
                  <a:gd name="connsiteX4" fmla="*/ 5407617 w 5942456"/>
                  <a:gd name="connsiteY4" fmla="*/ 4888302 h 6176514"/>
                  <a:gd name="connsiteX5" fmla="*/ 1997308 w 5942456"/>
                  <a:gd name="connsiteY5" fmla="*/ 6176514 h 6176514"/>
                  <a:gd name="connsiteX6" fmla="*/ 1813278 w 5942456"/>
                  <a:gd name="connsiteY6" fmla="*/ 6096001 h 6176514"/>
                  <a:gd name="connsiteX7" fmla="*/ 277774 w 5942456"/>
                  <a:gd name="connsiteY7" fmla="*/ 4065917 h 6176514"/>
                  <a:gd name="connsiteX8" fmla="*/ 1731 w 5942456"/>
                  <a:gd name="connsiteY8" fmla="*/ 701616 h 6176514"/>
                  <a:gd name="connsiteX9" fmla="*/ 116748 w 5942456"/>
                  <a:gd name="connsiteY9" fmla="*/ 540588 h 6176514"/>
                  <a:gd name="connsiteX0" fmla="*/ 117393 w 5943101"/>
                  <a:gd name="connsiteY0" fmla="*/ 540588 h 6176514"/>
                  <a:gd name="connsiteX1" fmla="*/ 3516203 w 5943101"/>
                  <a:gd name="connsiteY1" fmla="*/ 0 h 6176514"/>
                  <a:gd name="connsiteX2" fmla="*/ 5879839 w 5943101"/>
                  <a:gd name="connsiteY2" fmla="*/ 1138686 h 6176514"/>
                  <a:gd name="connsiteX3" fmla="*/ 5943101 w 5943101"/>
                  <a:gd name="connsiteY3" fmla="*/ 1299713 h 6176514"/>
                  <a:gd name="connsiteX4" fmla="*/ 5408262 w 5943101"/>
                  <a:gd name="connsiteY4" fmla="*/ 4888302 h 6176514"/>
                  <a:gd name="connsiteX5" fmla="*/ 1997953 w 5943101"/>
                  <a:gd name="connsiteY5" fmla="*/ 6176514 h 6176514"/>
                  <a:gd name="connsiteX6" fmla="*/ 1813923 w 5943101"/>
                  <a:gd name="connsiteY6" fmla="*/ 6096001 h 6176514"/>
                  <a:gd name="connsiteX7" fmla="*/ 278419 w 5943101"/>
                  <a:gd name="connsiteY7" fmla="*/ 4065917 h 6176514"/>
                  <a:gd name="connsiteX8" fmla="*/ 2376 w 5943101"/>
                  <a:gd name="connsiteY8" fmla="*/ 701616 h 6176514"/>
                  <a:gd name="connsiteX9" fmla="*/ 117393 w 5943101"/>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89547"/>
                  <a:gd name="connsiteX1" fmla="*/ 3513827 w 5940725"/>
                  <a:gd name="connsiteY1" fmla="*/ 0 h 6189547"/>
                  <a:gd name="connsiteX2" fmla="*/ 5877463 w 5940725"/>
                  <a:gd name="connsiteY2" fmla="*/ 1138686 h 6189547"/>
                  <a:gd name="connsiteX3" fmla="*/ 5940725 w 5940725"/>
                  <a:gd name="connsiteY3" fmla="*/ 1299713 h 6189547"/>
                  <a:gd name="connsiteX4" fmla="*/ 5405886 w 5940725"/>
                  <a:gd name="connsiteY4" fmla="*/ 4888302 h 6189547"/>
                  <a:gd name="connsiteX5" fmla="*/ 1995577 w 5940725"/>
                  <a:gd name="connsiteY5" fmla="*/ 6176514 h 6189547"/>
                  <a:gd name="connsiteX6" fmla="*/ 1811547 w 5940725"/>
                  <a:gd name="connsiteY6" fmla="*/ 6096001 h 6189547"/>
                  <a:gd name="connsiteX7" fmla="*/ 276043 w 5940725"/>
                  <a:gd name="connsiteY7" fmla="*/ 4065917 h 6189547"/>
                  <a:gd name="connsiteX8" fmla="*/ 0 w 5940725"/>
                  <a:gd name="connsiteY8" fmla="*/ 701616 h 6189547"/>
                  <a:gd name="connsiteX9" fmla="*/ 115017 w 5940725"/>
                  <a:gd name="connsiteY9" fmla="*/ 540588 h 6189547"/>
                  <a:gd name="connsiteX0" fmla="*/ 115017 w 5940725"/>
                  <a:gd name="connsiteY0" fmla="*/ 540588 h 6191509"/>
                  <a:gd name="connsiteX1" fmla="*/ 3513827 w 5940725"/>
                  <a:gd name="connsiteY1" fmla="*/ 0 h 6191509"/>
                  <a:gd name="connsiteX2" fmla="*/ 5877463 w 5940725"/>
                  <a:gd name="connsiteY2" fmla="*/ 1138686 h 6191509"/>
                  <a:gd name="connsiteX3" fmla="*/ 5940725 w 5940725"/>
                  <a:gd name="connsiteY3" fmla="*/ 1299713 h 6191509"/>
                  <a:gd name="connsiteX4" fmla="*/ 5405886 w 5940725"/>
                  <a:gd name="connsiteY4" fmla="*/ 4888302 h 6191509"/>
                  <a:gd name="connsiteX5" fmla="*/ 1995577 w 5940725"/>
                  <a:gd name="connsiteY5" fmla="*/ 6176514 h 6191509"/>
                  <a:gd name="connsiteX6" fmla="*/ 1834551 w 5940725"/>
                  <a:gd name="connsiteY6" fmla="*/ 6107503 h 6191509"/>
                  <a:gd name="connsiteX7" fmla="*/ 276043 w 5940725"/>
                  <a:gd name="connsiteY7" fmla="*/ 4065917 h 6191509"/>
                  <a:gd name="connsiteX8" fmla="*/ 0 w 5940725"/>
                  <a:gd name="connsiteY8" fmla="*/ 701616 h 6191509"/>
                  <a:gd name="connsiteX9" fmla="*/ 115017 w 5940725"/>
                  <a:gd name="connsiteY9" fmla="*/ 540588 h 6191509"/>
                  <a:gd name="connsiteX0" fmla="*/ 115017 w 5940725"/>
                  <a:gd name="connsiteY0" fmla="*/ 540588 h 6201587"/>
                  <a:gd name="connsiteX1" fmla="*/ 3513827 w 5940725"/>
                  <a:gd name="connsiteY1" fmla="*/ 0 h 6201587"/>
                  <a:gd name="connsiteX2" fmla="*/ 5877463 w 5940725"/>
                  <a:gd name="connsiteY2" fmla="*/ 1138686 h 6201587"/>
                  <a:gd name="connsiteX3" fmla="*/ 5940725 w 5940725"/>
                  <a:gd name="connsiteY3" fmla="*/ 1299713 h 6201587"/>
                  <a:gd name="connsiteX4" fmla="*/ 5405886 w 5940725"/>
                  <a:gd name="connsiteY4" fmla="*/ 4888302 h 6201587"/>
                  <a:gd name="connsiteX5" fmla="*/ 1995577 w 5940725"/>
                  <a:gd name="connsiteY5" fmla="*/ 6176514 h 6201587"/>
                  <a:gd name="connsiteX6" fmla="*/ 1834551 w 5940725"/>
                  <a:gd name="connsiteY6" fmla="*/ 6107503 h 6201587"/>
                  <a:gd name="connsiteX7" fmla="*/ 276043 w 5940725"/>
                  <a:gd name="connsiteY7" fmla="*/ 4065917 h 6201587"/>
                  <a:gd name="connsiteX8" fmla="*/ 0 w 5940725"/>
                  <a:gd name="connsiteY8" fmla="*/ 701616 h 6201587"/>
                  <a:gd name="connsiteX9" fmla="*/ 115017 w 5940725"/>
                  <a:gd name="connsiteY9" fmla="*/ 540588 h 6201587"/>
                  <a:gd name="connsiteX0" fmla="*/ 115017 w 5940725"/>
                  <a:gd name="connsiteY0" fmla="*/ 540588 h 6201587"/>
                  <a:gd name="connsiteX1" fmla="*/ 3513827 w 5940725"/>
                  <a:gd name="connsiteY1" fmla="*/ 0 h 6201587"/>
                  <a:gd name="connsiteX2" fmla="*/ 5877463 w 5940725"/>
                  <a:gd name="connsiteY2" fmla="*/ 1138686 h 6201587"/>
                  <a:gd name="connsiteX3" fmla="*/ 5940725 w 5940725"/>
                  <a:gd name="connsiteY3" fmla="*/ 1299713 h 6201587"/>
                  <a:gd name="connsiteX4" fmla="*/ 5405886 w 5940725"/>
                  <a:gd name="connsiteY4" fmla="*/ 4888302 h 6201587"/>
                  <a:gd name="connsiteX5" fmla="*/ 1995577 w 5940725"/>
                  <a:gd name="connsiteY5" fmla="*/ 6176514 h 6201587"/>
                  <a:gd name="connsiteX6" fmla="*/ 1834551 w 5940725"/>
                  <a:gd name="connsiteY6" fmla="*/ 6107503 h 6201587"/>
                  <a:gd name="connsiteX7" fmla="*/ 276043 w 5940725"/>
                  <a:gd name="connsiteY7" fmla="*/ 4065917 h 6201587"/>
                  <a:gd name="connsiteX8" fmla="*/ 0 w 5940725"/>
                  <a:gd name="connsiteY8" fmla="*/ 701616 h 6201587"/>
                  <a:gd name="connsiteX9" fmla="*/ 115017 w 5940725"/>
                  <a:gd name="connsiteY9" fmla="*/ 540588 h 6201587"/>
                  <a:gd name="connsiteX0" fmla="*/ 115017 w 5940725"/>
                  <a:gd name="connsiteY0" fmla="*/ 540588 h 6191509"/>
                  <a:gd name="connsiteX1" fmla="*/ 3513827 w 5940725"/>
                  <a:gd name="connsiteY1" fmla="*/ 0 h 6191509"/>
                  <a:gd name="connsiteX2" fmla="*/ 5877463 w 5940725"/>
                  <a:gd name="connsiteY2" fmla="*/ 1138686 h 6191509"/>
                  <a:gd name="connsiteX3" fmla="*/ 5940725 w 5940725"/>
                  <a:gd name="connsiteY3" fmla="*/ 1299713 h 6191509"/>
                  <a:gd name="connsiteX4" fmla="*/ 5405886 w 5940725"/>
                  <a:gd name="connsiteY4" fmla="*/ 4888302 h 6191509"/>
                  <a:gd name="connsiteX5" fmla="*/ 1995577 w 5940725"/>
                  <a:gd name="connsiteY5" fmla="*/ 6176514 h 6191509"/>
                  <a:gd name="connsiteX6" fmla="*/ 1834551 w 5940725"/>
                  <a:gd name="connsiteY6" fmla="*/ 6107503 h 6191509"/>
                  <a:gd name="connsiteX7" fmla="*/ 276043 w 5940725"/>
                  <a:gd name="connsiteY7" fmla="*/ 4065917 h 6191509"/>
                  <a:gd name="connsiteX8" fmla="*/ 0 w 5940725"/>
                  <a:gd name="connsiteY8" fmla="*/ 701616 h 6191509"/>
                  <a:gd name="connsiteX9" fmla="*/ 115017 w 5940725"/>
                  <a:gd name="connsiteY9" fmla="*/ 540588 h 6191509"/>
                  <a:gd name="connsiteX0" fmla="*/ 115017 w 5941519"/>
                  <a:gd name="connsiteY0" fmla="*/ 540588 h 6191509"/>
                  <a:gd name="connsiteX1" fmla="*/ 3513827 w 5941519"/>
                  <a:gd name="connsiteY1" fmla="*/ 0 h 6191509"/>
                  <a:gd name="connsiteX2" fmla="*/ 5877463 w 5941519"/>
                  <a:gd name="connsiteY2" fmla="*/ 1138686 h 6191509"/>
                  <a:gd name="connsiteX3" fmla="*/ 5940725 w 5941519"/>
                  <a:gd name="connsiteY3" fmla="*/ 1299713 h 6191509"/>
                  <a:gd name="connsiteX4" fmla="*/ 5405886 w 5941519"/>
                  <a:gd name="connsiteY4" fmla="*/ 4888302 h 6191509"/>
                  <a:gd name="connsiteX5" fmla="*/ 1995577 w 5941519"/>
                  <a:gd name="connsiteY5" fmla="*/ 6176514 h 6191509"/>
                  <a:gd name="connsiteX6" fmla="*/ 1834551 w 5941519"/>
                  <a:gd name="connsiteY6" fmla="*/ 6107503 h 6191509"/>
                  <a:gd name="connsiteX7" fmla="*/ 276043 w 5941519"/>
                  <a:gd name="connsiteY7" fmla="*/ 4065917 h 6191509"/>
                  <a:gd name="connsiteX8" fmla="*/ 0 w 5941519"/>
                  <a:gd name="connsiteY8" fmla="*/ 701616 h 6191509"/>
                  <a:gd name="connsiteX9" fmla="*/ 115017 w 5941519"/>
                  <a:gd name="connsiteY9" fmla="*/ 540588 h 6191509"/>
                  <a:gd name="connsiteX0" fmla="*/ 115017 w 5943564"/>
                  <a:gd name="connsiteY0" fmla="*/ 540588 h 6191509"/>
                  <a:gd name="connsiteX1" fmla="*/ 3513827 w 5943564"/>
                  <a:gd name="connsiteY1" fmla="*/ 0 h 6191509"/>
                  <a:gd name="connsiteX2" fmla="*/ 5877463 w 5943564"/>
                  <a:gd name="connsiteY2" fmla="*/ 1138686 h 6191509"/>
                  <a:gd name="connsiteX3" fmla="*/ 5940725 w 5943564"/>
                  <a:gd name="connsiteY3" fmla="*/ 1299713 h 6191509"/>
                  <a:gd name="connsiteX4" fmla="*/ 5405886 w 5943564"/>
                  <a:gd name="connsiteY4" fmla="*/ 4888302 h 6191509"/>
                  <a:gd name="connsiteX5" fmla="*/ 1995577 w 5943564"/>
                  <a:gd name="connsiteY5" fmla="*/ 6176514 h 6191509"/>
                  <a:gd name="connsiteX6" fmla="*/ 1834551 w 5943564"/>
                  <a:gd name="connsiteY6" fmla="*/ 6107503 h 6191509"/>
                  <a:gd name="connsiteX7" fmla="*/ 276043 w 5943564"/>
                  <a:gd name="connsiteY7" fmla="*/ 4065917 h 6191509"/>
                  <a:gd name="connsiteX8" fmla="*/ 0 w 5943564"/>
                  <a:gd name="connsiteY8" fmla="*/ 701616 h 6191509"/>
                  <a:gd name="connsiteX9" fmla="*/ 115017 w 5943564"/>
                  <a:gd name="connsiteY9" fmla="*/ 540588 h 619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3564" h="6191509">
                    <a:moveTo>
                      <a:pt x="115017" y="540588"/>
                    </a:moveTo>
                    <a:lnTo>
                      <a:pt x="3513827" y="0"/>
                    </a:lnTo>
                    <a:lnTo>
                      <a:pt x="5877463" y="1138686"/>
                    </a:lnTo>
                    <a:cubicBezTo>
                      <a:pt x="5944558" y="1175109"/>
                      <a:pt x="5948393" y="1205780"/>
                      <a:pt x="5940725" y="1299713"/>
                    </a:cubicBezTo>
                    <a:lnTo>
                      <a:pt x="5405886" y="4888302"/>
                    </a:lnTo>
                    <a:lnTo>
                      <a:pt x="1995577" y="6176514"/>
                    </a:lnTo>
                    <a:cubicBezTo>
                      <a:pt x="1951487" y="6212937"/>
                      <a:pt x="1878641" y="6180349"/>
                      <a:pt x="1834551" y="6107503"/>
                    </a:cubicBezTo>
                    <a:lnTo>
                      <a:pt x="276043" y="4065917"/>
                    </a:lnTo>
                    <a:lnTo>
                      <a:pt x="0" y="701616"/>
                    </a:lnTo>
                    <a:cubicBezTo>
                      <a:pt x="9584" y="590431"/>
                      <a:pt x="36422" y="559758"/>
                      <a:pt x="115017" y="540588"/>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0" name="Group 99">
                <a:extLst>
                  <a:ext uri="{FF2B5EF4-FFF2-40B4-BE49-F238E27FC236}">
                    <a16:creationId xmlns:a16="http://schemas.microsoft.com/office/drawing/2014/main" id="{6D68C7A2-6B13-F16A-1AFC-1C674435F00B}"/>
                  </a:ext>
                </a:extLst>
              </p:cNvPr>
              <p:cNvGrpSpPr/>
              <p:nvPr/>
            </p:nvGrpSpPr>
            <p:grpSpPr>
              <a:xfrm>
                <a:off x="1882937" y="2336208"/>
                <a:ext cx="3305031" cy="4034505"/>
                <a:chOff x="3389974" y="1564179"/>
                <a:chExt cx="4035710" cy="4926458"/>
              </a:xfrm>
            </p:grpSpPr>
            <p:sp>
              <p:nvSpPr>
                <p:cNvPr id="156" name="Rectangle 15">
                  <a:extLst>
                    <a:ext uri="{FF2B5EF4-FFF2-40B4-BE49-F238E27FC236}">
                      <a16:creationId xmlns:a16="http://schemas.microsoft.com/office/drawing/2014/main" id="{EA7F2509-B5BF-1284-1D43-3B93020F6033}"/>
                    </a:ext>
                  </a:extLst>
                </p:cNvPr>
                <p:cNvSpPr/>
                <p:nvPr/>
              </p:nvSpPr>
              <p:spPr>
                <a:xfrm flipV="1">
                  <a:off x="3389974" y="1564179"/>
                  <a:ext cx="4035710" cy="2255184"/>
                </a:xfrm>
                <a:custGeom>
                  <a:avLst/>
                  <a:gdLst>
                    <a:gd name="connsiteX0" fmla="*/ 0 w 3390900"/>
                    <a:gd name="connsiteY0" fmla="*/ 0 h 2755900"/>
                    <a:gd name="connsiteX1" fmla="*/ 3390900 w 3390900"/>
                    <a:gd name="connsiteY1" fmla="*/ 0 h 2755900"/>
                    <a:gd name="connsiteX2" fmla="*/ 3390900 w 3390900"/>
                    <a:gd name="connsiteY2" fmla="*/ 2755900 h 2755900"/>
                    <a:gd name="connsiteX3" fmla="*/ 0 w 3390900"/>
                    <a:gd name="connsiteY3" fmla="*/ 2755900 h 2755900"/>
                    <a:gd name="connsiteX4" fmla="*/ 0 w 3390900"/>
                    <a:gd name="connsiteY4" fmla="*/ 0 h 2755900"/>
                    <a:gd name="connsiteX0" fmla="*/ 0 w 3390900"/>
                    <a:gd name="connsiteY0" fmla="*/ 0 h 2755900"/>
                    <a:gd name="connsiteX1" fmla="*/ 3390900 w 3390900"/>
                    <a:gd name="connsiteY1" fmla="*/ 0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55900"/>
                    <a:gd name="connsiteX1" fmla="*/ 3390900 w 3390900"/>
                    <a:gd name="connsiteY1" fmla="*/ 1410237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94536"/>
                    <a:gd name="connsiteX1" fmla="*/ 3390900 w 3390900"/>
                    <a:gd name="connsiteY1" fmla="*/ 1410237 h 2794536"/>
                    <a:gd name="connsiteX2" fmla="*/ 3390900 w 3390900"/>
                    <a:gd name="connsiteY2" fmla="*/ 2794536 h 2794536"/>
                    <a:gd name="connsiteX3" fmla="*/ 96592 w 3390900"/>
                    <a:gd name="connsiteY3" fmla="*/ 1268390 h 2794536"/>
                    <a:gd name="connsiteX4" fmla="*/ 0 w 3390900"/>
                    <a:gd name="connsiteY4" fmla="*/ 0 h 2794536"/>
                    <a:gd name="connsiteX0" fmla="*/ 1819 w 3294308"/>
                    <a:gd name="connsiteY0" fmla="*/ 0 h 2905248"/>
                    <a:gd name="connsiteX1" fmla="*/ 3294308 w 3294308"/>
                    <a:gd name="connsiteY1" fmla="*/ 1520949 h 2905248"/>
                    <a:gd name="connsiteX2" fmla="*/ 3294308 w 3294308"/>
                    <a:gd name="connsiteY2" fmla="*/ 2905248 h 2905248"/>
                    <a:gd name="connsiteX3" fmla="*/ 0 w 3294308"/>
                    <a:gd name="connsiteY3" fmla="*/ 1379102 h 2905248"/>
                    <a:gd name="connsiteX4" fmla="*/ 1819 w 3294308"/>
                    <a:gd name="connsiteY4" fmla="*/ 0 h 2905248"/>
                    <a:gd name="connsiteX0" fmla="*/ 1819 w 3294308"/>
                    <a:gd name="connsiteY0" fmla="*/ 0 h 2925751"/>
                    <a:gd name="connsiteX1" fmla="*/ 3294308 w 3294308"/>
                    <a:gd name="connsiteY1" fmla="*/ 1520949 h 2925751"/>
                    <a:gd name="connsiteX2" fmla="*/ 2912966 w 3294308"/>
                    <a:gd name="connsiteY2" fmla="*/ 2925751 h 2925751"/>
                    <a:gd name="connsiteX3" fmla="*/ 0 w 3294308"/>
                    <a:gd name="connsiteY3" fmla="*/ 1379102 h 2925751"/>
                    <a:gd name="connsiteX4" fmla="*/ 1819 w 3294308"/>
                    <a:gd name="connsiteY4" fmla="*/ 0 h 2925751"/>
                    <a:gd name="connsiteX0" fmla="*/ 1819 w 2912966"/>
                    <a:gd name="connsiteY0" fmla="*/ 0 h 2925751"/>
                    <a:gd name="connsiteX1" fmla="*/ 2814556 w 2912966"/>
                    <a:gd name="connsiteY1" fmla="*/ 1672665 h 2925751"/>
                    <a:gd name="connsiteX2" fmla="*/ 2912966 w 2912966"/>
                    <a:gd name="connsiteY2" fmla="*/ 2925751 h 2925751"/>
                    <a:gd name="connsiteX3" fmla="*/ 0 w 2912966"/>
                    <a:gd name="connsiteY3" fmla="*/ 1379102 h 2925751"/>
                    <a:gd name="connsiteX4" fmla="*/ 1819 w 2912966"/>
                    <a:gd name="connsiteY4" fmla="*/ 0 h 2925751"/>
                    <a:gd name="connsiteX0" fmla="*/ 1819 w 3821554"/>
                    <a:gd name="connsiteY0" fmla="*/ 0 h 2925751"/>
                    <a:gd name="connsiteX1" fmla="*/ 3821554 w 3821554"/>
                    <a:gd name="connsiteY1" fmla="*/ 885587 h 2925751"/>
                    <a:gd name="connsiteX2" fmla="*/ 2912966 w 3821554"/>
                    <a:gd name="connsiteY2" fmla="*/ 2925751 h 2925751"/>
                    <a:gd name="connsiteX3" fmla="*/ 0 w 3821554"/>
                    <a:gd name="connsiteY3" fmla="*/ 1379102 h 2925751"/>
                    <a:gd name="connsiteX4" fmla="*/ 1819 w 3821554"/>
                    <a:gd name="connsiteY4" fmla="*/ 0 h 2925751"/>
                    <a:gd name="connsiteX0" fmla="*/ 1819 w 4035710"/>
                    <a:gd name="connsiteY0" fmla="*/ 0 h 2208120"/>
                    <a:gd name="connsiteX1" fmla="*/ 3821554 w 4035710"/>
                    <a:gd name="connsiteY1" fmla="*/ 885587 h 2208120"/>
                    <a:gd name="connsiteX2" fmla="*/ 4035710 w 4035710"/>
                    <a:gd name="connsiteY2" fmla="*/ 2208120 h 2208120"/>
                    <a:gd name="connsiteX3" fmla="*/ 0 w 4035710"/>
                    <a:gd name="connsiteY3" fmla="*/ 1379102 h 2208120"/>
                    <a:gd name="connsiteX4" fmla="*/ 1819 w 4035710"/>
                    <a:gd name="connsiteY4" fmla="*/ 0 h 2208120"/>
                    <a:gd name="connsiteX0" fmla="*/ 1819 w 4035710"/>
                    <a:gd name="connsiteY0" fmla="*/ 0 h 2255184"/>
                    <a:gd name="connsiteX1" fmla="*/ 3821554 w 4035710"/>
                    <a:gd name="connsiteY1" fmla="*/ 932651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51856 w 4035710"/>
                    <a:gd name="connsiteY1" fmla="*/ 943588 h 2255184"/>
                    <a:gd name="connsiteX2" fmla="*/ 4035710 w 4035710"/>
                    <a:gd name="connsiteY2" fmla="*/ 2255184 h 2255184"/>
                    <a:gd name="connsiteX3" fmla="*/ 0 w 4035710"/>
                    <a:gd name="connsiteY3" fmla="*/ 1426166 h 2255184"/>
                    <a:gd name="connsiteX4" fmla="*/ 1819 w 4035710"/>
                    <a:gd name="connsiteY4" fmla="*/ 0 h 2255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710" h="2255184">
                      <a:moveTo>
                        <a:pt x="1819" y="0"/>
                      </a:moveTo>
                      <a:lnTo>
                        <a:pt x="3851856" y="943588"/>
                      </a:lnTo>
                      <a:lnTo>
                        <a:pt x="4035710" y="2255184"/>
                      </a:lnTo>
                      <a:lnTo>
                        <a:pt x="0" y="1426166"/>
                      </a:lnTo>
                      <a:cubicBezTo>
                        <a:pt x="606" y="966465"/>
                        <a:pt x="1213" y="459701"/>
                        <a:pt x="1819" y="0"/>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
                  <a:extLst>
                    <a:ext uri="{FF2B5EF4-FFF2-40B4-BE49-F238E27FC236}">
                      <a16:creationId xmlns:a16="http://schemas.microsoft.com/office/drawing/2014/main" id="{DC8C2697-5B1F-B2B4-25D3-6F59B3E522D0}"/>
                    </a:ext>
                  </a:extLst>
                </p:cNvPr>
                <p:cNvSpPr/>
                <p:nvPr/>
              </p:nvSpPr>
              <p:spPr>
                <a:xfrm flipV="1">
                  <a:off x="3392742" y="2877856"/>
                  <a:ext cx="3841874" cy="2364742"/>
                </a:xfrm>
                <a:custGeom>
                  <a:avLst/>
                  <a:gdLst>
                    <a:gd name="connsiteX0" fmla="*/ 0 w 3846088"/>
                    <a:gd name="connsiteY0" fmla="*/ 0 h 2364742"/>
                    <a:gd name="connsiteX1" fmla="*/ 3846088 w 3846088"/>
                    <a:gd name="connsiteY1" fmla="*/ 0 h 2364742"/>
                    <a:gd name="connsiteX2" fmla="*/ 3846088 w 3846088"/>
                    <a:gd name="connsiteY2" fmla="*/ 2364742 h 2364742"/>
                    <a:gd name="connsiteX3" fmla="*/ 0 w 3846088"/>
                    <a:gd name="connsiteY3" fmla="*/ 2364742 h 2364742"/>
                    <a:gd name="connsiteX4" fmla="*/ 0 w 3846088"/>
                    <a:gd name="connsiteY4" fmla="*/ 0 h 2364742"/>
                    <a:gd name="connsiteX0" fmla="*/ 0 w 3846088"/>
                    <a:gd name="connsiteY0" fmla="*/ 0 h 2364742"/>
                    <a:gd name="connsiteX1" fmla="*/ 3664893 w 3846088"/>
                    <a:gd name="connsiteY1" fmla="*/ 1141947 h 2364742"/>
                    <a:gd name="connsiteX2" fmla="*/ 3846088 w 3846088"/>
                    <a:gd name="connsiteY2" fmla="*/ 2364742 h 2364742"/>
                    <a:gd name="connsiteX3" fmla="*/ 0 w 3846088"/>
                    <a:gd name="connsiteY3" fmla="*/ 2364742 h 2364742"/>
                    <a:gd name="connsiteX4" fmla="*/ 0 w 3846088"/>
                    <a:gd name="connsiteY4" fmla="*/ 0 h 2364742"/>
                    <a:gd name="connsiteX0" fmla="*/ 0 w 3846088"/>
                    <a:gd name="connsiteY0" fmla="*/ 0 h 2364742"/>
                    <a:gd name="connsiteX1" fmla="*/ 3673320 w 3846088"/>
                    <a:gd name="connsiteY1" fmla="*/ 1137734 h 2364742"/>
                    <a:gd name="connsiteX2" fmla="*/ 3846088 w 3846088"/>
                    <a:gd name="connsiteY2" fmla="*/ 2364742 h 2364742"/>
                    <a:gd name="connsiteX3" fmla="*/ 0 w 3846088"/>
                    <a:gd name="connsiteY3" fmla="*/ 2364742 h 2364742"/>
                    <a:gd name="connsiteX4" fmla="*/ 0 w 3846088"/>
                    <a:gd name="connsiteY4" fmla="*/ 0 h 2364742"/>
                    <a:gd name="connsiteX0" fmla="*/ 46352 w 3846088"/>
                    <a:gd name="connsiteY0" fmla="*/ 0 h 2368956"/>
                    <a:gd name="connsiteX1" fmla="*/ 3673320 w 3846088"/>
                    <a:gd name="connsiteY1" fmla="*/ 1141948 h 2368956"/>
                    <a:gd name="connsiteX2" fmla="*/ 3846088 w 3846088"/>
                    <a:gd name="connsiteY2" fmla="*/ 2368956 h 2368956"/>
                    <a:gd name="connsiteX3" fmla="*/ 0 w 3846088"/>
                    <a:gd name="connsiteY3" fmla="*/ 2368956 h 2368956"/>
                    <a:gd name="connsiteX4" fmla="*/ 46352 w 3846088"/>
                    <a:gd name="connsiteY4" fmla="*/ 0 h 2368956"/>
                    <a:gd name="connsiteX0" fmla="*/ 46352 w 3846088"/>
                    <a:gd name="connsiteY0" fmla="*/ 0 h 2364742"/>
                    <a:gd name="connsiteX1" fmla="*/ 3673320 w 3846088"/>
                    <a:gd name="connsiteY1" fmla="*/ 1137734 h 2364742"/>
                    <a:gd name="connsiteX2" fmla="*/ 3846088 w 3846088"/>
                    <a:gd name="connsiteY2" fmla="*/ 2364742 h 2364742"/>
                    <a:gd name="connsiteX3" fmla="*/ 0 w 3846088"/>
                    <a:gd name="connsiteY3" fmla="*/ 2364742 h 2364742"/>
                    <a:gd name="connsiteX4" fmla="*/ 46352 w 3846088"/>
                    <a:gd name="connsiteY4" fmla="*/ 0 h 2364742"/>
                    <a:gd name="connsiteX0" fmla="*/ 42138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42138 w 3841874"/>
                    <a:gd name="connsiteY4" fmla="*/ 0 h 2364742"/>
                    <a:gd name="connsiteX0" fmla="*/ 42138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42138 w 3841874"/>
                    <a:gd name="connsiteY4" fmla="*/ 0 h 2364742"/>
                    <a:gd name="connsiteX0" fmla="*/ 37925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37925 w 3841874"/>
                    <a:gd name="connsiteY4" fmla="*/ 0 h 2364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1874" h="2364742">
                      <a:moveTo>
                        <a:pt x="37925" y="0"/>
                      </a:moveTo>
                      <a:lnTo>
                        <a:pt x="3669106" y="1137734"/>
                      </a:lnTo>
                      <a:lnTo>
                        <a:pt x="3841874" y="2364742"/>
                      </a:lnTo>
                      <a:lnTo>
                        <a:pt x="0" y="1425059"/>
                      </a:lnTo>
                      <a:lnTo>
                        <a:pt x="37925"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
                  <a:extLst>
                    <a:ext uri="{FF2B5EF4-FFF2-40B4-BE49-F238E27FC236}">
                      <a16:creationId xmlns:a16="http://schemas.microsoft.com/office/drawing/2014/main" id="{C3112DA0-8C59-7871-8AF6-566F9AEAF4D9}"/>
                    </a:ext>
                  </a:extLst>
                </p:cNvPr>
                <p:cNvSpPr/>
                <p:nvPr/>
              </p:nvSpPr>
              <p:spPr>
                <a:xfrm flipV="1">
                  <a:off x="3431363" y="4104826"/>
                  <a:ext cx="3626969" cy="2385811"/>
                </a:xfrm>
                <a:custGeom>
                  <a:avLst/>
                  <a:gdLst>
                    <a:gd name="connsiteX0" fmla="*/ 0 w 3390900"/>
                    <a:gd name="connsiteY0" fmla="*/ 0 h 2755900"/>
                    <a:gd name="connsiteX1" fmla="*/ 3390900 w 3390900"/>
                    <a:gd name="connsiteY1" fmla="*/ 0 h 2755900"/>
                    <a:gd name="connsiteX2" fmla="*/ 3390900 w 3390900"/>
                    <a:gd name="connsiteY2" fmla="*/ 2755900 h 2755900"/>
                    <a:gd name="connsiteX3" fmla="*/ 0 w 3390900"/>
                    <a:gd name="connsiteY3" fmla="*/ 2755900 h 2755900"/>
                    <a:gd name="connsiteX4" fmla="*/ 0 w 3390900"/>
                    <a:gd name="connsiteY4" fmla="*/ 0 h 2755900"/>
                    <a:gd name="connsiteX0" fmla="*/ 0 w 3390900"/>
                    <a:gd name="connsiteY0" fmla="*/ 0 h 2755900"/>
                    <a:gd name="connsiteX1" fmla="*/ 3390900 w 3390900"/>
                    <a:gd name="connsiteY1" fmla="*/ 0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55900"/>
                    <a:gd name="connsiteX1" fmla="*/ 3390900 w 3390900"/>
                    <a:gd name="connsiteY1" fmla="*/ 1410237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94536"/>
                    <a:gd name="connsiteX1" fmla="*/ 3390900 w 3390900"/>
                    <a:gd name="connsiteY1" fmla="*/ 1410237 h 2794536"/>
                    <a:gd name="connsiteX2" fmla="*/ 3390900 w 3390900"/>
                    <a:gd name="connsiteY2" fmla="*/ 2794536 h 2794536"/>
                    <a:gd name="connsiteX3" fmla="*/ 96592 w 3390900"/>
                    <a:gd name="connsiteY3" fmla="*/ 1268390 h 2794536"/>
                    <a:gd name="connsiteX4" fmla="*/ 0 w 3390900"/>
                    <a:gd name="connsiteY4" fmla="*/ 0 h 2794536"/>
                    <a:gd name="connsiteX0" fmla="*/ 1819 w 3294308"/>
                    <a:gd name="connsiteY0" fmla="*/ 0 h 2905248"/>
                    <a:gd name="connsiteX1" fmla="*/ 3294308 w 3294308"/>
                    <a:gd name="connsiteY1" fmla="*/ 1520949 h 2905248"/>
                    <a:gd name="connsiteX2" fmla="*/ 3294308 w 3294308"/>
                    <a:gd name="connsiteY2" fmla="*/ 2905248 h 2905248"/>
                    <a:gd name="connsiteX3" fmla="*/ 0 w 3294308"/>
                    <a:gd name="connsiteY3" fmla="*/ 1379102 h 2905248"/>
                    <a:gd name="connsiteX4" fmla="*/ 1819 w 3294308"/>
                    <a:gd name="connsiteY4" fmla="*/ 0 h 2905248"/>
                    <a:gd name="connsiteX0" fmla="*/ 1819 w 3294308"/>
                    <a:gd name="connsiteY0" fmla="*/ 0 h 2925751"/>
                    <a:gd name="connsiteX1" fmla="*/ 3294308 w 3294308"/>
                    <a:gd name="connsiteY1" fmla="*/ 1520949 h 2925751"/>
                    <a:gd name="connsiteX2" fmla="*/ 2912966 w 3294308"/>
                    <a:gd name="connsiteY2" fmla="*/ 2925751 h 2925751"/>
                    <a:gd name="connsiteX3" fmla="*/ 0 w 3294308"/>
                    <a:gd name="connsiteY3" fmla="*/ 1379102 h 2925751"/>
                    <a:gd name="connsiteX4" fmla="*/ 1819 w 3294308"/>
                    <a:gd name="connsiteY4" fmla="*/ 0 h 2925751"/>
                    <a:gd name="connsiteX0" fmla="*/ 1819 w 2912966"/>
                    <a:gd name="connsiteY0" fmla="*/ 0 h 2925751"/>
                    <a:gd name="connsiteX1" fmla="*/ 2814556 w 2912966"/>
                    <a:gd name="connsiteY1" fmla="*/ 1672665 h 2925751"/>
                    <a:gd name="connsiteX2" fmla="*/ 2912966 w 2912966"/>
                    <a:gd name="connsiteY2" fmla="*/ 2925751 h 2925751"/>
                    <a:gd name="connsiteX3" fmla="*/ 0 w 2912966"/>
                    <a:gd name="connsiteY3" fmla="*/ 1379102 h 2925751"/>
                    <a:gd name="connsiteX4" fmla="*/ 1819 w 2912966"/>
                    <a:gd name="connsiteY4" fmla="*/ 0 h 2925751"/>
                    <a:gd name="connsiteX0" fmla="*/ 1819 w 3821554"/>
                    <a:gd name="connsiteY0" fmla="*/ 0 h 2925751"/>
                    <a:gd name="connsiteX1" fmla="*/ 3821554 w 3821554"/>
                    <a:gd name="connsiteY1" fmla="*/ 885587 h 2925751"/>
                    <a:gd name="connsiteX2" fmla="*/ 2912966 w 3821554"/>
                    <a:gd name="connsiteY2" fmla="*/ 2925751 h 2925751"/>
                    <a:gd name="connsiteX3" fmla="*/ 0 w 3821554"/>
                    <a:gd name="connsiteY3" fmla="*/ 1379102 h 2925751"/>
                    <a:gd name="connsiteX4" fmla="*/ 1819 w 3821554"/>
                    <a:gd name="connsiteY4" fmla="*/ 0 h 2925751"/>
                    <a:gd name="connsiteX0" fmla="*/ 1819 w 4035710"/>
                    <a:gd name="connsiteY0" fmla="*/ 0 h 2208120"/>
                    <a:gd name="connsiteX1" fmla="*/ 3821554 w 4035710"/>
                    <a:gd name="connsiteY1" fmla="*/ 885587 h 2208120"/>
                    <a:gd name="connsiteX2" fmla="*/ 4035710 w 4035710"/>
                    <a:gd name="connsiteY2" fmla="*/ 2208120 h 2208120"/>
                    <a:gd name="connsiteX3" fmla="*/ 0 w 4035710"/>
                    <a:gd name="connsiteY3" fmla="*/ 1379102 h 2208120"/>
                    <a:gd name="connsiteX4" fmla="*/ 1819 w 4035710"/>
                    <a:gd name="connsiteY4" fmla="*/ 0 h 2208120"/>
                    <a:gd name="connsiteX0" fmla="*/ 1819 w 4035710"/>
                    <a:gd name="connsiteY0" fmla="*/ 0 h 2255184"/>
                    <a:gd name="connsiteX1" fmla="*/ 3821554 w 4035710"/>
                    <a:gd name="connsiteY1" fmla="*/ 932651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1819 w 4035710"/>
                    <a:gd name="connsiteY4" fmla="*/ 0 h 2255184"/>
                    <a:gd name="connsiteX0" fmla="*/ 39743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39743 w 4035710"/>
                    <a:gd name="connsiteY4" fmla="*/ 0 h 2255184"/>
                    <a:gd name="connsiteX0" fmla="*/ 39743 w 4035710"/>
                    <a:gd name="connsiteY0" fmla="*/ 0 h 2255184"/>
                    <a:gd name="connsiteX1" fmla="*/ 3653807 w 4035710"/>
                    <a:gd name="connsiteY1" fmla="*/ 1137425 h 2255184"/>
                    <a:gd name="connsiteX2" fmla="*/ 4035710 w 4035710"/>
                    <a:gd name="connsiteY2" fmla="*/ 2255184 h 2255184"/>
                    <a:gd name="connsiteX3" fmla="*/ 0 w 4035710"/>
                    <a:gd name="connsiteY3" fmla="*/ 1426166 h 2255184"/>
                    <a:gd name="connsiteX4" fmla="*/ 39743 w 4035710"/>
                    <a:gd name="connsiteY4" fmla="*/ 0 h 2255184"/>
                    <a:gd name="connsiteX0" fmla="*/ 39743 w 3833447"/>
                    <a:gd name="connsiteY0" fmla="*/ 0 h 2360529"/>
                    <a:gd name="connsiteX1" fmla="*/ 3653807 w 3833447"/>
                    <a:gd name="connsiteY1" fmla="*/ 1137425 h 2360529"/>
                    <a:gd name="connsiteX2" fmla="*/ 3833447 w 3833447"/>
                    <a:gd name="connsiteY2" fmla="*/ 2360529 h 2360529"/>
                    <a:gd name="connsiteX3" fmla="*/ 0 w 3833447"/>
                    <a:gd name="connsiteY3" fmla="*/ 1426166 h 2360529"/>
                    <a:gd name="connsiteX4" fmla="*/ 39743 w 3833447"/>
                    <a:gd name="connsiteY4" fmla="*/ 0 h 2360529"/>
                    <a:gd name="connsiteX0" fmla="*/ 39743 w 3833447"/>
                    <a:gd name="connsiteY0" fmla="*/ 0 h 2360529"/>
                    <a:gd name="connsiteX1" fmla="*/ 3670662 w 3833447"/>
                    <a:gd name="connsiteY1" fmla="*/ 1141639 h 2360529"/>
                    <a:gd name="connsiteX2" fmla="*/ 3833447 w 3833447"/>
                    <a:gd name="connsiteY2" fmla="*/ 2360529 h 2360529"/>
                    <a:gd name="connsiteX3" fmla="*/ 0 w 3833447"/>
                    <a:gd name="connsiteY3" fmla="*/ 1426166 h 2360529"/>
                    <a:gd name="connsiteX4" fmla="*/ 39743 w 3833447"/>
                    <a:gd name="connsiteY4" fmla="*/ 0 h 2360529"/>
                    <a:gd name="connsiteX0" fmla="*/ 39743 w 3846088"/>
                    <a:gd name="connsiteY0" fmla="*/ 0 h 2364742"/>
                    <a:gd name="connsiteX1" fmla="*/ 3670662 w 3846088"/>
                    <a:gd name="connsiteY1" fmla="*/ 1141639 h 2364742"/>
                    <a:gd name="connsiteX2" fmla="*/ 3846088 w 3846088"/>
                    <a:gd name="connsiteY2" fmla="*/ 2364742 h 2364742"/>
                    <a:gd name="connsiteX3" fmla="*/ 0 w 3846088"/>
                    <a:gd name="connsiteY3" fmla="*/ 1426166 h 2364742"/>
                    <a:gd name="connsiteX4" fmla="*/ 39743 w 3846088"/>
                    <a:gd name="connsiteY4" fmla="*/ 0 h 2364742"/>
                    <a:gd name="connsiteX0" fmla="*/ 31315 w 3837660"/>
                    <a:gd name="connsiteY0" fmla="*/ 0 h 2364742"/>
                    <a:gd name="connsiteX1" fmla="*/ 3662234 w 3837660"/>
                    <a:gd name="connsiteY1" fmla="*/ 1141639 h 2364742"/>
                    <a:gd name="connsiteX2" fmla="*/ 3837660 w 3837660"/>
                    <a:gd name="connsiteY2" fmla="*/ 2364742 h 2364742"/>
                    <a:gd name="connsiteX3" fmla="*/ 0 w 3837660"/>
                    <a:gd name="connsiteY3" fmla="*/ 1215475 h 2364742"/>
                    <a:gd name="connsiteX4" fmla="*/ 31315 w 3837660"/>
                    <a:gd name="connsiteY4" fmla="*/ 0 h 2364742"/>
                    <a:gd name="connsiteX0" fmla="*/ 31315 w 3662234"/>
                    <a:gd name="connsiteY0" fmla="*/ 0 h 2352100"/>
                    <a:gd name="connsiteX1" fmla="*/ 3662234 w 3662234"/>
                    <a:gd name="connsiteY1" fmla="*/ 1141639 h 2352100"/>
                    <a:gd name="connsiteX2" fmla="*/ 3626969 w 3662234"/>
                    <a:gd name="connsiteY2" fmla="*/ 2352100 h 2352100"/>
                    <a:gd name="connsiteX3" fmla="*/ 0 w 3662234"/>
                    <a:gd name="connsiteY3" fmla="*/ 1215475 h 2352100"/>
                    <a:gd name="connsiteX4" fmla="*/ 31315 w 3662234"/>
                    <a:gd name="connsiteY4" fmla="*/ 0 h 2352100"/>
                    <a:gd name="connsiteX0" fmla="*/ 31315 w 3626969"/>
                    <a:gd name="connsiteY0" fmla="*/ 0 h 2352100"/>
                    <a:gd name="connsiteX1" fmla="*/ 3455757 w 3626969"/>
                    <a:gd name="connsiteY1" fmla="*/ 1268054 h 2352100"/>
                    <a:gd name="connsiteX2" fmla="*/ 3626969 w 3626969"/>
                    <a:gd name="connsiteY2" fmla="*/ 2352100 h 2352100"/>
                    <a:gd name="connsiteX3" fmla="*/ 0 w 3626969"/>
                    <a:gd name="connsiteY3" fmla="*/ 1215475 h 2352100"/>
                    <a:gd name="connsiteX4" fmla="*/ 31315 w 3626969"/>
                    <a:gd name="connsiteY4" fmla="*/ 0 h 2352100"/>
                    <a:gd name="connsiteX0" fmla="*/ 1819 w 3626969"/>
                    <a:gd name="connsiteY0" fmla="*/ 0 h 2385811"/>
                    <a:gd name="connsiteX1" fmla="*/ 3455757 w 3626969"/>
                    <a:gd name="connsiteY1" fmla="*/ 1301765 h 2385811"/>
                    <a:gd name="connsiteX2" fmla="*/ 3626969 w 3626969"/>
                    <a:gd name="connsiteY2" fmla="*/ 2385811 h 2385811"/>
                    <a:gd name="connsiteX3" fmla="*/ 0 w 3626969"/>
                    <a:gd name="connsiteY3" fmla="*/ 1249186 h 2385811"/>
                    <a:gd name="connsiteX4" fmla="*/ 1819 w 3626969"/>
                    <a:gd name="connsiteY4" fmla="*/ 0 h 2385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969" h="2385811">
                      <a:moveTo>
                        <a:pt x="1819" y="0"/>
                      </a:moveTo>
                      <a:lnTo>
                        <a:pt x="3455757" y="1301765"/>
                      </a:lnTo>
                      <a:lnTo>
                        <a:pt x="3626969" y="2385811"/>
                      </a:lnTo>
                      <a:lnTo>
                        <a:pt x="0" y="1249186"/>
                      </a:lnTo>
                      <a:cubicBezTo>
                        <a:pt x="606" y="789485"/>
                        <a:pt x="1213" y="459701"/>
                        <a:pt x="1819" y="0"/>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9" name="Group 158">
                  <a:extLst>
                    <a:ext uri="{FF2B5EF4-FFF2-40B4-BE49-F238E27FC236}">
                      <a16:creationId xmlns:a16="http://schemas.microsoft.com/office/drawing/2014/main" id="{709E1B75-64C8-5800-5B32-A2E687455DF5}"/>
                    </a:ext>
                  </a:extLst>
                </p:cNvPr>
                <p:cNvGrpSpPr/>
                <p:nvPr/>
              </p:nvGrpSpPr>
              <p:grpSpPr>
                <a:xfrm>
                  <a:off x="3416643" y="1616607"/>
                  <a:ext cx="3969981" cy="4784264"/>
                  <a:chOff x="3416643" y="1616607"/>
                  <a:chExt cx="3969981" cy="4784264"/>
                </a:xfrm>
              </p:grpSpPr>
              <p:sp>
                <p:nvSpPr>
                  <p:cNvPr id="160" name="Rectangle 14">
                    <a:extLst>
                      <a:ext uri="{FF2B5EF4-FFF2-40B4-BE49-F238E27FC236}">
                        <a16:creationId xmlns:a16="http://schemas.microsoft.com/office/drawing/2014/main" id="{FD3126C0-68D8-0A85-5E39-A46AF297916C}"/>
                      </a:ext>
                    </a:extLst>
                  </p:cNvPr>
                  <p:cNvSpPr/>
                  <p:nvPr/>
                </p:nvSpPr>
                <p:spPr>
                  <a:xfrm>
                    <a:off x="3416643" y="2113008"/>
                    <a:ext cx="1471493" cy="164376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1493" h="1643766">
                        <a:moveTo>
                          <a:pt x="0" y="376881"/>
                        </a:moveTo>
                        <a:cubicBezTo>
                          <a:pt x="10297" y="267729"/>
                          <a:pt x="107092" y="251254"/>
                          <a:pt x="160638" y="234778"/>
                        </a:cubicBezTo>
                        <a:lnTo>
                          <a:pt x="1371600" y="0"/>
                        </a:lnTo>
                        <a:cubicBezTo>
                          <a:pt x="1473282" y="12112"/>
                          <a:pt x="1474172" y="58957"/>
                          <a:pt x="1470455" y="154459"/>
                        </a:cubicBezTo>
                        <a:lnTo>
                          <a:pt x="1408671" y="1186248"/>
                        </a:lnTo>
                        <a:cubicBezTo>
                          <a:pt x="1407502" y="1297337"/>
                          <a:pt x="1373538" y="1344705"/>
                          <a:pt x="1297460" y="1360010"/>
                        </a:cubicBezTo>
                        <a:lnTo>
                          <a:pt x="135925" y="1643448"/>
                        </a:lnTo>
                        <a:cubicBezTo>
                          <a:pt x="72727" y="1648213"/>
                          <a:pt x="23019" y="1598907"/>
                          <a:pt x="12357" y="1538415"/>
                        </a:cubicBezTo>
                        <a:lnTo>
                          <a:pt x="0" y="376881"/>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4">
                    <a:extLst>
                      <a:ext uri="{FF2B5EF4-FFF2-40B4-BE49-F238E27FC236}">
                        <a16:creationId xmlns:a16="http://schemas.microsoft.com/office/drawing/2014/main" id="{9B802880-71D5-3983-E9FA-DDE5A1D69FD2}"/>
                      </a:ext>
                    </a:extLst>
                  </p:cNvPr>
                  <p:cNvSpPr/>
                  <p:nvPr/>
                </p:nvSpPr>
                <p:spPr>
                  <a:xfrm>
                    <a:off x="4939224" y="1852473"/>
                    <a:ext cx="1240997" cy="151545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615" h="1603645">
                        <a:moveTo>
                          <a:pt x="68674" y="315115"/>
                        </a:moveTo>
                        <a:cubicBezTo>
                          <a:pt x="78971" y="205963"/>
                          <a:pt x="155508" y="213171"/>
                          <a:pt x="209054" y="196695"/>
                        </a:cubicBezTo>
                        <a:lnTo>
                          <a:pt x="1436224" y="2515"/>
                        </a:lnTo>
                        <a:cubicBezTo>
                          <a:pt x="1546010" y="-9056"/>
                          <a:pt x="1579311" y="17492"/>
                          <a:pt x="1571542" y="119760"/>
                        </a:cubicBezTo>
                        <a:lnTo>
                          <a:pt x="1465189" y="1124482"/>
                        </a:lnTo>
                        <a:cubicBezTo>
                          <a:pt x="1464020" y="1235571"/>
                          <a:pt x="1442212" y="1310005"/>
                          <a:pt x="1366134" y="1325310"/>
                        </a:cubicBezTo>
                        <a:lnTo>
                          <a:pt x="143825" y="1601983"/>
                        </a:lnTo>
                        <a:cubicBezTo>
                          <a:pt x="64420" y="1613515"/>
                          <a:pt x="2560" y="1564207"/>
                          <a:pt x="0" y="1480033"/>
                        </a:cubicBezTo>
                        <a:lnTo>
                          <a:pt x="68674" y="315115"/>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4">
                    <a:extLst>
                      <a:ext uri="{FF2B5EF4-FFF2-40B4-BE49-F238E27FC236}">
                        <a16:creationId xmlns:a16="http://schemas.microsoft.com/office/drawing/2014/main" id="{443329C1-D578-E97F-CD50-75E754FA6902}"/>
                      </a:ext>
                    </a:extLst>
                  </p:cNvPr>
                  <p:cNvSpPr/>
                  <p:nvPr/>
                </p:nvSpPr>
                <p:spPr>
                  <a:xfrm>
                    <a:off x="6185335" y="1616607"/>
                    <a:ext cx="1201289" cy="1437243"/>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2297" h="1520882">
                        <a:moveTo>
                          <a:pt x="149625" y="298787"/>
                        </a:moveTo>
                        <a:cubicBezTo>
                          <a:pt x="159922" y="189635"/>
                          <a:pt x="236459" y="196843"/>
                          <a:pt x="290005" y="180367"/>
                        </a:cubicBezTo>
                        <a:lnTo>
                          <a:pt x="1400068" y="1627"/>
                        </a:lnTo>
                        <a:cubicBezTo>
                          <a:pt x="1509854" y="-9944"/>
                          <a:pt x="1535134" y="40789"/>
                          <a:pt x="1516895" y="134313"/>
                        </a:cubicBezTo>
                        <a:lnTo>
                          <a:pt x="1330416" y="1169916"/>
                        </a:lnTo>
                        <a:cubicBezTo>
                          <a:pt x="1322268" y="1295578"/>
                          <a:pt x="1256498" y="1293677"/>
                          <a:pt x="1194380" y="1308982"/>
                        </a:cubicBezTo>
                        <a:lnTo>
                          <a:pt x="207028" y="1520109"/>
                        </a:lnTo>
                        <a:cubicBezTo>
                          <a:pt x="40369" y="1528726"/>
                          <a:pt x="-7086" y="1465156"/>
                          <a:pt x="825" y="1340180"/>
                        </a:cubicBezTo>
                        <a:lnTo>
                          <a:pt x="149625" y="298787"/>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4">
                    <a:extLst>
                      <a:ext uri="{FF2B5EF4-FFF2-40B4-BE49-F238E27FC236}">
                        <a16:creationId xmlns:a16="http://schemas.microsoft.com/office/drawing/2014/main" id="{8A85740B-496E-1317-4C1C-AC597D7755CA}"/>
                      </a:ext>
                    </a:extLst>
                  </p:cNvPr>
                  <p:cNvSpPr/>
                  <p:nvPr/>
                </p:nvSpPr>
                <p:spPr>
                  <a:xfrm>
                    <a:off x="3444357" y="3594073"/>
                    <a:ext cx="1348872" cy="1579825"/>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872" h="1579825">
                        <a:moveTo>
                          <a:pt x="0" y="377144"/>
                        </a:moveTo>
                        <a:cubicBezTo>
                          <a:pt x="10297" y="267992"/>
                          <a:pt x="107092" y="251517"/>
                          <a:pt x="160638" y="235041"/>
                        </a:cubicBezTo>
                        <a:lnTo>
                          <a:pt x="1227079" y="1830"/>
                        </a:lnTo>
                        <a:cubicBezTo>
                          <a:pt x="1334002" y="-9639"/>
                          <a:pt x="1352150" y="32505"/>
                          <a:pt x="1348433" y="135868"/>
                        </a:cubicBezTo>
                        <a:lnTo>
                          <a:pt x="1299736" y="1101670"/>
                        </a:lnTo>
                        <a:cubicBezTo>
                          <a:pt x="1293327" y="1202279"/>
                          <a:pt x="1294963" y="1218219"/>
                          <a:pt x="1218885" y="1251865"/>
                        </a:cubicBezTo>
                        <a:lnTo>
                          <a:pt x="177819" y="1560964"/>
                        </a:lnTo>
                        <a:cubicBezTo>
                          <a:pt x="91040" y="1599790"/>
                          <a:pt x="-3183" y="1582964"/>
                          <a:pt x="4496" y="1470071"/>
                        </a:cubicBezTo>
                        <a:cubicBezTo>
                          <a:pt x="2997" y="1105762"/>
                          <a:pt x="1499" y="741453"/>
                          <a:pt x="0" y="377144"/>
                        </a:cubicBez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4">
                    <a:extLst>
                      <a:ext uri="{FF2B5EF4-FFF2-40B4-BE49-F238E27FC236}">
                        <a16:creationId xmlns:a16="http://schemas.microsoft.com/office/drawing/2014/main" id="{3811773B-8ED9-E610-7989-720BF3E7FF16}"/>
                      </a:ext>
                    </a:extLst>
                  </p:cNvPr>
                  <p:cNvSpPr/>
                  <p:nvPr/>
                </p:nvSpPr>
                <p:spPr>
                  <a:xfrm>
                    <a:off x="4851180" y="3241683"/>
                    <a:ext cx="1189637" cy="147037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 name="connsiteX0" fmla="*/ 31339 w 1380211"/>
                      <a:gd name="connsiteY0" fmla="*/ 377144 h 1566760"/>
                      <a:gd name="connsiteX1" fmla="*/ 191977 w 1380211"/>
                      <a:gd name="connsiteY1" fmla="*/ 235041 h 1566760"/>
                      <a:gd name="connsiteX2" fmla="*/ 1258418 w 1380211"/>
                      <a:gd name="connsiteY2" fmla="*/ 1830 h 1566760"/>
                      <a:gd name="connsiteX3" fmla="*/ 1379772 w 1380211"/>
                      <a:gd name="connsiteY3" fmla="*/ 135868 h 1566760"/>
                      <a:gd name="connsiteX4" fmla="*/ 1331075 w 1380211"/>
                      <a:gd name="connsiteY4" fmla="*/ 1101670 h 1566760"/>
                      <a:gd name="connsiteX5" fmla="*/ 1250224 w 1380211"/>
                      <a:gd name="connsiteY5" fmla="*/ 1251865 h 1566760"/>
                      <a:gd name="connsiteX6" fmla="*/ 209158 w 1380211"/>
                      <a:gd name="connsiteY6" fmla="*/ 1560964 h 1566760"/>
                      <a:gd name="connsiteX7" fmla="*/ 325 w 1380211"/>
                      <a:gd name="connsiteY7" fmla="*/ 1322110 h 1566760"/>
                      <a:gd name="connsiteX8" fmla="*/ 31339 w 1380211"/>
                      <a:gd name="connsiteY8" fmla="*/ 377144 h 1566760"/>
                      <a:gd name="connsiteX0" fmla="*/ 31609 w 1380481"/>
                      <a:gd name="connsiteY0" fmla="*/ 377144 h 1471721"/>
                      <a:gd name="connsiteX1" fmla="*/ 192247 w 1380481"/>
                      <a:gd name="connsiteY1" fmla="*/ 235041 h 1471721"/>
                      <a:gd name="connsiteX2" fmla="*/ 1258688 w 1380481"/>
                      <a:gd name="connsiteY2" fmla="*/ 1830 h 1471721"/>
                      <a:gd name="connsiteX3" fmla="*/ 1380042 w 1380481"/>
                      <a:gd name="connsiteY3" fmla="*/ 135868 h 1471721"/>
                      <a:gd name="connsiteX4" fmla="*/ 1331345 w 1380481"/>
                      <a:gd name="connsiteY4" fmla="*/ 1101670 h 1471721"/>
                      <a:gd name="connsiteX5" fmla="*/ 1250494 w 1380481"/>
                      <a:gd name="connsiteY5" fmla="*/ 1251865 h 1471721"/>
                      <a:gd name="connsiteX6" fmla="*/ 147284 w 1380481"/>
                      <a:gd name="connsiteY6" fmla="*/ 1460351 h 1471721"/>
                      <a:gd name="connsiteX7" fmla="*/ 595 w 1380481"/>
                      <a:gd name="connsiteY7" fmla="*/ 1322110 h 1471721"/>
                      <a:gd name="connsiteX8" fmla="*/ 31609 w 1380481"/>
                      <a:gd name="connsiteY8" fmla="*/ 377144 h 1471721"/>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1251078 w 1381065"/>
                      <a:gd name="connsiteY5" fmla="*/ 1251865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109987 w 1381065"/>
                      <a:gd name="connsiteY4" fmla="*/ 1036567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0674"/>
                      <a:gd name="connsiteY0" fmla="*/ 374283 h 1479585"/>
                      <a:gd name="connsiteX1" fmla="*/ 192831 w 1380674"/>
                      <a:gd name="connsiteY1" fmla="*/ 232180 h 1479585"/>
                      <a:gd name="connsiteX2" fmla="*/ 1066922 w 1380674"/>
                      <a:gd name="connsiteY2" fmla="*/ 1929 h 1479585"/>
                      <a:gd name="connsiteX3" fmla="*/ 1380626 w 1380674"/>
                      <a:gd name="connsiteY3" fmla="*/ 133007 h 1479585"/>
                      <a:gd name="connsiteX4" fmla="*/ 1109987 w 1380674"/>
                      <a:gd name="connsiteY4" fmla="*/ 1033706 h 1479585"/>
                      <a:gd name="connsiteX5" fmla="*/ 993625 w 1380674"/>
                      <a:gd name="connsiteY5" fmla="*/ 1204616 h 1479585"/>
                      <a:gd name="connsiteX6" fmla="*/ 109398 w 1380674"/>
                      <a:gd name="connsiteY6" fmla="*/ 1469327 h 1479585"/>
                      <a:gd name="connsiteX7" fmla="*/ 1179 w 1380674"/>
                      <a:gd name="connsiteY7" fmla="*/ 1319249 h 1479585"/>
                      <a:gd name="connsiteX8" fmla="*/ 32193 w 1380674"/>
                      <a:gd name="connsiteY8" fmla="*/ 374283 h 1479585"/>
                      <a:gd name="connsiteX0" fmla="*/ 32193 w 1188715"/>
                      <a:gd name="connsiteY0" fmla="*/ 373479 h 1478781"/>
                      <a:gd name="connsiteX1" fmla="*/ 192831 w 1188715"/>
                      <a:gd name="connsiteY1" fmla="*/ 231376 h 1478781"/>
                      <a:gd name="connsiteX2" fmla="*/ 1066922 w 1188715"/>
                      <a:gd name="connsiteY2" fmla="*/ 1125 h 1478781"/>
                      <a:gd name="connsiteX3" fmla="*/ 1188276 w 1188715"/>
                      <a:gd name="connsiteY3" fmla="*/ 170673 h 1478781"/>
                      <a:gd name="connsiteX4" fmla="*/ 1109987 w 1188715"/>
                      <a:gd name="connsiteY4" fmla="*/ 1032902 h 1478781"/>
                      <a:gd name="connsiteX5" fmla="*/ 993625 w 1188715"/>
                      <a:gd name="connsiteY5" fmla="*/ 1203812 h 1478781"/>
                      <a:gd name="connsiteX6" fmla="*/ 109398 w 1188715"/>
                      <a:gd name="connsiteY6" fmla="*/ 1468523 h 1478781"/>
                      <a:gd name="connsiteX7" fmla="*/ 1179 w 1188715"/>
                      <a:gd name="connsiteY7" fmla="*/ 1318445 h 1478781"/>
                      <a:gd name="connsiteX8" fmla="*/ 32193 w 1188715"/>
                      <a:gd name="connsiteY8" fmla="*/ 373479 h 1478781"/>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855 w 1186377"/>
                      <a:gd name="connsiteY0" fmla="*/ 373479 h 1475563"/>
                      <a:gd name="connsiteX1" fmla="*/ 190493 w 1186377"/>
                      <a:gd name="connsiteY1" fmla="*/ 231376 h 1475563"/>
                      <a:gd name="connsiteX2" fmla="*/ 1064584 w 1186377"/>
                      <a:gd name="connsiteY2" fmla="*/ 1125 h 1475563"/>
                      <a:gd name="connsiteX3" fmla="*/ 1185938 w 1186377"/>
                      <a:gd name="connsiteY3" fmla="*/ 170673 h 1475563"/>
                      <a:gd name="connsiteX4" fmla="*/ 1107649 w 1186377"/>
                      <a:gd name="connsiteY4" fmla="*/ 1032902 h 1475563"/>
                      <a:gd name="connsiteX5" fmla="*/ 991287 w 1186377"/>
                      <a:gd name="connsiteY5" fmla="*/ 1203812 h 1475563"/>
                      <a:gd name="connsiteX6" fmla="*/ 95223 w 1186377"/>
                      <a:gd name="connsiteY6" fmla="*/ 1468523 h 1475563"/>
                      <a:gd name="connsiteX7" fmla="*/ 1800 w 1186377"/>
                      <a:gd name="connsiteY7" fmla="*/ 1265179 h 1475563"/>
                      <a:gd name="connsiteX8" fmla="*/ 29855 w 1186377"/>
                      <a:gd name="connsiteY8" fmla="*/ 373479 h 1475563"/>
                      <a:gd name="connsiteX0" fmla="*/ 31920 w 1188442"/>
                      <a:gd name="connsiteY0" fmla="*/ 373479 h 1476807"/>
                      <a:gd name="connsiteX1" fmla="*/ 192558 w 1188442"/>
                      <a:gd name="connsiteY1" fmla="*/ 231376 h 1476807"/>
                      <a:gd name="connsiteX2" fmla="*/ 1066649 w 1188442"/>
                      <a:gd name="connsiteY2" fmla="*/ 1125 h 1476807"/>
                      <a:gd name="connsiteX3" fmla="*/ 1188003 w 1188442"/>
                      <a:gd name="connsiteY3" fmla="*/ 170673 h 1476807"/>
                      <a:gd name="connsiteX4" fmla="*/ 1109714 w 1188442"/>
                      <a:gd name="connsiteY4" fmla="*/ 1032902 h 1476807"/>
                      <a:gd name="connsiteX5" fmla="*/ 993352 w 1188442"/>
                      <a:gd name="connsiteY5" fmla="*/ 1203812 h 1476807"/>
                      <a:gd name="connsiteX6" fmla="*/ 97288 w 1188442"/>
                      <a:gd name="connsiteY6" fmla="*/ 1468523 h 1476807"/>
                      <a:gd name="connsiteX7" fmla="*/ 3865 w 1188442"/>
                      <a:gd name="connsiteY7" fmla="*/ 1265179 h 1476807"/>
                      <a:gd name="connsiteX8" fmla="*/ 31920 w 1188442"/>
                      <a:gd name="connsiteY8" fmla="*/ 373479 h 1476807"/>
                      <a:gd name="connsiteX0" fmla="*/ 33115 w 1189637"/>
                      <a:gd name="connsiteY0" fmla="*/ 373479 h 1470370"/>
                      <a:gd name="connsiteX1" fmla="*/ 193753 w 1189637"/>
                      <a:gd name="connsiteY1" fmla="*/ 231376 h 1470370"/>
                      <a:gd name="connsiteX2" fmla="*/ 1067844 w 1189637"/>
                      <a:gd name="connsiteY2" fmla="*/ 1125 h 1470370"/>
                      <a:gd name="connsiteX3" fmla="*/ 1189198 w 1189637"/>
                      <a:gd name="connsiteY3" fmla="*/ 170673 h 1470370"/>
                      <a:gd name="connsiteX4" fmla="*/ 1110909 w 1189637"/>
                      <a:gd name="connsiteY4" fmla="*/ 1032902 h 1470370"/>
                      <a:gd name="connsiteX5" fmla="*/ 994547 w 1189637"/>
                      <a:gd name="connsiteY5" fmla="*/ 1203812 h 1470370"/>
                      <a:gd name="connsiteX6" fmla="*/ 98483 w 1189637"/>
                      <a:gd name="connsiteY6" fmla="*/ 1468523 h 1470370"/>
                      <a:gd name="connsiteX7" fmla="*/ 5060 w 1189637"/>
                      <a:gd name="connsiteY7" fmla="*/ 1265179 h 1470370"/>
                      <a:gd name="connsiteX8" fmla="*/ 33115 w 1189637"/>
                      <a:gd name="connsiteY8" fmla="*/ 373479 h 147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637" h="1470370">
                        <a:moveTo>
                          <a:pt x="33115" y="373479"/>
                        </a:moveTo>
                        <a:cubicBezTo>
                          <a:pt x="43412" y="264327"/>
                          <a:pt x="140207" y="247852"/>
                          <a:pt x="193753" y="231376"/>
                        </a:cubicBezTo>
                        <a:lnTo>
                          <a:pt x="1067844" y="1125"/>
                        </a:lnTo>
                        <a:cubicBezTo>
                          <a:pt x="1174767" y="-10344"/>
                          <a:pt x="1192915" y="67310"/>
                          <a:pt x="1189198" y="170673"/>
                        </a:cubicBezTo>
                        <a:lnTo>
                          <a:pt x="1110909" y="1032902"/>
                        </a:lnTo>
                        <a:cubicBezTo>
                          <a:pt x="1104500" y="1133511"/>
                          <a:pt x="1070625" y="1170166"/>
                          <a:pt x="994547" y="1203812"/>
                        </a:cubicBezTo>
                        <a:lnTo>
                          <a:pt x="98483" y="1468523"/>
                        </a:lnTo>
                        <a:cubicBezTo>
                          <a:pt x="-133" y="1483676"/>
                          <a:pt x="-8537" y="1404705"/>
                          <a:pt x="5060" y="1265179"/>
                        </a:cubicBezTo>
                        <a:cubicBezTo>
                          <a:pt x="15398" y="856481"/>
                          <a:pt x="34614" y="737788"/>
                          <a:pt x="33115" y="373479"/>
                        </a:cubicBez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14">
                    <a:extLst>
                      <a:ext uri="{FF2B5EF4-FFF2-40B4-BE49-F238E27FC236}">
                        <a16:creationId xmlns:a16="http://schemas.microsoft.com/office/drawing/2014/main" id="{8B41054B-428A-BB4C-8AB6-2ABE9EF8B4F1}"/>
                      </a:ext>
                    </a:extLst>
                  </p:cNvPr>
                  <p:cNvSpPr/>
                  <p:nvPr/>
                </p:nvSpPr>
                <p:spPr>
                  <a:xfrm>
                    <a:off x="6033483" y="2938095"/>
                    <a:ext cx="1158798" cy="140759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452" h="1489509">
                        <a:moveTo>
                          <a:pt x="148931" y="342420"/>
                        </a:moveTo>
                        <a:cubicBezTo>
                          <a:pt x="159228" y="233268"/>
                          <a:pt x="235765" y="240476"/>
                          <a:pt x="289311" y="224000"/>
                        </a:cubicBezTo>
                        <a:lnTo>
                          <a:pt x="1339374" y="1421"/>
                        </a:lnTo>
                        <a:cubicBezTo>
                          <a:pt x="1449160" y="-10150"/>
                          <a:pt x="1481940" y="49976"/>
                          <a:pt x="1463701" y="143500"/>
                        </a:cubicBezTo>
                        <a:lnTo>
                          <a:pt x="1277222" y="1103949"/>
                        </a:lnTo>
                        <a:cubicBezTo>
                          <a:pt x="1257824" y="1207691"/>
                          <a:pt x="1233303" y="1199528"/>
                          <a:pt x="1159936" y="1233621"/>
                        </a:cubicBezTo>
                        <a:lnTo>
                          <a:pt x="195084" y="1476062"/>
                        </a:lnTo>
                        <a:cubicBezTo>
                          <a:pt x="92174" y="1509732"/>
                          <a:pt x="-4028" y="1480608"/>
                          <a:pt x="131" y="1383813"/>
                        </a:cubicBezTo>
                        <a:lnTo>
                          <a:pt x="148931" y="342420"/>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ectangle 14">
                    <a:extLst>
                      <a:ext uri="{FF2B5EF4-FFF2-40B4-BE49-F238E27FC236}">
                        <a16:creationId xmlns:a16="http://schemas.microsoft.com/office/drawing/2014/main" id="{DD02C0D0-A23D-9714-E32A-F3B572C279E7}"/>
                      </a:ext>
                    </a:extLst>
                  </p:cNvPr>
                  <p:cNvSpPr/>
                  <p:nvPr/>
                </p:nvSpPr>
                <p:spPr>
                  <a:xfrm>
                    <a:off x="5928395" y="4164747"/>
                    <a:ext cx="1065292" cy="133170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60" h="1409196">
                        <a:moveTo>
                          <a:pt x="130226" y="411253"/>
                        </a:moveTo>
                        <a:cubicBezTo>
                          <a:pt x="140523" y="302101"/>
                          <a:pt x="217060" y="309309"/>
                          <a:pt x="270606" y="292833"/>
                        </a:cubicBezTo>
                        <a:lnTo>
                          <a:pt x="1234420" y="1363"/>
                        </a:lnTo>
                        <a:cubicBezTo>
                          <a:pt x="1344206" y="-10208"/>
                          <a:pt x="1361986" y="53050"/>
                          <a:pt x="1343747" y="146574"/>
                        </a:cubicBezTo>
                        <a:lnTo>
                          <a:pt x="1198518" y="966108"/>
                        </a:lnTo>
                        <a:cubicBezTo>
                          <a:pt x="1179120" y="1069850"/>
                          <a:pt x="1143349" y="1071081"/>
                          <a:pt x="1069982" y="1105174"/>
                        </a:cubicBezTo>
                        <a:lnTo>
                          <a:pt x="168880" y="1394587"/>
                        </a:lnTo>
                        <a:cubicBezTo>
                          <a:pt x="65970" y="1428257"/>
                          <a:pt x="-3984" y="1405396"/>
                          <a:pt x="175" y="1308601"/>
                        </a:cubicBezTo>
                        <a:lnTo>
                          <a:pt x="130226" y="411253"/>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4">
                    <a:extLst>
                      <a:ext uri="{FF2B5EF4-FFF2-40B4-BE49-F238E27FC236}">
                        <a16:creationId xmlns:a16="http://schemas.microsoft.com/office/drawing/2014/main" id="{DC876145-2FE3-F372-13E5-E56FD3767CD8}"/>
                      </a:ext>
                    </a:extLst>
                  </p:cNvPr>
                  <p:cNvSpPr/>
                  <p:nvPr/>
                </p:nvSpPr>
                <p:spPr>
                  <a:xfrm>
                    <a:off x="4775916" y="4536311"/>
                    <a:ext cx="1137076" cy="138790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925" h="1468671">
                        <a:moveTo>
                          <a:pt x="62552" y="426718"/>
                        </a:moveTo>
                        <a:cubicBezTo>
                          <a:pt x="72849" y="317566"/>
                          <a:pt x="149386" y="324774"/>
                          <a:pt x="202932" y="308298"/>
                        </a:cubicBezTo>
                        <a:lnTo>
                          <a:pt x="1294248" y="1170"/>
                        </a:lnTo>
                        <a:cubicBezTo>
                          <a:pt x="1404034" y="-10401"/>
                          <a:pt x="1455562" y="65384"/>
                          <a:pt x="1437323" y="158908"/>
                        </a:cubicBezTo>
                        <a:lnTo>
                          <a:pt x="1359594" y="947127"/>
                        </a:lnTo>
                        <a:cubicBezTo>
                          <a:pt x="1340196" y="1050869"/>
                          <a:pt x="1334424" y="1074022"/>
                          <a:pt x="1261057" y="1108115"/>
                        </a:cubicBezTo>
                        <a:lnTo>
                          <a:pt x="202455" y="1447629"/>
                        </a:lnTo>
                        <a:cubicBezTo>
                          <a:pt x="99545" y="1481299"/>
                          <a:pt x="18342" y="1483489"/>
                          <a:pt x="1" y="1386694"/>
                        </a:cubicBezTo>
                        <a:lnTo>
                          <a:pt x="62552" y="426718"/>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4">
                    <a:extLst>
                      <a:ext uri="{FF2B5EF4-FFF2-40B4-BE49-F238E27FC236}">
                        <a16:creationId xmlns:a16="http://schemas.microsoft.com/office/drawing/2014/main" id="{54E1CDED-638E-2EB6-295C-CEA94F1206E0}"/>
                      </a:ext>
                    </a:extLst>
                  </p:cNvPr>
                  <p:cNvSpPr/>
                  <p:nvPr/>
                </p:nvSpPr>
                <p:spPr>
                  <a:xfrm>
                    <a:off x="3460542" y="4943023"/>
                    <a:ext cx="1252225" cy="1457848"/>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 name="connsiteX0" fmla="*/ 6300 w 1384673"/>
                      <a:gd name="connsiteY0" fmla="*/ 426718 h 1475809"/>
                      <a:gd name="connsiteX1" fmla="*/ 146680 w 1384673"/>
                      <a:gd name="connsiteY1" fmla="*/ 308298 h 1475809"/>
                      <a:gd name="connsiteX2" fmla="*/ 1237996 w 1384673"/>
                      <a:gd name="connsiteY2" fmla="*/ 1170 h 1475809"/>
                      <a:gd name="connsiteX3" fmla="*/ 1381071 w 1384673"/>
                      <a:gd name="connsiteY3" fmla="*/ 158908 h 1475809"/>
                      <a:gd name="connsiteX4" fmla="*/ 1303342 w 1384673"/>
                      <a:gd name="connsiteY4" fmla="*/ 947127 h 1475809"/>
                      <a:gd name="connsiteX5" fmla="*/ 1204805 w 1384673"/>
                      <a:gd name="connsiteY5" fmla="*/ 1108115 h 1475809"/>
                      <a:gd name="connsiteX6" fmla="*/ 146203 w 1384673"/>
                      <a:gd name="connsiteY6" fmla="*/ 1447629 h 1475809"/>
                      <a:gd name="connsiteX7" fmla="*/ 0 w 1384673"/>
                      <a:gd name="connsiteY7" fmla="*/ 1405482 h 1475809"/>
                      <a:gd name="connsiteX8" fmla="*/ 6300 w 1384673"/>
                      <a:gd name="connsiteY8" fmla="*/ 426718 h 1475809"/>
                      <a:gd name="connsiteX0" fmla="*/ 6300 w 1384673"/>
                      <a:gd name="connsiteY0" fmla="*/ 426718 h 1519086"/>
                      <a:gd name="connsiteX1" fmla="*/ 146680 w 1384673"/>
                      <a:gd name="connsiteY1" fmla="*/ 308298 h 1519086"/>
                      <a:gd name="connsiteX2" fmla="*/ 1237996 w 1384673"/>
                      <a:gd name="connsiteY2" fmla="*/ 1170 h 1519086"/>
                      <a:gd name="connsiteX3" fmla="*/ 1381071 w 1384673"/>
                      <a:gd name="connsiteY3" fmla="*/ 158908 h 1519086"/>
                      <a:gd name="connsiteX4" fmla="*/ 1303342 w 1384673"/>
                      <a:gd name="connsiteY4" fmla="*/ 947127 h 1519086"/>
                      <a:gd name="connsiteX5" fmla="*/ 1204805 w 1384673"/>
                      <a:gd name="connsiteY5" fmla="*/ 1108115 h 1519086"/>
                      <a:gd name="connsiteX6" fmla="*/ 217452 w 1384673"/>
                      <a:gd name="connsiteY6" fmla="*/ 1507126 h 1519086"/>
                      <a:gd name="connsiteX7" fmla="*/ 0 w 1384673"/>
                      <a:gd name="connsiteY7" fmla="*/ 1405482 h 1519086"/>
                      <a:gd name="connsiteX8" fmla="*/ 6300 w 1384673"/>
                      <a:gd name="connsiteY8" fmla="*/ 426718 h 1519086"/>
                      <a:gd name="connsiteX0" fmla="*/ 6300 w 1473987"/>
                      <a:gd name="connsiteY0" fmla="*/ 457724 h 1550092"/>
                      <a:gd name="connsiteX1" fmla="*/ 146680 w 1473987"/>
                      <a:gd name="connsiteY1" fmla="*/ 339304 h 1550092"/>
                      <a:gd name="connsiteX2" fmla="*/ 1432996 w 1473987"/>
                      <a:gd name="connsiteY2" fmla="*/ 862 h 1550092"/>
                      <a:gd name="connsiteX3" fmla="*/ 1381071 w 1473987"/>
                      <a:gd name="connsiteY3" fmla="*/ 189914 h 1550092"/>
                      <a:gd name="connsiteX4" fmla="*/ 1303342 w 1473987"/>
                      <a:gd name="connsiteY4" fmla="*/ 978133 h 1550092"/>
                      <a:gd name="connsiteX5" fmla="*/ 1204805 w 1473987"/>
                      <a:gd name="connsiteY5" fmla="*/ 1139121 h 1550092"/>
                      <a:gd name="connsiteX6" fmla="*/ 217452 w 1473987"/>
                      <a:gd name="connsiteY6" fmla="*/ 1538132 h 1550092"/>
                      <a:gd name="connsiteX7" fmla="*/ 0 w 1473987"/>
                      <a:gd name="connsiteY7" fmla="*/ 1436488 h 1550092"/>
                      <a:gd name="connsiteX8" fmla="*/ 6300 w 1473987"/>
                      <a:gd name="connsiteY8" fmla="*/ 457724 h 1550092"/>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303342 w 1586844"/>
                      <a:gd name="connsiteY4" fmla="*/ 978634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444804 w 1586844"/>
                      <a:gd name="connsiteY5" fmla="*/ 1152148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4480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2605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44" h="1542686">
                        <a:moveTo>
                          <a:pt x="6300" y="458225"/>
                        </a:moveTo>
                        <a:cubicBezTo>
                          <a:pt x="16597" y="349073"/>
                          <a:pt x="93134" y="356281"/>
                          <a:pt x="146680" y="339805"/>
                        </a:cubicBezTo>
                        <a:lnTo>
                          <a:pt x="1432996" y="1363"/>
                        </a:lnTo>
                        <a:cubicBezTo>
                          <a:pt x="1542782" y="-10208"/>
                          <a:pt x="1601809" y="53050"/>
                          <a:pt x="1583570" y="146574"/>
                        </a:cubicBezTo>
                        <a:lnTo>
                          <a:pt x="1554589" y="1013079"/>
                        </a:lnTo>
                        <a:cubicBezTo>
                          <a:pt x="1535191" y="1116821"/>
                          <a:pt x="1499421" y="1118055"/>
                          <a:pt x="1426054" y="1152148"/>
                        </a:cubicBezTo>
                        <a:lnTo>
                          <a:pt x="213703" y="1529239"/>
                        </a:lnTo>
                        <a:cubicBezTo>
                          <a:pt x="110793" y="1562909"/>
                          <a:pt x="18341" y="1533784"/>
                          <a:pt x="0" y="1436989"/>
                        </a:cubicBezTo>
                        <a:lnTo>
                          <a:pt x="6300" y="458225"/>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1" name="Group 100">
                <a:extLst>
                  <a:ext uri="{FF2B5EF4-FFF2-40B4-BE49-F238E27FC236}">
                    <a16:creationId xmlns:a16="http://schemas.microsoft.com/office/drawing/2014/main" id="{CC977E91-D66A-D3A1-EE76-DF306D295B12}"/>
                  </a:ext>
                </a:extLst>
              </p:cNvPr>
              <p:cNvGrpSpPr/>
              <p:nvPr/>
            </p:nvGrpSpPr>
            <p:grpSpPr>
              <a:xfrm>
                <a:off x="364870" y="1347718"/>
                <a:ext cx="4823042" cy="1669574"/>
                <a:chOff x="1536292" y="357153"/>
                <a:chExt cx="5889323" cy="2038685"/>
              </a:xfrm>
            </p:grpSpPr>
            <p:sp>
              <p:nvSpPr>
                <p:cNvPr id="143" name="Rectangle 8">
                  <a:extLst>
                    <a:ext uri="{FF2B5EF4-FFF2-40B4-BE49-F238E27FC236}">
                      <a16:creationId xmlns:a16="http://schemas.microsoft.com/office/drawing/2014/main" id="{03E0AE8E-120C-7852-3518-CCBADABFF701}"/>
                    </a:ext>
                  </a:extLst>
                </p:cNvPr>
                <p:cNvSpPr/>
                <p:nvPr/>
              </p:nvSpPr>
              <p:spPr>
                <a:xfrm>
                  <a:off x="1536292" y="357153"/>
                  <a:ext cx="4129054" cy="100592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36544 w 4099309"/>
                    <a:gd name="connsiteY4" fmla="*/ 564391 h 1005927"/>
                    <a:gd name="connsiteX5" fmla="*/ 0 w 4099309"/>
                    <a:gd name="connsiteY5" fmla="*/ 528700 h 1005927"/>
                    <a:gd name="connsiteX0" fmla="*/ 11081 w 4110390"/>
                    <a:gd name="connsiteY0" fmla="*/ 528700 h 1005927"/>
                    <a:gd name="connsiteX1" fmla="*/ 3472384 w 4110390"/>
                    <a:gd name="connsiteY1" fmla="*/ 0 h 1005927"/>
                    <a:gd name="connsiteX2" fmla="*/ 4110390 w 4110390"/>
                    <a:gd name="connsiteY2" fmla="*/ 303051 h 1005927"/>
                    <a:gd name="connsiteX3" fmla="*/ 510188 w 4110390"/>
                    <a:gd name="connsiteY3" fmla="*/ 1005927 h 1005927"/>
                    <a:gd name="connsiteX4" fmla="*/ 0 w 4110390"/>
                    <a:gd name="connsiteY4" fmla="*/ 628684 h 1005927"/>
                    <a:gd name="connsiteX5" fmla="*/ 11081 w 4110390"/>
                    <a:gd name="connsiteY5" fmla="*/ 528700 h 1005927"/>
                    <a:gd name="connsiteX0" fmla="*/ 25621 w 4124930"/>
                    <a:gd name="connsiteY0" fmla="*/ 528700 h 1005927"/>
                    <a:gd name="connsiteX1" fmla="*/ 3486924 w 4124930"/>
                    <a:gd name="connsiteY1" fmla="*/ 0 h 1005927"/>
                    <a:gd name="connsiteX2" fmla="*/ 4124930 w 4124930"/>
                    <a:gd name="connsiteY2" fmla="*/ 303051 h 1005927"/>
                    <a:gd name="connsiteX3" fmla="*/ 524728 w 4124930"/>
                    <a:gd name="connsiteY3" fmla="*/ 1005927 h 1005927"/>
                    <a:gd name="connsiteX4" fmla="*/ 14540 w 4124930"/>
                    <a:gd name="connsiteY4" fmla="*/ 628684 h 1005927"/>
                    <a:gd name="connsiteX5" fmla="*/ 25621 w 4124930"/>
                    <a:gd name="connsiteY5" fmla="*/ 528700 h 1005927"/>
                    <a:gd name="connsiteX0" fmla="*/ 25621 w 4124930"/>
                    <a:gd name="connsiteY0" fmla="*/ 540606 h 1005927"/>
                    <a:gd name="connsiteX1" fmla="*/ 3486924 w 4124930"/>
                    <a:gd name="connsiteY1" fmla="*/ 0 h 1005927"/>
                    <a:gd name="connsiteX2" fmla="*/ 4124930 w 4124930"/>
                    <a:gd name="connsiteY2" fmla="*/ 303051 h 1005927"/>
                    <a:gd name="connsiteX3" fmla="*/ 524728 w 4124930"/>
                    <a:gd name="connsiteY3" fmla="*/ 1005927 h 1005927"/>
                    <a:gd name="connsiteX4" fmla="*/ 14540 w 4124930"/>
                    <a:gd name="connsiteY4" fmla="*/ 628684 h 1005927"/>
                    <a:gd name="connsiteX5" fmla="*/ 25621 w 4124930"/>
                    <a:gd name="connsiteY5" fmla="*/ 540606 h 1005927"/>
                    <a:gd name="connsiteX0" fmla="*/ 28575 w 4127884"/>
                    <a:gd name="connsiteY0" fmla="*/ 540606 h 1005927"/>
                    <a:gd name="connsiteX1" fmla="*/ 3489878 w 4127884"/>
                    <a:gd name="connsiteY1" fmla="*/ 0 h 1005927"/>
                    <a:gd name="connsiteX2" fmla="*/ 4127884 w 4127884"/>
                    <a:gd name="connsiteY2" fmla="*/ 303051 h 1005927"/>
                    <a:gd name="connsiteX3" fmla="*/ 527682 w 4127884"/>
                    <a:gd name="connsiteY3" fmla="*/ 1005927 h 1005927"/>
                    <a:gd name="connsiteX4" fmla="*/ 17494 w 4127884"/>
                    <a:gd name="connsiteY4" fmla="*/ 628684 h 1005927"/>
                    <a:gd name="connsiteX5" fmla="*/ 28575 w 4127884"/>
                    <a:gd name="connsiteY5" fmla="*/ 540606 h 1005927"/>
                    <a:gd name="connsiteX0" fmla="*/ 29745 w 4129054"/>
                    <a:gd name="connsiteY0" fmla="*/ 540606 h 1005927"/>
                    <a:gd name="connsiteX1" fmla="*/ 3491048 w 4129054"/>
                    <a:gd name="connsiteY1" fmla="*/ 0 h 1005927"/>
                    <a:gd name="connsiteX2" fmla="*/ 4129054 w 4129054"/>
                    <a:gd name="connsiteY2" fmla="*/ 303051 h 1005927"/>
                    <a:gd name="connsiteX3" fmla="*/ 528852 w 4129054"/>
                    <a:gd name="connsiteY3" fmla="*/ 1005927 h 1005927"/>
                    <a:gd name="connsiteX4" fmla="*/ 18664 w 4129054"/>
                    <a:gd name="connsiteY4" fmla="*/ 628684 h 1005927"/>
                    <a:gd name="connsiteX5" fmla="*/ 29745 w 4129054"/>
                    <a:gd name="connsiteY5" fmla="*/ 540606 h 1005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9054" h="1005927">
                      <a:moveTo>
                        <a:pt x="29745" y="540606"/>
                      </a:moveTo>
                      <a:lnTo>
                        <a:pt x="3491048" y="0"/>
                      </a:lnTo>
                      <a:lnTo>
                        <a:pt x="4129054" y="303051"/>
                      </a:lnTo>
                      <a:cubicBezTo>
                        <a:pt x="2925359" y="508314"/>
                        <a:pt x="1736176" y="728092"/>
                        <a:pt x="528852" y="1005927"/>
                      </a:cubicBezTo>
                      <a:lnTo>
                        <a:pt x="18664" y="628684"/>
                      </a:lnTo>
                      <a:cubicBezTo>
                        <a:pt x="-18124" y="597737"/>
                        <a:pt x="7001" y="542978"/>
                        <a:pt x="29745" y="540606"/>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8">
                  <a:extLst>
                    <a:ext uri="{FF2B5EF4-FFF2-40B4-BE49-F238E27FC236}">
                      <a16:creationId xmlns:a16="http://schemas.microsoft.com/office/drawing/2014/main" id="{3CF0B58D-D1B4-E617-25F1-547D2DAC4A63}"/>
                    </a:ext>
                  </a:extLst>
                </p:cNvPr>
                <p:cNvSpPr/>
                <p:nvPr/>
              </p:nvSpPr>
              <p:spPr>
                <a:xfrm>
                  <a:off x="2062341" y="658392"/>
                  <a:ext cx="4369223" cy="1129121"/>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953597"/>
                    <a:gd name="connsiteX1" fmla="*/ 3461303 w 4099309"/>
                    <a:gd name="connsiteY1" fmla="*/ 0 h 953597"/>
                    <a:gd name="connsiteX2" fmla="*/ 4099309 w 4099309"/>
                    <a:gd name="connsiteY2" fmla="*/ 303051 h 953597"/>
                    <a:gd name="connsiteX3" fmla="*/ 554191 w 4099309"/>
                    <a:gd name="connsiteY3" fmla="*/ 953597 h 953597"/>
                    <a:gd name="connsiteX4" fmla="*/ 0 w 4099309"/>
                    <a:gd name="connsiteY4" fmla="*/ 528700 h 953597"/>
                    <a:gd name="connsiteX0" fmla="*/ 0 w 4369223"/>
                    <a:gd name="connsiteY0" fmla="*/ 528700 h 953597"/>
                    <a:gd name="connsiteX1" fmla="*/ 3461303 w 4369223"/>
                    <a:gd name="connsiteY1" fmla="*/ 0 h 953597"/>
                    <a:gd name="connsiteX2" fmla="*/ 4369223 w 4369223"/>
                    <a:gd name="connsiteY2" fmla="*/ 201145 h 953597"/>
                    <a:gd name="connsiteX3" fmla="*/ 554191 w 4369223"/>
                    <a:gd name="connsiteY3" fmla="*/ 953597 h 953597"/>
                    <a:gd name="connsiteX4" fmla="*/ 0 w 4369223"/>
                    <a:gd name="connsiteY4" fmla="*/ 528700 h 953597"/>
                    <a:gd name="connsiteX0" fmla="*/ 0 w 4369223"/>
                    <a:gd name="connsiteY0" fmla="*/ 699461 h 1124358"/>
                    <a:gd name="connsiteX1" fmla="*/ 3593505 w 4369223"/>
                    <a:gd name="connsiteY1" fmla="*/ 0 h 1124358"/>
                    <a:gd name="connsiteX2" fmla="*/ 4369223 w 4369223"/>
                    <a:gd name="connsiteY2" fmla="*/ 371906 h 1124358"/>
                    <a:gd name="connsiteX3" fmla="*/ 554191 w 4369223"/>
                    <a:gd name="connsiteY3" fmla="*/ 1124358 h 1124358"/>
                    <a:gd name="connsiteX4" fmla="*/ 0 w 4369223"/>
                    <a:gd name="connsiteY4" fmla="*/ 699461 h 1124358"/>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9223" h="1129121">
                      <a:moveTo>
                        <a:pt x="0" y="704224"/>
                      </a:moveTo>
                      <a:cubicBezTo>
                        <a:pt x="1193072" y="412333"/>
                        <a:pt x="2414721" y="213310"/>
                        <a:pt x="3600649" y="0"/>
                      </a:cubicBezTo>
                      <a:lnTo>
                        <a:pt x="4369223" y="376669"/>
                      </a:lnTo>
                      <a:cubicBezTo>
                        <a:pt x="3165528" y="581932"/>
                        <a:pt x="1761515" y="851286"/>
                        <a:pt x="554191" y="1129121"/>
                      </a:cubicBezTo>
                      <a:lnTo>
                        <a:pt x="0" y="704224"/>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8">
                  <a:extLst>
                    <a:ext uri="{FF2B5EF4-FFF2-40B4-BE49-F238E27FC236}">
                      <a16:creationId xmlns:a16="http://schemas.microsoft.com/office/drawing/2014/main" id="{B99647AB-CD66-81AD-F7D9-CDEAA685EE7F}"/>
                    </a:ext>
                  </a:extLst>
                </p:cNvPr>
                <p:cNvSpPr/>
                <p:nvPr/>
              </p:nvSpPr>
              <p:spPr>
                <a:xfrm>
                  <a:off x="2616792" y="1037092"/>
                  <a:ext cx="4808823" cy="135874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953597"/>
                    <a:gd name="connsiteX1" fmla="*/ 3461303 w 4099309"/>
                    <a:gd name="connsiteY1" fmla="*/ 0 h 953597"/>
                    <a:gd name="connsiteX2" fmla="*/ 4099309 w 4099309"/>
                    <a:gd name="connsiteY2" fmla="*/ 303051 h 953597"/>
                    <a:gd name="connsiteX3" fmla="*/ 554191 w 4099309"/>
                    <a:gd name="connsiteY3" fmla="*/ 953597 h 953597"/>
                    <a:gd name="connsiteX4" fmla="*/ 0 w 4099309"/>
                    <a:gd name="connsiteY4" fmla="*/ 528700 h 953597"/>
                    <a:gd name="connsiteX0" fmla="*/ 0 w 4369223"/>
                    <a:gd name="connsiteY0" fmla="*/ 528700 h 953597"/>
                    <a:gd name="connsiteX1" fmla="*/ 3461303 w 4369223"/>
                    <a:gd name="connsiteY1" fmla="*/ 0 h 953597"/>
                    <a:gd name="connsiteX2" fmla="*/ 4369223 w 4369223"/>
                    <a:gd name="connsiteY2" fmla="*/ 201145 h 953597"/>
                    <a:gd name="connsiteX3" fmla="*/ 554191 w 4369223"/>
                    <a:gd name="connsiteY3" fmla="*/ 953597 h 953597"/>
                    <a:gd name="connsiteX4" fmla="*/ 0 w 4369223"/>
                    <a:gd name="connsiteY4" fmla="*/ 528700 h 953597"/>
                    <a:gd name="connsiteX0" fmla="*/ 0 w 4369223"/>
                    <a:gd name="connsiteY0" fmla="*/ 699461 h 1124358"/>
                    <a:gd name="connsiteX1" fmla="*/ 3593505 w 4369223"/>
                    <a:gd name="connsiteY1" fmla="*/ 0 h 1124358"/>
                    <a:gd name="connsiteX2" fmla="*/ 4369223 w 4369223"/>
                    <a:gd name="connsiteY2" fmla="*/ 371906 h 1124358"/>
                    <a:gd name="connsiteX3" fmla="*/ 554191 w 4369223"/>
                    <a:gd name="connsiteY3" fmla="*/ 1124358 h 1124358"/>
                    <a:gd name="connsiteX4" fmla="*/ 0 w 4369223"/>
                    <a:gd name="connsiteY4" fmla="*/ 699461 h 1124358"/>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578773"/>
                    <a:gd name="connsiteY0" fmla="*/ 535155 h 1129121"/>
                    <a:gd name="connsiteX1" fmla="*/ 3810199 w 4578773"/>
                    <a:gd name="connsiteY1" fmla="*/ 0 h 1129121"/>
                    <a:gd name="connsiteX2" fmla="*/ 4578773 w 4578773"/>
                    <a:gd name="connsiteY2" fmla="*/ 376669 h 1129121"/>
                    <a:gd name="connsiteX3" fmla="*/ 763741 w 4578773"/>
                    <a:gd name="connsiteY3" fmla="*/ 1129121 h 1129121"/>
                    <a:gd name="connsiteX4" fmla="*/ 0 w 4578773"/>
                    <a:gd name="connsiteY4" fmla="*/ 535155 h 1129121"/>
                    <a:gd name="connsiteX0" fmla="*/ 0 w 4578773"/>
                    <a:gd name="connsiteY0" fmla="*/ 535155 h 1137322"/>
                    <a:gd name="connsiteX1" fmla="*/ 3810199 w 4578773"/>
                    <a:gd name="connsiteY1" fmla="*/ 0 h 1137322"/>
                    <a:gd name="connsiteX2" fmla="*/ 4578773 w 4578773"/>
                    <a:gd name="connsiteY2" fmla="*/ 376669 h 1137322"/>
                    <a:gd name="connsiteX3" fmla="*/ 763741 w 4578773"/>
                    <a:gd name="connsiteY3" fmla="*/ 1137322 h 1137322"/>
                    <a:gd name="connsiteX4" fmla="*/ 0 w 4578773"/>
                    <a:gd name="connsiteY4" fmla="*/ 535155 h 1137322"/>
                    <a:gd name="connsiteX0" fmla="*/ 0 w 4578773"/>
                    <a:gd name="connsiteY0" fmla="*/ 535155 h 1149623"/>
                    <a:gd name="connsiteX1" fmla="*/ 3810199 w 4578773"/>
                    <a:gd name="connsiteY1" fmla="*/ 0 h 1149623"/>
                    <a:gd name="connsiteX2" fmla="*/ 4578773 w 4578773"/>
                    <a:gd name="connsiteY2" fmla="*/ 376669 h 1149623"/>
                    <a:gd name="connsiteX3" fmla="*/ 767841 w 4578773"/>
                    <a:gd name="connsiteY3" fmla="*/ 1149623 h 1149623"/>
                    <a:gd name="connsiteX4" fmla="*/ 0 w 4578773"/>
                    <a:gd name="connsiteY4" fmla="*/ 535155 h 1149623"/>
                    <a:gd name="connsiteX0" fmla="*/ 0 w 4578773"/>
                    <a:gd name="connsiteY0" fmla="*/ 535155 h 1129121"/>
                    <a:gd name="connsiteX1" fmla="*/ 3810199 w 4578773"/>
                    <a:gd name="connsiteY1" fmla="*/ 0 h 1129121"/>
                    <a:gd name="connsiteX2" fmla="*/ 4578773 w 4578773"/>
                    <a:gd name="connsiteY2" fmla="*/ 376669 h 1129121"/>
                    <a:gd name="connsiteX3" fmla="*/ 763740 w 4578773"/>
                    <a:gd name="connsiteY3" fmla="*/ 1129121 h 1129121"/>
                    <a:gd name="connsiteX4" fmla="*/ 0 w 4578773"/>
                    <a:gd name="connsiteY4" fmla="*/ 535155 h 1129121"/>
                    <a:gd name="connsiteX0" fmla="*/ 0 w 4800198"/>
                    <a:gd name="connsiteY0" fmla="*/ 535155 h 1129121"/>
                    <a:gd name="connsiteX1" fmla="*/ 3810199 w 4800198"/>
                    <a:gd name="connsiteY1" fmla="*/ 0 h 1129121"/>
                    <a:gd name="connsiteX2" fmla="*/ 4800198 w 4800198"/>
                    <a:gd name="connsiteY2" fmla="*/ 298760 h 1129121"/>
                    <a:gd name="connsiteX3" fmla="*/ 763740 w 4800198"/>
                    <a:gd name="connsiteY3" fmla="*/ 1129121 h 1129121"/>
                    <a:gd name="connsiteX4" fmla="*/ 0 w 4800198"/>
                    <a:gd name="connsiteY4" fmla="*/ 535155 h 1129121"/>
                    <a:gd name="connsiteX0" fmla="*/ 0 w 4800198"/>
                    <a:gd name="connsiteY0" fmla="*/ 764780 h 1358746"/>
                    <a:gd name="connsiteX1" fmla="*/ 3801998 w 4800198"/>
                    <a:gd name="connsiteY1" fmla="*/ 0 h 1358746"/>
                    <a:gd name="connsiteX2" fmla="*/ 4800198 w 4800198"/>
                    <a:gd name="connsiteY2" fmla="*/ 528385 h 1358746"/>
                    <a:gd name="connsiteX3" fmla="*/ 763740 w 4800198"/>
                    <a:gd name="connsiteY3" fmla="*/ 1358746 h 1358746"/>
                    <a:gd name="connsiteX4" fmla="*/ 0 w 4800198"/>
                    <a:gd name="connsiteY4" fmla="*/ 764780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682006 w 4808399"/>
                    <a:gd name="connsiteY2" fmla="*/ 467773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823"/>
                    <a:gd name="connsiteY0" fmla="*/ 752479 h 1358746"/>
                    <a:gd name="connsiteX1" fmla="*/ 3810199 w 4808823"/>
                    <a:gd name="connsiteY1" fmla="*/ 0 h 1358746"/>
                    <a:gd name="connsiteX2" fmla="*/ 4808399 w 4808823"/>
                    <a:gd name="connsiteY2" fmla="*/ 528385 h 1358746"/>
                    <a:gd name="connsiteX3" fmla="*/ 771941 w 4808823"/>
                    <a:gd name="connsiteY3" fmla="*/ 1358746 h 1358746"/>
                    <a:gd name="connsiteX4" fmla="*/ 0 w 4808823"/>
                    <a:gd name="connsiteY4" fmla="*/ 752479 h 1358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8823" h="1358746">
                      <a:moveTo>
                        <a:pt x="0" y="752479"/>
                      </a:moveTo>
                      <a:cubicBezTo>
                        <a:pt x="1209473" y="464688"/>
                        <a:pt x="2624271" y="213310"/>
                        <a:pt x="3810199" y="0"/>
                      </a:cubicBezTo>
                      <a:cubicBezTo>
                        <a:pt x="4142932" y="176128"/>
                        <a:pt x="4828305" y="450668"/>
                        <a:pt x="4808399" y="528385"/>
                      </a:cubicBezTo>
                      <a:lnTo>
                        <a:pt x="771941" y="1358746"/>
                      </a:lnTo>
                      <a:lnTo>
                        <a:pt x="0" y="752479"/>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6" name="Group 145">
                  <a:extLst>
                    <a:ext uri="{FF2B5EF4-FFF2-40B4-BE49-F238E27FC236}">
                      <a16:creationId xmlns:a16="http://schemas.microsoft.com/office/drawing/2014/main" id="{DAEC18DF-065E-334D-7CEA-7670361F06D4}"/>
                    </a:ext>
                  </a:extLst>
                </p:cNvPr>
                <p:cNvGrpSpPr/>
                <p:nvPr/>
              </p:nvGrpSpPr>
              <p:grpSpPr>
                <a:xfrm>
                  <a:off x="1550946" y="379265"/>
                  <a:ext cx="5772639" cy="1956201"/>
                  <a:chOff x="1550946" y="379265"/>
                  <a:chExt cx="5772639" cy="1956201"/>
                </a:xfrm>
              </p:grpSpPr>
              <p:sp>
                <p:nvSpPr>
                  <p:cNvPr id="147" name="Rectangle 24">
                    <a:extLst>
                      <a:ext uri="{FF2B5EF4-FFF2-40B4-BE49-F238E27FC236}">
                        <a16:creationId xmlns:a16="http://schemas.microsoft.com/office/drawing/2014/main" id="{CEA05538-268F-0693-2D4A-22BB2EFB24B4}"/>
                      </a:ext>
                    </a:extLst>
                  </p:cNvPr>
                  <p:cNvSpPr/>
                  <p:nvPr/>
                </p:nvSpPr>
                <p:spPr>
                  <a:xfrm>
                    <a:off x="2656258" y="1517805"/>
                    <a:ext cx="2187340" cy="817661"/>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7340" h="817661">
                        <a:moveTo>
                          <a:pt x="29885" y="257435"/>
                        </a:moveTo>
                        <a:lnTo>
                          <a:pt x="1363247" y="4729"/>
                        </a:lnTo>
                        <a:cubicBezTo>
                          <a:pt x="1453202" y="-10668"/>
                          <a:pt x="1493279" y="13835"/>
                          <a:pt x="1540008" y="44989"/>
                        </a:cubicBezTo>
                        <a:lnTo>
                          <a:pt x="2165125" y="430699"/>
                        </a:lnTo>
                        <a:cubicBezTo>
                          <a:pt x="2213716" y="493756"/>
                          <a:pt x="2179179" y="536863"/>
                          <a:pt x="2094766" y="553368"/>
                        </a:cubicBezTo>
                        <a:lnTo>
                          <a:pt x="871665" y="799785"/>
                        </a:lnTo>
                        <a:cubicBezTo>
                          <a:pt x="803878" y="820724"/>
                          <a:pt x="702840" y="835011"/>
                          <a:pt x="638377" y="772824"/>
                        </a:cubicBezTo>
                        <a:lnTo>
                          <a:pt x="57016" y="350896"/>
                        </a:lnTo>
                        <a:cubicBezTo>
                          <a:pt x="1420" y="308658"/>
                          <a:pt x="-24248" y="293023"/>
                          <a:pt x="29885" y="257435"/>
                        </a:cubicBezTo>
                        <a:close/>
                      </a:path>
                    </a:pathLst>
                  </a:custGeom>
                  <a:solidFill>
                    <a:srgbClr val="FF7D25"/>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24">
                    <a:extLst>
                      <a:ext uri="{FF2B5EF4-FFF2-40B4-BE49-F238E27FC236}">
                        <a16:creationId xmlns:a16="http://schemas.microsoft.com/office/drawing/2014/main" id="{E035B2E3-1C19-E05F-C9E0-DC5AE5910195}"/>
                      </a:ext>
                    </a:extLst>
                  </p:cNvPr>
                  <p:cNvSpPr/>
                  <p:nvPr/>
                </p:nvSpPr>
                <p:spPr>
                  <a:xfrm>
                    <a:off x="4220016" y="1257867"/>
                    <a:ext cx="1985136" cy="752709"/>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26367 h 786593"/>
                      <a:gd name="connsiteX1" fmla="*/ 1073964 w 2187340"/>
                      <a:gd name="connsiteY1" fmla="*/ 26862 h 786593"/>
                      <a:gd name="connsiteX2" fmla="*/ 1540008 w 2187340"/>
                      <a:gd name="connsiteY2" fmla="*/ 13921 h 786593"/>
                      <a:gd name="connsiteX3" fmla="*/ 2165125 w 2187340"/>
                      <a:gd name="connsiteY3" fmla="*/ 399631 h 786593"/>
                      <a:gd name="connsiteX4" fmla="*/ 2094766 w 2187340"/>
                      <a:gd name="connsiteY4" fmla="*/ 522300 h 786593"/>
                      <a:gd name="connsiteX5" fmla="*/ 871665 w 2187340"/>
                      <a:gd name="connsiteY5" fmla="*/ 768717 h 786593"/>
                      <a:gd name="connsiteX6" fmla="*/ 638377 w 2187340"/>
                      <a:gd name="connsiteY6" fmla="*/ 741756 h 786593"/>
                      <a:gd name="connsiteX7" fmla="*/ 57016 w 2187340"/>
                      <a:gd name="connsiteY7" fmla="*/ 319828 h 786593"/>
                      <a:gd name="connsiteX8" fmla="*/ 29885 w 2187340"/>
                      <a:gd name="connsiteY8" fmla="*/ 226367 h 786593"/>
                      <a:gd name="connsiteX0" fmla="*/ 29885 w 2187340"/>
                      <a:gd name="connsiteY0" fmla="*/ 207145 h 767371"/>
                      <a:gd name="connsiteX1" fmla="*/ 1073964 w 2187340"/>
                      <a:gd name="connsiteY1" fmla="*/ 7640 h 767371"/>
                      <a:gd name="connsiteX2" fmla="*/ 1227450 w 2187340"/>
                      <a:gd name="connsiteY2" fmla="*/ 31275 h 767371"/>
                      <a:gd name="connsiteX3" fmla="*/ 2165125 w 2187340"/>
                      <a:gd name="connsiteY3" fmla="*/ 380409 h 767371"/>
                      <a:gd name="connsiteX4" fmla="*/ 2094766 w 2187340"/>
                      <a:gd name="connsiteY4" fmla="*/ 503078 h 767371"/>
                      <a:gd name="connsiteX5" fmla="*/ 871665 w 2187340"/>
                      <a:gd name="connsiteY5" fmla="*/ 749495 h 767371"/>
                      <a:gd name="connsiteX6" fmla="*/ 638377 w 2187340"/>
                      <a:gd name="connsiteY6" fmla="*/ 722534 h 767371"/>
                      <a:gd name="connsiteX7" fmla="*/ 57016 w 2187340"/>
                      <a:gd name="connsiteY7" fmla="*/ 300606 h 767371"/>
                      <a:gd name="connsiteX8" fmla="*/ 29885 w 2187340"/>
                      <a:gd name="connsiteY8" fmla="*/ 207145 h 767371"/>
                      <a:gd name="connsiteX0" fmla="*/ 29885 w 2115180"/>
                      <a:gd name="connsiteY0" fmla="*/ 207145 h 767371"/>
                      <a:gd name="connsiteX1" fmla="*/ 1073964 w 2115180"/>
                      <a:gd name="connsiteY1" fmla="*/ 7640 h 767371"/>
                      <a:gd name="connsiteX2" fmla="*/ 1227450 w 2115180"/>
                      <a:gd name="connsiteY2" fmla="*/ 31275 h 767371"/>
                      <a:gd name="connsiteX3" fmla="*/ 1929044 w 2115180"/>
                      <a:gd name="connsiteY3" fmla="*/ 423635 h 767371"/>
                      <a:gd name="connsiteX4" fmla="*/ 2094766 w 2115180"/>
                      <a:gd name="connsiteY4" fmla="*/ 503078 h 767371"/>
                      <a:gd name="connsiteX5" fmla="*/ 871665 w 2115180"/>
                      <a:gd name="connsiteY5" fmla="*/ 749495 h 767371"/>
                      <a:gd name="connsiteX6" fmla="*/ 638377 w 2115180"/>
                      <a:gd name="connsiteY6" fmla="*/ 722534 h 767371"/>
                      <a:gd name="connsiteX7" fmla="*/ 57016 w 2115180"/>
                      <a:gd name="connsiteY7" fmla="*/ 300606 h 767371"/>
                      <a:gd name="connsiteX8" fmla="*/ 29885 w 2115180"/>
                      <a:gd name="connsiteY8" fmla="*/ 207145 h 767371"/>
                      <a:gd name="connsiteX0" fmla="*/ 29885 w 1994513"/>
                      <a:gd name="connsiteY0" fmla="*/ 207145 h 767371"/>
                      <a:gd name="connsiteX1" fmla="*/ 1073964 w 1994513"/>
                      <a:gd name="connsiteY1" fmla="*/ 7640 h 767371"/>
                      <a:gd name="connsiteX2" fmla="*/ 1227450 w 1994513"/>
                      <a:gd name="connsiteY2" fmla="*/ 31275 h 767371"/>
                      <a:gd name="connsiteX3" fmla="*/ 1929044 w 1994513"/>
                      <a:gd name="connsiteY3" fmla="*/ 423635 h 767371"/>
                      <a:gd name="connsiteX4" fmla="*/ 1951787 w 1994513"/>
                      <a:gd name="connsiteY4" fmla="*/ 519704 h 767371"/>
                      <a:gd name="connsiteX5" fmla="*/ 871665 w 1994513"/>
                      <a:gd name="connsiteY5" fmla="*/ 749495 h 767371"/>
                      <a:gd name="connsiteX6" fmla="*/ 638377 w 1994513"/>
                      <a:gd name="connsiteY6" fmla="*/ 722534 h 767371"/>
                      <a:gd name="connsiteX7" fmla="*/ 57016 w 1994513"/>
                      <a:gd name="connsiteY7" fmla="*/ 300606 h 767371"/>
                      <a:gd name="connsiteX8" fmla="*/ 29885 w 1994513"/>
                      <a:gd name="connsiteY8" fmla="*/ 207145 h 767371"/>
                      <a:gd name="connsiteX0" fmla="*/ 29885 w 1994513"/>
                      <a:gd name="connsiteY0" fmla="*/ 207145 h 757149"/>
                      <a:gd name="connsiteX1" fmla="*/ 1073964 w 1994513"/>
                      <a:gd name="connsiteY1" fmla="*/ 7640 h 757149"/>
                      <a:gd name="connsiteX2" fmla="*/ 1227450 w 1994513"/>
                      <a:gd name="connsiteY2" fmla="*/ 31275 h 757149"/>
                      <a:gd name="connsiteX3" fmla="*/ 1929044 w 1994513"/>
                      <a:gd name="connsiteY3" fmla="*/ 423635 h 757149"/>
                      <a:gd name="connsiteX4" fmla="*/ 1951787 w 1994513"/>
                      <a:gd name="connsiteY4" fmla="*/ 519704 h 757149"/>
                      <a:gd name="connsiteX5" fmla="*/ 871665 w 1994513"/>
                      <a:gd name="connsiteY5" fmla="*/ 749495 h 757149"/>
                      <a:gd name="connsiteX6" fmla="*/ 684929 w 1994513"/>
                      <a:gd name="connsiteY6" fmla="*/ 685958 h 757149"/>
                      <a:gd name="connsiteX7" fmla="*/ 57016 w 1994513"/>
                      <a:gd name="connsiteY7" fmla="*/ 300606 h 757149"/>
                      <a:gd name="connsiteX8" fmla="*/ 29885 w 1994513"/>
                      <a:gd name="connsiteY8" fmla="*/ 207145 h 757149"/>
                      <a:gd name="connsiteX0" fmla="*/ 29885 w 1994513"/>
                      <a:gd name="connsiteY0" fmla="*/ 207145 h 748943"/>
                      <a:gd name="connsiteX1" fmla="*/ 1073964 w 1994513"/>
                      <a:gd name="connsiteY1" fmla="*/ 7640 h 748943"/>
                      <a:gd name="connsiteX2" fmla="*/ 1227450 w 1994513"/>
                      <a:gd name="connsiteY2" fmla="*/ 31275 h 748943"/>
                      <a:gd name="connsiteX3" fmla="*/ 1929044 w 1994513"/>
                      <a:gd name="connsiteY3" fmla="*/ 423635 h 748943"/>
                      <a:gd name="connsiteX4" fmla="*/ 1951787 w 1994513"/>
                      <a:gd name="connsiteY4" fmla="*/ 519704 h 748943"/>
                      <a:gd name="connsiteX5" fmla="*/ 845064 w 1994513"/>
                      <a:gd name="connsiteY5" fmla="*/ 739520 h 748943"/>
                      <a:gd name="connsiteX6" fmla="*/ 684929 w 1994513"/>
                      <a:gd name="connsiteY6" fmla="*/ 685958 h 748943"/>
                      <a:gd name="connsiteX7" fmla="*/ 57016 w 1994513"/>
                      <a:gd name="connsiteY7" fmla="*/ 300606 h 748943"/>
                      <a:gd name="connsiteX8" fmla="*/ 29885 w 1994513"/>
                      <a:gd name="connsiteY8" fmla="*/ 207145 h 748943"/>
                      <a:gd name="connsiteX0" fmla="*/ 25696 w 1990324"/>
                      <a:gd name="connsiteY0" fmla="*/ 207145 h 748943"/>
                      <a:gd name="connsiteX1" fmla="*/ 1069775 w 1990324"/>
                      <a:gd name="connsiteY1" fmla="*/ 7640 h 748943"/>
                      <a:gd name="connsiteX2" fmla="*/ 1223261 w 1990324"/>
                      <a:gd name="connsiteY2" fmla="*/ 31275 h 748943"/>
                      <a:gd name="connsiteX3" fmla="*/ 1924855 w 1990324"/>
                      <a:gd name="connsiteY3" fmla="*/ 423635 h 748943"/>
                      <a:gd name="connsiteX4" fmla="*/ 1947598 w 1990324"/>
                      <a:gd name="connsiteY4" fmla="*/ 519704 h 748943"/>
                      <a:gd name="connsiteX5" fmla="*/ 840875 w 1990324"/>
                      <a:gd name="connsiteY5" fmla="*/ 739520 h 748943"/>
                      <a:gd name="connsiteX6" fmla="*/ 680740 w 1990324"/>
                      <a:gd name="connsiteY6" fmla="*/ 685958 h 748943"/>
                      <a:gd name="connsiteX7" fmla="*/ 52827 w 1990324"/>
                      <a:gd name="connsiteY7" fmla="*/ 300606 h 748943"/>
                      <a:gd name="connsiteX8" fmla="*/ 25696 w 1990324"/>
                      <a:gd name="connsiteY8" fmla="*/ 207145 h 748943"/>
                      <a:gd name="connsiteX0" fmla="*/ 18311 w 1982939"/>
                      <a:gd name="connsiteY0" fmla="*/ 207145 h 748943"/>
                      <a:gd name="connsiteX1" fmla="*/ 1062390 w 1982939"/>
                      <a:gd name="connsiteY1" fmla="*/ 7640 h 748943"/>
                      <a:gd name="connsiteX2" fmla="*/ 1215876 w 1982939"/>
                      <a:gd name="connsiteY2" fmla="*/ 31275 h 748943"/>
                      <a:gd name="connsiteX3" fmla="*/ 1917470 w 1982939"/>
                      <a:gd name="connsiteY3" fmla="*/ 423635 h 748943"/>
                      <a:gd name="connsiteX4" fmla="*/ 1940213 w 1982939"/>
                      <a:gd name="connsiteY4" fmla="*/ 519704 h 748943"/>
                      <a:gd name="connsiteX5" fmla="*/ 833490 w 1982939"/>
                      <a:gd name="connsiteY5" fmla="*/ 739520 h 748943"/>
                      <a:gd name="connsiteX6" fmla="*/ 673355 w 1982939"/>
                      <a:gd name="connsiteY6" fmla="*/ 685958 h 748943"/>
                      <a:gd name="connsiteX7" fmla="*/ 45442 w 1982939"/>
                      <a:gd name="connsiteY7" fmla="*/ 300606 h 748943"/>
                      <a:gd name="connsiteX8" fmla="*/ 18311 w 1982939"/>
                      <a:gd name="connsiteY8" fmla="*/ 207145 h 748943"/>
                      <a:gd name="connsiteX0" fmla="*/ 21717 w 1986345"/>
                      <a:gd name="connsiteY0" fmla="*/ 207145 h 748943"/>
                      <a:gd name="connsiteX1" fmla="*/ 1065796 w 1986345"/>
                      <a:gd name="connsiteY1" fmla="*/ 7640 h 748943"/>
                      <a:gd name="connsiteX2" fmla="*/ 1219282 w 1986345"/>
                      <a:gd name="connsiteY2" fmla="*/ 31275 h 748943"/>
                      <a:gd name="connsiteX3" fmla="*/ 1920876 w 1986345"/>
                      <a:gd name="connsiteY3" fmla="*/ 423635 h 748943"/>
                      <a:gd name="connsiteX4" fmla="*/ 1943619 w 1986345"/>
                      <a:gd name="connsiteY4" fmla="*/ 519704 h 748943"/>
                      <a:gd name="connsiteX5" fmla="*/ 836896 w 1986345"/>
                      <a:gd name="connsiteY5" fmla="*/ 739520 h 748943"/>
                      <a:gd name="connsiteX6" fmla="*/ 676761 w 1986345"/>
                      <a:gd name="connsiteY6" fmla="*/ 685958 h 748943"/>
                      <a:gd name="connsiteX7" fmla="*/ 48848 w 1986345"/>
                      <a:gd name="connsiteY7" fmla="*/ 300606 h 748943"/>
                      <a:gd name="connsiteX8" fmla="*/ 21717 w 1986345"/>
                      <a:gd name="connsiteY8" fmla="*/ 207145 h 748943"/>
                      <a:gd name="connsiteX0" fmla="*/ 21717 w 1986345"/>
                      <a:gd name="connsiteY0" fmla="*/ 212344 h 754142"/>
                      <a:gd name="connsiteX1" fmla="*/ 1075772 w 1986345"/>
                      <a:gd name="connsiteY1" fmla="*/ 6189 h 754142"/>
                      <a:gd name="connsiteX2" fmla="*/ 1219282 w 1986345"/>
                      <a:gd name="connsiteY2" fmla="*/ 36474 h 754142"/>
                      <a:gd name="connsiteX3" fmla="*/ 1920876 w 1986345"/>
                      <a:gd name="connsiteY3" fmla="*/ 428834 h 754142"/>
                      <a:gd name="connsiteX4" fmla="*/ 1943619 w 1986345"/>
                      <a:gd name="connsiteY4" fmla="*/ 524903 h 754142"/>
                      <a:gd name="connsiteX5" fmla="*/ 836896 w 1986345"/>
                      <a:gd name="connsiteY5" fmla="*/ 744719 h 754142"/>
                      <a:gd name="connsiteX6" fmla="*/ 676761 w 1986345"/>
                      <a:gd name="connsiteY6" fmla="*/ 691157 h 754142"/>
                      <a:gd name="connsiteX7" fmla="*/ 48848 w 1986345"/>
                      <a:gd name="connsiteY7" fmla="*/ 305805 h 754142"/>
                      <a:gd name="connsiteX8" fmla="*/ 21717 w 1986345"/>
                      <a:gd name="connsiteY8" fmla="*/ 212344 h 754142"/>
                      <a:gd name="connsiteX0" fmla="*/ 21717 w 1986345"/>
                      <a:gd name="connsiteY0" fmla="*/ 210911 h 752709"/>
                      <a:gd name="connsiteX1" fmla="*/ 1075772 w 1986345"/>
                      <a:gd name="connsiteY1" fmla="*/ 4756 h 752709"/>
                      <a:gd name="connsiteX2" fmla="*/ 1219282 w 1986345"/>
                      <a:gd name="connsiteY2" fmla="*/ 35041 h 752709"/>
                      <a:gd name="connsiteX3" fmla="*/ 1920876 w 1986345"/>
                      <a:gd name="connsiteY3" fmla="*/ 427401 h 752709"/>
                      <a:gd name="connsiteX4" fmla="*/ 1943619 w 1986345"/>
                      <a:gd name="connsiteY4" fmla="*/ 523470 h 752709"/>
                      <a:gd name="connsiteX5" fmla="*/ 836896 w 1986345"/>
                      <a:gd name="connsiteY5" fmla="*/ 743286 h 752709"/>
                      <a:gd name="connsiteX6" fmla="*/ 676761 w 1986345"/>
                      <a:gd name="connsiteY6" fmla="*/ 689724 h 752709"/>
                      <a:gd name="connsiteX7" fmla="*/ 48848 w 1986345"/>
                      <a:gd name="connsiteY7" fmla="*/ 304372 h 752709"/>
                      <a:gd name="connsiteX8" fmla="*/ 21717 w 1986345"/>
                      <a:gd name="connsiteY8" fmla="*/ 210911 h 752709"/>
                      <a:gd name="connsiteX0" fmla="*/ 21717 w 1989918"/>
                      <a:gd name="connsiteY0" fmla="*/ 210911 h 752709"/>
                      <a:gd name="connsiteX1" fmla="*/ 1075772 w 1989918"/>
                      <a:gd name="connsiteY1" fmla="*/ 4756 h 752709"/>
                      <a:gd name="connsiteX2" fmla="*/ 1219282 w 1989918"/>
                      <a:gd name="connsiteY2" fmla="*/ 35041 h 752709"/>
                      <a:gd name="connsiteX3" fmla="*/ 1920876 w 1989918"/>
                      <a:gd name="connsiteY3" fmla="*/ 427401 h 752709"/>
                      <a:gd name="connsiteX4" fmla="*/ 1943619 w 1989918"/>
                      <a:gd name="connsiteY4" fmla="*/ 523470 h 752709"/>
                      <a:gd name="connsiteX5" fmla="*/ 836896 w 1989918"/>
                      <a:gd name="connsiteY5" fmla="*/ 743286 h 752709"/>
                      <a:gd name="connsiteX6" fmla="*/ 676761 w 1989918"/>
                      <a:gd name="connsiteY6" fmla="*/ 689724 h 752709"/>
                      <a:gd name="connsiteX7" fmla="*/ 48848 w 1989918"/>
                      <a:gd name="connsiteY7" fmla="*/ 304372 h 752709"/>
                      <a:gd name="connsiteX8" fmla="*/ 21717 w 1989918"/>
                      <a:gd name="connsiteY8" fmla="*/ 210911 h 752709"/>
                      <a:gd name="connsiteX0" fmla="*/ 21717 w 1984160"/>
                      <a:gd name="connsiteY0" fmla="*/ 210911 h 752709"/>
                      <a:gd name="connsiteX1" fmla="*/ 1075772 w 1984160"/>
                      <a:gd name="connsiteY1" fmla="*/ 4756 h 752709"/>
                      <a:gd name="connsiteX2" fmla="*/ 1219282 w 1984160"/>
                      <a:gd name="connsiteY2" fmla="*/ 35041 h 752709"/>
                      <a:gd name="connsiteX3" fmla="*/ 1920876 w 1984160"/>
                      <a:gd name="connsiteY3" fmla="*/ 427401 h 752709"/>
                      <a:gd name="connsiteX4" fmla="*/ 1943619 w 1984160"/>
                      <a:gd name="connsiteY4" fmla="*/ 523470 h 752709"/>
                      <a:gd name="connsiteX5" fmla="*/ 836896 w 1984160"/>
                      <a:gd name="connsiteY5" fmla="*/ 743286 h 752709"/>
                      <a:gd name="connsiteX6" fmla="*/ 676761 w 1984160"/>
                      <a:gd name="connsiteY6" fmla="*/ 689724 h 752709"/>
                      <a:gd name="connsiteX7" fmla="*/ 48848 w 1984160"/>
                      <a:gd name="connsiteY7" fmla="*/ 304372 h 752709"/>
                      <a:gd name="connsiteX8" fmla="*/ 21717 w 1984160"/>
                      <a:gd name="connsiteY8" fmla="*/ 210911 h 752709"/>
                      <a:gd name="connsiteX0" fmla="*/ 21717 w 1985136"/>
                      <a:gd name="connsiteY0" fmla="*/ 210911 h 752709"/>
                      <a:gd name="connsiteX1" fmla="*/ 1075772 w 1985136"/>
                      <a:gd name="connsiteY1" fmla="*/ 4756 h 752709"/>
                      <a:gd name="connsiteX2" fmla="*/ 1219282 w 1985136"/>
                      <a:gd name="connsiteY2" fmla="*/ 35041 h 752709"/>
                      <a:gd name="connsiteX3" fmla="*/ 1920876 w 1985136"/>
                      <a:gd name="connsiteY3" fmla="*/ 427401 h 752709"/>
                      <a:gd name="connsiteX4" fmla="*/ 1943619 w 1985136"/>
                      <a:gd name="connsiteY4" fmla="*/ 523470 h 752709"/>
                      <a:gd name="connsiteX5" fmla="*/ 836896 w 1985136"/>
                      <a:gd name="connsiteY5" fmla="*/ 743286 h 752709"/>
                      <a:gd name="connsiteX6" fmla="*/ 676761 w 1985136"/>
                      <a:gd name="connsiteY6" fmla="*/ 689724 h 752709"/>
                      <a:gd name="connsiteX7" fmla="*/ 48848 w 1985136"/>
                      <a:gd name="connsiteY7" fmla="*/ 304372 h 752709"/>
                      <a:gd name="connsiteX8" fmla="*/ 21717 w 1985136"/>
                      <a:gd name="connsiteY8" fmla="*/ 210911 h 75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5136" h="752709">
                        <a:moveTo>
                          <a:pt x="21717" y="210911"/>
                        </a:moveTo>
                        <a:lnTo>
                          <a:pt x="1075772" y="4756"/>
                        </a:lnTo>
                        <a:cubicBezTo>
                          <a:pt x="1149102" y="-7316"/>
                          <a:pt x="1172553" y="3887"/>
                          <a:pt x="1219282" y="35041"/>
                        </a:cubicBezTo>
                        <a:lnTo>
                          <a:pt x="1920876" y="427401"/>
                        </a:lnTo>
                        <a:cubicBezTo>
                          <a:pt x="1986093" y="440582"/>
                          <a:pt x="2014731" y="513615"/>
                          <a:pt x="1943619" y="523470"/>
                        </a:cubicBezTo>
                        <a:lnTo>
                          <a:pt x="836896" y="743286"/>
                        </a:lnTo>
                        <a:cubicBezTo>
                          <a:pt x="769109" y="764225"/>
                          <a:pt x="741224" y="751911"/>
                          <a:pt x="676761" y="689724"/>
                        </a:cubicBezTo>
                        <a:lnTo>
                          <a:pt x="48848" y="304372"/>
                        </a:lnTo>
                        <a:cubicBezTo>
                          <a:pt x="-3423" y="272109"/>
                          <a:pt x="-15791" y="243174"/>
                          <a:pt x="21717" y="210911"/>
                        </a:cubicBezTo>
                        <a:close/>
                      </a:path>
                    </a:pathLst>
                  </a:custGeom>
                  <a:solidFill>
                    <a:schemeClr val="bg1">
                      <a:lumMod val="9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24">
                    <a:extLst>
                      <a:ext uri="{FF2B5EF4-FFF2-40B4-BE49-F238E27FC236}">
                        <a16:creationId xmlns:a16="http://schemas.microsoft.com/office/drawing/2014/main" id="{A40F8844-E0BC-D89B-9129-41F9BD7EE65C}"/>
                      </a:ext>
                    </a:extLst>
                  </p:cNvPr>
                  <p:cNvSpPr/>
                  <p:nvPr/>
                </p:nvSpPr>
                <p:spPr>
                  <a:xfrm>
                    <a:off x="5438792" y="1067814"/>
                    <a:ext cx="1884793" cy="65460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57435 h 803924"/>
                      <a:gd name="connsiteX1" fmla="*/ 1363247 w 2187340"/>
                      <a:gd name="connsiteY1" fmla="*/ 4729 h 803924"/>
                      <a:gd name="connsiteX2" fmla="*/ 1540008 w 2187340"/>
                      <a:gd name="connsiteY2" fmla="*/ 44989 h 803924"/>
                      <a:gd name="connsiteX3" fmla="*/ 2165125 w 2187340"/>
                      <a:gd name="connsiteY3" fmla="*/ 430699 h 803924"/>
                      <a:gd name="connsiteX4" fmla="*/ 2094766 w 2187340"/>
                      <a:gd name="connsiteY4" fmla="*/ 553368 h 803924"/>
                      <a:gd name="connsiteX5" fmla="*/ 871665 w 2187340"/>
                      <a:gd name="connsiteY5" fmla="*/ 799785 h 803924"/>
                      <a:gd name="connsiteX6" fmla="*/ 708204 w 2187340"/>
                      <a:gd name="connsiteY6" fmla="*/ 696347 h 803924"/>
                      <a:gd name="connsiteX7" fmla="*/ 57016 w 2187340"/>
                      <a:gd name="connsiteY7" fmla="*/ 350896 h 803924"/>
                      <a:gd name="connsiteX8" fmla="*/ 29885 w 2187340"/>
                      <a:gd name="connsiteY8" fmla="*/ 257435 h 803924"/>
                      <a:gd name="connsiteX0" fmla="*/ 29885 w 2187340"/>
                      <a:gd name="connsiteY0" fmla="*/ 257435 h 767538"/>
                      <a:gd name="connsiteX1" fmla="*/ 1363247 w 2187340"/>
                      <a:gd name="connsiteY1" fmla="*/ 4729 h 767538"/>
                      <a:gd name="connsiteX2" fmla="*/ 1540008 w 2187340"/>
                      <a:gd name="connsiteY2" fmla="*/ 44989 h 767538"/>
                      <a:gd name="connsiteX3" fmla="*/ 2165125 w 2187340"/>
                      <a:gd name="connsiteY3" fmla="*/ 430699 h 767538"/>
                      <a:gd name="connsiteX4" fmla="*/ 2094766 w 2187340"/>
                      <a:gd name="connsiteY4" fmla="*/ 553368 h 767538"/>
                      <a:gd name="connsiteX5" fmla="*/ 934841 w 2187340"/>
                      <a:gd name="connsiteY5" fmla="*/ 759884 h 767538"/>
                      <a:gd name="connsiteX6" fmla="*/ 708204 w 2187340"/>
                      <a:gd name="connsiteY6" fmla="*/ 696347 h 767538"/>
                      <a:gd name="connsiteX7" fmla="*/ 57016 w 2187340"/>
                      <a:gd name="connsiteY7" fmla="*/ 350896 h 767538"/>
                      <a:gd name="connsiteX8" fmla="*/ 29885 w 2187340"/>
                      <a:gd name="connsiteY8" fmla="*/ 257435 h 767538"/>
                      <a:gd name="connsiteX0" fmla="*/ 29885 w 2187340"/>
                      <a:gd name="connsiteY0" fmla="*/ 257435 h 767106"/>
                      <a:gd name="connsiteX1" fmla="*/ 1363247 w 2187340"/>
                      <a:gd name="connsiteY1" fmla="*/ 4729 h 767106"/>
                      <a:gd name="connsiteX2" fmla="*/ 1540008 w 2187340"/>
                      <a:gd name="connsiteY2" fmla="*/ 44989 h 767106"/>
                      <a:gd name="connsiteX3" fmla="*/ 2165125 w 2187340"/>
                      <a:gd name="connsiteY3" fmla="*/ 430699 h 767106"/>
                      <a:gd name="connsiteX4" fmla="*/ 2094766 w 2187340"/>
                      <a:gd name="connsiteY4" fmla="*/ 553368 h 767106"/>
                      <a:gd name="connsiteX5" fmla="*/ 934841 w 2187340"/>
                      <a:gd name="connsiteY5" fmla="*/ 759884 h 767106"/>
                      <a:gd name="connsiteX6" fmla="*/ 708204 w 2187340"/>
                      <a:gd name="connsiteY6" fmla="*/ 696347 h 767106"/>
                      <a:gd name="connsiteX7" fmla="*/ 57016 w 2187340"/>
                      <a:gd name="connsiteY7" fmla="*/ 350896 h 767106"/>
                      <a:gd name="connsiteX8" fmla="*/ 29885 w 2187340"/>
                      <a:gd name="connsiteY8" fmla="*/ 257435 h 767106"/>
                      <a:gd name="connsiteX0" fmla="*/ 29885 w 2170254"/>
                      <a:gd name="connsiteY0" fmla="*/ 257435 h 767106"/>
                      <a:gd name="connsiteX1" fmla="*/ 1363247 w 2170254"/>
                      <a:gd name="connsiteY1" fmla="*/ 4729 h 767106"/>
                      <a:gd name="connsiteX2" fmla="*/ 1540008 w 2170254"/>
                      <a:gd name="connsiteY2" fmla="*/ 44989 h 767106"/>
                      <a:gd name="connsiteX3" fmla="*/ 2165125 w 2170254"/>
                      <a:gd name="connsiteY3" fmla="*/ 430699 h 767106"/>
                      <a:gd name="connsiteX4" fmla="*/ 1818783 w 2170254"/>
                      <a:gd name="connsiteY4" fmla="*/ 586619 h 767106"/>
                      <a:gd name="connsiteX5" fmla="*/ 934841 w 2170254"/>
                      <a:gd name="connsiteY5" fmla="*/ 759884 h 767106"/>
                      <a:gd name="connsiteX6" fmla="*/ 708204 w 2170254"/>
                      <a:gd name="connsiteY6" fmla="*/ 696347 h 767106"/>
                      <a:gd name="connsiteX7" fmla="*/ 57016 w 2170254"/>
                      <a:gd name="connsiteY7" fmla="*/ 350896 h 767106"/>
                      <a:gd name="connsiteX8" fmla="*/ 29885 w 2170254"/>
                      <a:gd name="connsiteY8" fmla="*/ 257435 h 767106"/>
                      <a:gd name="connsiteX0" fmla="*/ 29885 w 1892440"/>
                      <a:gd name="connsiteY0" fmla="*/ 257435 h 767106"/>
                      <a:gd name="connsiteX1" fmla="*/ 1363247 w 1892440"/>
                      <a:gd name="connsiteY1" fmla="*/ 4729 h 767106"/>
                      <a:gd name="connsiteX2" fmla="*/ 1540008 w 1892440"/>
                      <a:gd name="connsiteY2" fmla="*/ 44989 h 767106"/>
                      <a:gd name="connsiteX3" fmla="*/ 1862541 w 1892440"/>
                      <a:gd name="connsiteY3" fmla="*/ 507176 h 767106"/>
                      <a:gd name="connsiteX4" fmla="*/ 1818783 w 1892440"/>
                      <a:gd name="connsiteY4" fmla="*/ 586619 h 767106"/>
                      <a:gd name="connsiteX5" fmla="*/ 934841 w 1892440"/>
                      <a:gd name="connsiteY5" fmla="*/ 759884 h 767106"/>
                      <a:gd name="connsiteX6" fmla="*/ 708204 w 1892440"/>
                      <a:gd name="connsiteY6" fmla="*/ 696347 h 767106"/>
                      <a:gd name="connsiteX7" fmla="*/ 57016 w 1892440"/>
                      <a:gd name="connsiteY7" fmla="*/ 350896 h 767106"/>
                      <a:gd name="connsiteX8" fmla="*/ 29885 w 1892440"/>
                      <a:gd name="connsiteY8" fmla="*/ 257435 h 767106"/>
                      <a:gd name="connsiteX0" fmla="*/ 29885 w 1877239"/>
                      <a:gd name="connsiteY0" fmla="*/ 257435 h 767106"/>
                      <a:gd name="connsiteX1" fmla="*/ 1363247 w 1877239"/>
                      <a:gd name="connsiteY1" fmla="*/ 4729 h 767106"/>
                      <a:gd name="connsiteX2" fmla="*/ 1540008 w 1877239"/>
                      <a:gd name="connsiteY2" fmla="*/ 44989 h 767106"/>
                      <a:gd name="connsiteX3" fmla="*/ 1835940 w 1877239"/>
                      <a:gd name="connsiteY3" fmla="*/ 503851 h 767106"/>
                      <a:gd name="connsiteX4" fmla="*/ 1818783 w 1877239"/>
                      <a:gd name="connsiteY4" fmla="*/ 586619 h 767106"/>
                      <a:gd name="connsiteX5" fmla="*/ 934841 w 1877239"/>
                      <a:gd name="connsiteY5" fmla="*/ 759884 h 767106"/>
                      <a:gd name="connsiteX6" fmla="*/ 708204 w 1877239"/>
                      <a:gd name="connsiteY6" fmla="*/ 696347 h 767106"/>
                      <a:gd name="connsiteX7" fmla="*/ 57016 w 1877239"/>
                      <a:gd name="connsiteY7" fmla="*/ 350896 h 767106"/>
                      <a:gd name="connsiteX8" fmla="*/ 29885 w 1877239"/>
                      <a:gd name="connsiteY8" fmla="*/ 257435 h 767106"/>
                      <a:gd name="connsiteX0" fmla="*/ 29885 w 1879749"/>
                      <a:gd name="connsiteY0" fmla="*/ 257435 h 767106"/>
                      <a:gd name="connsiteX1" fmla="*/ 1363247 w 1879749"/>
                      <a:gd name="connsiteY1" fmla="*/ 4729 h 767106"/>
                      <a:gd name="connsiteX2" fmla="*/ 1540008 w 1879749"/>
                      <a:gd name="connsiteY2" fmla="*/ 44989 h 767106"/>
                      <a:gd name="connsiteX3" fmla="*/ 1835940 w 1879749"/>
                      <a:gd name="connsiteY3" fmla="*/ 503851 h 767106"/>
                      <a:gd name="connsiteX4" fmla="*/ 1818783 w 1879749"/>
                      <a:gd name="connsiteY4" fmla="*/ 586619 h 767106"/>
                      <a:gd name="connsiteX5" fmla="*/ 934841 w 1879749"/>
                      <a:gd name="connsiteY5" fmla="*/ 759884 h 767106"/>
                      <a:gd name="connsiteX6" fmla="*/ 708204 w 1879749"/>
                      <a:gd name="connsiteY6" fmla="*/ 696347 h 767106"/>
                      <a:gd name="connsiteX7" fmla="*/ 57016 w 1879749"/>
                      <a:gd name="connsiteY7" fmla="*/ 350896 h 767106"/>
                      <a:gd name="connsiteX8" fmla="*/ 29885 w 1879749"/>
                      <a:gd name="connsiteY8" fmla="*/ 257435 h 767106"/>
                      <a:gd name="connsiteX0" fmla="*/ 29885 w 1894520"/>
                      <a:gd name="connsiteY0" fmla="*/ 257435 h 767106"/>
                      <a:gd name="connsiteX1" fmla="*/ 1363247 w 1894520"/>
                      <a:gd name="connsiteY1" fmla="*/ 4729 h 767106"/>
                      <a:gd name="connsiteX2" fmla="*/ 1540008 w 1894520"/>
                      <a:gd name="connsiteY2" fmla="*/ 44989 h 767106"/>
                      <a:gd name="connsiteX3" fmla="*/ 1835940 w 1894520"/>
                      <a:gd name="connsiteY3" fmla="*/ 503851 h 767106"/>
                      <a:gd name="connsiteX4" fmla="*/ 1845384 w 1894520"/>
                      <a:gd name="connsiteY4" fmla="*/ 583294 h 767106"/>
                      <a:gd name="connsiteX5" fmla="*/ 934841 w 1894520"/>
                      <a:gd name="connsiteY5" fmla="*/ 759884 h 767106"/>
                      <a:gd name="connsiteX6" fmla="*/ 708204 w 1894520"/>
                      <a:gd name="connsiteY6" fmla="*/ 696347 h 767106"/>
                      <a:gd name="connsiteX7" fmla="*/ 57016 w 1894520"/>
                      <a:gd name="connsiteY7" fmla="*/ 350896 h 767106"/>
                      <a:gd name="connsiteX8" fmla="*/ 29885 w 1894520"/>
                      <a:gd name="connsiteY8" fmla="*/ 257435 h 767106"/>
                      <a:gd name="connsiteX0" fmla="*/ 29885 w 1884793"/>
                      <a:gd name="connsiteY0" fmla="*/ 257435 h 767106"/>
                      <a:gd name="connsiteX1" fmla="*/ 1363247 w 1884793"/>
                      <a:gd name="connsiteY1" fmla="*/ 4729 h 767106"/>
                      <a:gd name="connsiteX2" fmla="*/ 1540008 w 1884793"/>
                      <a:gd name="connsiteY2" fmla="*/ 44989 h 767106"/>
                      <a:gd name="connsiteX3" fmla="*/ 1835940 w 1884793"/>
                      <a:gd name="connsiteY3" fmla="*/ 503851 h 767106"/>
                      <a:gd name="connsiteX4" fmla="*/ 1845384 w 1884793"/>
                      <a:gd name="connsiteY4" fmla="*/ 583294 h 767106"/>
                      <a:gd name="connsiteX5" fmla="*/ 934841 w 1884793"/>
                      <a:gd name="connsiteY5" fmla="*/ 759884 h 767106"/>
                      <a:gd name="connsiteX6" fmla="*/ 708204 w 1884793"/>
                      <a:gd name="connsiteY6" fmla="*/ 696347 h 767106"/>
                      <a:gd name="connsiteX7" fmla="*/ 57016 w 1884793"/>
                      <a:gd name="connsiteY7" fmla="*/ 350896 h 767106"/>
                      <a:gd name="connsiteX8" fmla="*/ 29885 w 1884793"/>
                      <a:gd name="connsiteY8" fmla="*/ 257435 h 767106"/>
                      <a:gd name="connsiteX0" fmla="*/ 29885 w 1884793"/>
                      <a:gd name="connsiteY0" fmla="*/ 219455 h 729126"/>
                      <a:gd name="connsiteX1" fmla="*/ 960911 w 1884793"/>
                      <a:gd name="connsiteY1" fmla="*/ 73152 h 729126"/>
                      <a:gd name="connsiteX2" fmla="*/ 1540008 w 1884793"/>
                      <a:gd name="connsiteY2" fmla="*/ 7009 h 729126"/>
                      <a:gd name="connsiteX3" fmla="*/ 1835940 w 1884793"/>
                      <a:gd name="connsiteY3" fmla="*/ 465871 h 729126"/>
                      <a:gd name="connsiteX4" fmla="*/ 1845384 w 1884793"/>
                      <a:gd name="connsiteY4" fmla="*/ 545314 h 729126"/>
                      <a:gd name="connsiteX5" fmla="*/ 934841 w 1884793"/>
                      <a:gd name="connsiteY5" fmla="*/ 721904 h 729126"/>
                      <a:gd name="connsiteX6" fmla="*/ 708204 w 1884793"/>
                      <a:gd name="connsiteY6" fmla="*/ 658367 h 729126"/>
                      <a:gd name="connsiteX7" fmla="*/ 57016 w 1884793"/>
                      <a:gd name="connsiteY7" fmla="*/ 312916 h 729126"/>
                      <a:gd name="connsiteX8" fmla="*/ 29885 w 1884793"/>
                      <a:gd name="connsiteY8" fmla="*/ 219455 h 729126"/>
                      <a:gd name="connsiteX0" fmla="*/ 29885 w 1884793"/>
                      <a:gd name="connsiteY0" fmla="*/ 149129 h 658800"/>
                      <a:gd name="connsiteX1" fmla="*/ 960911 w 1884793"/>
                      <a:gd name="connsiteY1" fmla="*/ 2826 h 658800"/>
                      <a:gd name="connsiteX2" fmla="*/ 1127697 w 1884793"/>
                      <a:gd name="connsiteY2" fmla="*/ 69687 h 658800"/>
                      <a:gd name="connsiteX3" fmla="*/ 1835940 w 1884793"/>
                      <a:gd name="connsiteY3" fmla="*/ 395545 h 658800"/>
                      <a:gd name="connsiteX4" fmla="*/ 1845384 w 1884793"/>
                      <a:gd name="connsiteY4" fmla="*/ 474988 h 658800"/>
                      <a:gd name="connsiteX5" fmla="*/ 934841 w 1884793"/>
                      <a:gd name="connsiteY5" fmla="*/ 651578 h 658800"/>
                      <a:gd name="connsiteX6" fmla="*/ 708204 w 1884793"/>
                      <a:gd name="connsiteY6" fmla="*/ 588041 h 658800"/>
                      <a:gd name="connsiteX7" fmla="*/ 57016 w 1884793"/>
                      <a:gd name="connsiteY7" fmla="*/ 242590 h 658800"/>
                      <a:gd name="connsiteX8" fmla="*/ 29885 w 1884793"/>
                      <a:gd name="connsiteY8" fmla="*/ 149129 h 658800"/>
                      <a:gd name="connsiteX0" fmla="*/ 29885 w 1884793"/>
                      <a:gd name="connsiteY0" fmla="*/ 145957 h 655628"/>
                      <a:gd name="connsiteX1" fmla="*/ 927660 w 1884793"/>
                      <a:gd name="connsiteY1" fmla="*/ 2979 h 655628"/>
                      <a:gd name="connsiteX2" fmla="*/ 1127697 w 1884793"/>
                      <a:gd name="connsiteY2" fmla="*/ 66515 h 655628"/>
                      <a:gd name="connsiteX3" fmla="*/ 1835940 w 1884793"/>
                      <a:gd name="connsiteY3" fmla="*/ 392373 h 655628"/>
                      <a:gd name="connsiteX4" fmla="*/ 1845384 w 1884793"/>
                      <a:gd name="connsiteY4" fmla="*/ 471816 h 655628"/>
                      <a:gd name="connsiteX5" fmla="*/ 934841 w 1884793"/>
                      <a:gd name="connsiteY5" fmla="*/ 648406 h 655628"/>
                      <a:gd name="connsiteX6" fmla="*/ 708204 w 1884793"/>
                      <a:gd name="connsiteY6" fmla="*/ 584869 h 655628"/>
                      <a:gd name="connsiteX7" fmla="*/ 57016 w 1884793"/>
                      <a:gd name="connsiteY7" fmla="*/ 239418 h 655628"/>
                      <a:gd name="connsiteX8" fmla="*/ 29885 w 1884793"/>
                      <a:gd name="connsiteY8" fmla="*/ 145957 h 655628"/>
                      <a:gd name="connsiteX0" fmla="*/ 29885 w 1884793"/>
                      <a:gd name="connsiteY0" fmla="*/ 147039 h 656710"/>
                      <a:gd name="connsiteX1" fmla="*/ 927660 w 1884793"/>
                      <a:gd name="connsiteY1" fmla="*/ 4061 h 656710"/>
                      <a:gd name="connsiteX2" fmla="*/ 1091121 w 1884793"/>
                      <a:gd name="connsiteY2" fmla="*/ 50971 h 656710"/>
                      <a:gd name="connsiteX3" fmla="*/ 1835940 w 1884793"/>
                      <a:gd name="connsiteY3" fmla="*/ 393455 h 656710"/>
                      <a:gd name="connsiteX4" fmla="*/ 1845384 w 1884793"/>
                      <a:gd name="connsiteY4" fmla="*/ 472898 h 656710"/>
                      <a:gd name="connsiteX5" fmla="*/ 934841 w 1884793"/>
                      <a:gd name="connsiteY5" fmla="*/ 649488 h 656710"/>
                      <a:gd name="connsiteX6" fmla="*/ 708204 w 1884793"/>
                      <a:gd name="connsiteY6" fmla="*/ 585951 h 656710"/>
                      <a:gd name="connsiteX7" fmla="*/ 57016 w 1884793"/>
                      <a:gd name="connsiteY7" fmla="*/ 240500 h 656710"/>
                      <a:gd name="connsiteX8" fmla="*/ 29885 w 1884793"/>
                      <a:gd name="connsiteY8" fmla="*/ 147039 h 656710"/>
                      <a:gd name="connsiteX0" fmla="*/ 29885 w 1884793"/>
                      <a:gd name="connsiteY0" fmla="*/ 143826 h 653497"/>
                      <a:gd name="connsiteX1" fmla="*/ 927660 w 1884793"/>
                      <a:gd name="connsiteY1" fmla="*/ 848 h 653497"/>
                      <a:gd name="connsiteX2" fmla="*/ 1091121 w 1884793"/>
                      <a:gd name="connsiteY2" fmla="*/ 47758 h 653497"/>
                      <a:gd name="connsiteX3" fmla="*/ 1835940 w 1884793"/>
                      <a:gd name="connsiteY3" fmla="*/ 390242 h 653497"/>
                      <a:gd name="connsiteX4" fmla="*/ 1845384 w 1884793"/>
                      <a:gd name="connsiteY4" fmla="*/ 469685 h 653497"/>
                      <a:gd name="connsiteX5" fmla="*/ 934841 w 1884793"/>
                      <a:gd name="connsiteY5" fmla="*/ 646275 h 653497"/>
                      <a:gd name="connsiteX6" fmla="*/ 708204 w 1884793"/>
                      <a:gd name="connsiteY6" fmla="*/ 582738 h 653497"/>
                      <a:gd name="connsiteX7" fmla="*/ 57016 w 1884793"/>
                      <a:gd name="connsiteY7" fmla="*/ 237287 h 653497"/>
                      <a:gd name="connsiteX8" fmla="*/ 29885 w 1884793"/>
                      <a:gd name="connsiteY8" fmla="*/ 143826 h 653497"/>
                      <a:gd name="connsiteX0" fmla="*/ 29885 w 1884793"/>
                      <a:gd name="connsiteY0" fmla="*/ 144934 h 654605"/>
                      <a:gd name="connsiteX1" fmla="*/ 927660 w 1884793"/>
                      <a:gd name="connsiteY1" fmla="*/ 1956 h 654605"/>
                      <a:gd name="connsiteX2" fmla="*/ 1067846 w 1884793"/>
                      <a:gd name="connsiteY2" fmla="*/ 32240 h 654605"/>
                      <a:gd name="connsiteX3" fmla="*/ 1835940 w 1884793"/>
                      <a:gd name="connsiteY3" fmla="*/ 391350 h 654605"/>
                      <a:gd name="connsiteX4" fmla="*/ 1845384 w 1884793"/>
                      <a:gd name="connsiteY4" fmla="*/ 470793 h 654605"/>
                      <a:gd name="connsiteX5" fmla="*/ 934841 w 1884793"/>
                      <a:gd name="connsiteY5" fmla="*/ 647383 h 654605"/>
                      <a:gd name="connsiteX6" fmla="*/ 708204 w 1884793"/>
                      <a:gd name="connsiteY6" fmla="*/ 583846 h 654605"/>
                      <a:gd name="connsiteX7" fmla="*/ 57016 w 1884793"/>
                      <a:gd name="connsiteY7" fmla="*/ 238395 h 654605"/>
                      <a:gd name="connsiteX8" fmla="*/ 29885 w 1884793"/>
                      <a:gd name="connsiteY8" fmla="*/ 1449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4793" h="654605">
                        <a:moveTo>
                          <a:pt x="29885" y="144934"/>
                        </a:moveTo>
                        <a:lnTo>
                          <a:pt x="927660" y="1956"/>
                        </a:lnTo>
                        <a:cubicBezTo>
                          <a:pt x="994340" y="-3466"/>
                          <a:pt x="1021117" y="1086"/>
                          <a:pt x="1067846" y="32240"/>
                        </a:cubicBezTo>
                        <a:lnTo>
                          <a:pt x="1835940" y="391350"/>
                        </a:lnTo>
                        <a:cubicBezTo>
                          <a:pt x="1891181" y="424481"/>
                          <a:pt x="1906521" y="454288"/>
                          <a:pt x="1845384" y="470793"/>
                        </a:cubicBezTo>
                        <a:lnTo>
                          <a:pt x="934841" y="647383"/>
                        </a:lnTo>
                        <a:cubicBezTo>
                          <a:pt x="867054" y="668322"/>
                          <a:pt x="802593" y="642708"/>
                          <a:pt x="708204" y="583846"/>
                        </a:cubicBezTo>
                        <a:lnTo>
                          <a:pt x="57016" y="238395"/>
                        </a:lnTo>
                        <a:cubicBezTo>
                          <a:pt x="1420" y="196157"/>
                          <a:pt x="-24248" y="180522"/>
                          <a:pt x="29885" y="144934"/>
                        </a:cubicBez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29">
                    <a:extLst>
                      <a:ext uri="{FF2B5EF4-FFF2-40B4-BE49-F238E27FC236}">
                        <a16:creationId xmlns:a16="http://schemas.microsoft.com/office/drawing/2014/main" id="{26A1730D-C914-5C48-6542-945EC1613928}"/>
                      </a:ext>
                    </a:extLst>
                  </p:cNvPr>
                  <p:cNvSpPr/>
                  <p:nvPr/>
                </p:nvSpPr>
                <p:spPr>
                  <a:xfrm>
                    <a:off x="2084809" y="1088685"/>
                    <a:ext cx="1930469" cy="698797"/>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69" h="698797">
                        <a:moveTo>
                          <a:pt x="64208" y="263346"/>
                        </a:moveTo>
                        <a:lnTo>
                          <a:pt x="1284594" y="3614"/>
                        </a:lnTo>
                        <a:cubicBezTo>
                          <a:pt x="1360497" y="-5874"/>
                          <a:pt x="1383031" y="2428"/>
                          <a:pt x="1426913" y="39194"/>
                        </a:cubicBezTo>
                        <a:lnTo>
                          <a:pt x="1885892" y="320274"/>
                        </a:lnTo>
                        <a:cubicBezTo>
                          <a:pt x="1936890" y="353482"/>
                          <a:pt x="1955866" y="386689"/>
                          <a:pt x="1878776" y="409223"/>
                        </a:cubicBezTo>
                        <a:lnTo>
                          <a:pt x="622810" y="668955"/>
                        </a:lnTo>
                        <a:cubicBezTo>
                          <a:pt x="568254" y="712837"/>
                          <a:pt x="485235" y="703349"/>
                          <a:pt x="437795" y="672513"/>
                        </a:cubicBezTo>
                        <a:lnTo>
                          <a:pt x="17954" y="355853"/>
                        </a:lnTo>
                        <a:cubicBezTo>
                          <a:pt x="-23555" y="317901"/>
                          <a:pt x="13210" y="276392"/>
                          <a:pt x="64208" y="263346"/>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29">
                    <a:extLst>
                      <a:ext uri="{FF2B5EF4-FFF2-40B4-BE49-F238E27FC236}">
                        <a16:creationId xmlns:a16="http://schemas.microsoft.com/office/drawing/2014/main" id="{DF6E23D4-F1E2-C11C-DA4A-2DFB6C22EAD7}"/>
                      </a:ext>
                    </a:extLst>
                  </p:cNvPr>
                  <p:cNvSpPr/>
                  <p:nvPr/>
                </p:nvSpPr>
                <p:spPr>
                  <a:xfrm>
                    <a:off x="3519526" y="881785"/>
                    <a:ext cx="1767522" cy="572177"/>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63346 h 709656"/>
                      <a:gd name="connsiteX1" fmla="*/ 1284594 w 1930469"/>
                      <a:gd name="connsiteY1" fmla="*/ 3614 h 709656"/>
                      <a:gd name="connsiteX2" fmla="*/ 1426913 w 1930469"/>
                      <a:gd name="connsiteY2" fmla="*/ 39194 h 709656"/>
                      <a:gd name="connsiteX3" fmla="*/ 1885892 w 1930469"/>
                      <a:gd name="connsiteY3" fmla="*/ 320274 h 709656"/>
                      <a:gd name="connsiteX4" fmla="*/ 1878776 w 1930469"/>
                      <a:gd name="connsiteY4" fmla="*/ 409223 h 709656"/>
                      <a:gd name="connsiteX5" fmla="*/ 736665 w 1930469"/>
                      <a:gd name="connsiteY5" fmla="*/ 686745 h 709656"/>
                      <a:gd name="connsiteX6" fmla="*/ 437795 w 1930469"/>
                      <a:gd name="connsiteY6" fmla="*/ 672513 h 709656"/>
                      <a:gd name="connsiteX7" fmla="*/ 17954 w 1930469"/>
                      <a:gd name="connsiteY7" fmla="*/ 355853 h 709656"/>
                      <a:gd name="connsiteX8" fmla="*/ 64208 w 1930469"/>
                      <a:gd name="connsiteY8" fmla="*/ 263346 h 709656"/>
                      <a:gd name="connsiteX0" fmla="*/ 64208 w 1930469"/>
                      <a:gd name="connsiteY0" fmla="*/ 26334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63346 h 707575"/>
                      <a:gd name="connsiteX0" fmla="*/ 64208 w 1930469"/>
                      <a:gd name="connsiteY0" fmla="*/ 29892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98926 h 707575"/>
                      <a:gd name="connsiteX0" fmla="*/ 48765 w 1915026"/>
                      <a:gd name="connsiteY0" fmla="*/ 298926 h 707575"/>
                      <a:gd name="connsiteX1" fmla="*/ 1269151 w 1915026"/>
                      <a:gd name="connsiteY1" fmla="*/ 3614 h 707575"/>
                      <a:gd name="connsiteX2" fmla="*/ 1411470 w 1915026"/>
                      <a:gd name="connsiteY2" fmla="*/ 39194 h 707575"/>
                      <a:gd name="connsiteX3" fmla="*/ 1870449 w 1915026"/>
                      <a:gd name="connsiteY3" fmla="*/ 320274 h 707575"/>
                      <a:gd name="connsiteX4" fmla="*/ 1863333 w 1915026"/>
                      <a:gd name="connsiteY4" fmla="*/ 409223 h 707575"/>
                      <a:gd name="connsiteX5" fmla="*/ 721222 w 1915026"/>
                      <a:gd name="connsiteY5" fmla="*/ 686745 h 707575"/>
                      <a:gd name="connsiteX6" fmla="*/ 493512 w 1915026"/>
                      <a:gd name="connsiteY6" fmla="*/ 665397 h 707575"/>
                      <a:gd name="connsiteX7" fmla="*/ 23859 w 1915026"/>
                      <a:gd name="connsiteY7" fmla="*/ 370085 h 707575"/>
                      <a:gd name="connsiteX8" fmla="*/ 48765 w 1915026"/>
                      <a:gd name="connsiteY8" fmla="*/ 298926 h 707575"/>
                      <a:gd name="connsiteX0" fmla="*/ 48765 w 1915026"/>
                      <a:gd name="connsiteY0" fmla="*/ 267477 h 676126"/>
                      <a:gd name="connsiteX1" fmla="*/ 984512 w 1915026"/>
                      <a:gd name="connsiteY1" fmla="*/ 86020 h 676126"/>
                      <a:gd name="connsiteX2" fmla="*/ 1411470 w 1915026"/>
                      <a:gd name="connsiteY2" fmla="*/ 7745 h 676126"/>
                      <a:gd name="connsiteX3" fmla="*/ 1870449 w 1915026"/>
                      <a:gd name="connsiteY3" fmla="*/ 288825 h 676126"/>
                      <a:gd name="connsiteX4" fmla="*/ 1863333 w 1915026"/>
                      <a:gd name="connsiteY4" fmla="*/ 377774 h 676126"/>
                      <a:gd name="connsiteX5" fmla="*/ 721222 w 1915026"/>
                      <a:gd name="connsiteY5" fmla="*/ 655296 h 676126"/>
                      <a:gd name="connsiteX6" fmla="*/ 493512 w 1915026"/>
                      <a:gd name="connsiteY6" fmla="*/ 633948 h 676126"/>
                      <a:gd name="connsiteX7" fmla="*/ 23859 w 1915026"/>
                      <a:gd name="connsiteY7" fmla="*/ 338636 h 676126"/>
                      <a:gd name="connsiteX8" fmla="*/ 48765 w 1915026"/>
                      <a:gd name="connsiteY8" fmla="*/ 267477 h 676126"/>
                      <a:gd name="connsiteX0" fmla="*/ 48765 w 1915026"/>
                      <a:gd name="connsiteY0" fmla="*/ 184582 h 593231"/>
                      <a:gd name="connsiteX1" fmla="*/ 984512 w 1915026"/>
                      <a:gd name="connsiteY1" fmla="*/ 3125 h 593231"/>
                      <a:gd name="connsiteX2" fmla="*/ 1144621 w 1915026"/>
                      <a:gd name="connsiteY2" fmla="*/ 42263 h 593231"/>
                      <a:gd name="connsiteX3" fmla="*/ 1870449 w 1915026"/>
                      <a:gd name="connsiteY3" fmla="*/ 205930 h 593231"/>
                      <a:gd name="connsiteX4" fmla="*/ 1863333 w 1915026"/>
                      <a:gd name="connsiteY4" fmla="*/ 294879 h 593231"/>
                      <a:gd name="connsiteX5" fmla="*/ 721222 w 1915026"/>
                      <a:gd name="connsiteY5" fmla="*/ 572401 h 593231"/>
                      <a:gd name="connsiteX6" fmla="*/ 493512 w 1915026"/>
                      <a:gd name="connsiteY6" fmla="*/ 551053 h 593231"/>
                      <a:gd name="connsiteX7" fmla="*/ 23859 w 1915026"/>
                      <a:gd name="connsiteY7" fmla="*/ 255741 h 593231"/>
                      <a:gd name="connsiteX8" fmla="*/ 48765 w 1915026"/>
                      <a:gd name="connsiteY8" fmla="*/ 184582 h 593231"/>
                      <a:gd name="connsiteX0" fmla="*/ 48765 w 1879447"/>
                      <a:gd name="connsiteY0" fmla="*/ 184582 h 593231"/>
                      <a:gd name="connsiteX1" fmla="*/ 984512 w 1879447"/>
                      <a:gd name="connsiteY1" fmla="*/ 3125 h 593231"/>
                      <a:gd name="connsiteX2" fmla="*/ 1144621 w 1879447"/>
                      <a:gd name="connsiteY2" fmla="*/ 42263 h 593231"/>
                      <a:gd name="connsiteX3" fmla="*/ 1667644 w 1879447"/>
                      <a:gd name="connsiteY3" fmla="*/ 287764 h 593231"/>
                      <a:gd name="connsiteX4" fmla="*/ 1863333 w 1879447"/>
                      <a:gd name="connsiteY4" fmla="*/ 294879 h 593231"/>
                      <a:gd name="connsiteX5" fmla="*/ 721222 w 1879447"/>
                      <a:gd name="connsiteY5" fmla="*/ 572401 h 593231"/>
                      <a:gd name="connsiteX6" fmla="*/ 493512 w 1879447"/>
                      <a:gd name="connsiteY6" fmla="*/ 551053 h 593231"/>
                      <a:gd name="connsiteX7" fmla="*/ 23859 w 1879447"/>
                      <a:gd name="connsiteY7" fmla="*/ 255741 h 593231"/>
                      <a:gd name="connsiteX8" fmla="*/ 48765 w 1879447"/>
                      <a:gd name="connsiteY8" fmla="*/ 184582 h 593231"/>
                      <a:gd name="connsiteX0" fmla="*/ 48765 w 1753121"/>
                      <a:gd name="connsiteY0" fmla="*/ 184582 h 593231"/>
                      <a:gd name="connsiteX1" fmla="*/ 984512 w 1753121"/>
                      <a:gd name="connsiteY1" fmla="*/ 3125 h 593231"/>
                      <a:gd name="connsiteX2" fmla="*/ 1144621 w 1753121"/>
                      <a:gd name="connsiteY2" fmla="*/ 42263 h 593231"/>
                      <a:gd name="connsiteX3" fmla="*/ 1667644 w 1753121"/>
                      <a:gd name="connsiteY3" fmla="*/ 287764 h 593231"/>
                      <a:gd name="connsiteX4" fmla="*/ 1721014 w 1753121"/>
                      <a:gd name="connsiteY4" fmla="*/ 373155 h 593231"/>
                      <a:gd name="connsiteX5" fmla="*/ 721222 w 1753121"/>
                      <a:gd name="connsiteY5" fmla="*/ 572401 h 593231"/>
                      <a:gd name="connsiteX6" fmla="*/ 493512 w 1753121"/>
                      <a:gd name="connsiteY6" fmla="*/ 551053 h 593231"/>
                      <a:gd name="connsiteX7" fmla="*/ 23859 w 1753121"/>
                      <a:gd name="connsiteY7" fmla="*/ 255741 h 593231"/>
                      <a:gd name="connsiteX8" fmla="*/ 48765 w 1753121"/>
                      <a:gd name="connsiteY8" fmla="*/ 184582 h 593231"/>
                      <a:gd name="connsiteX0" fmla="*/ 48765 w 1768053"/>
                      <a:gd name="connsiteY0" fmla="*/ 184582 h 593231"/>
                      <a:gd name="connsiteX1" fmla="*/ 984512 w 1768053"/>
                      <a:gd name="connsiteY1" fmla="*/ 3125 h 593231"/>
                      <a:gd name="connsiteX2" fmla="*/ 1144621 w 1768053"/>
                      <a:gd name="connsiteY2" fmla="*/ 42263 h 593231"/>
                      <a:gd name="connsiteX3" fmla="*/ 1717456 w 1768053"/>
                      <a:gd name="connsiteY3" fmla="*/ 305554 h 593231"/>
                      <a:gd name="connsiteX4" fmla="*/ 1721014 w 1768053"/>
                      <a:gd name="connsiteY4" fmla="*/ 373155 h 593231"/>
                      <a:gd name="connsiteX5" fmla="*/ 721222 w 1768053"/>
                      <a:gd name="connsiteY5" fmla="*/ 572401 h 593231"/>
                      <a:gd name="connsiteX6" fmla="*/ 493512 w 1768053"/>
                      <a:gd name="connsiteY6" fmla="*/ 551053 h 593231"/>
                      <a:gd name="connsiteX7" fmla="*/ 23859 w 1768053"/>
                      <a:gd name="connsiteY7" fmla="*/ 255741 h 593231"/>
                      <a:gd name="connsiteX8" fmla="*/ 48765 w 1768053"/>
                      <a:gd name="connsiteY8" fmla="*/ 184582 h 593231"/>
                      <a:gd name="connsiteX0" fmla="*/ 48765 w 1768053"/>
                      <a:gd name="connsiteY0" fmla="*/ 173214 h 581863"/>
                      <a:gd name="connsiteX1" fmla="*/ 991628 w 1768053"/>
                      <a:gd name="connsiteY1" fmla="*/ 5989 h 581863"/>
                      <a:gd name="connsiteX2" fmla="*/ 1144621 w 1768053"/>
                      <a:gd name="connsiteY2" fmla="*/ 30895 h 581863"/>
                      <a:gd name="connsiteX3" fmla="*/ 1717456 w 1768053"/>
                      <a:gd name="connsiteY3" fmla="*/ 294186 h 581863"/>
                      <a:gd name="connsiteX4" fmla="*/ 1721014 w 1768053"/>
                      <a:gd name="connsiteY4" fmla="*/ 361787 h 581863"/>
                      <a:gd name="connsiteX5" fmla="*/ 721222 w 1768053"/>
                      <a:gd name="connsiteY5" fmla="*/ 561033 h 581863"/>
                      <a:gd name="connsiteX6" fmla="*/ 493512 w 1768053"/>
                      <a:gd name="connsiteY6" fmla="*/ 539685 h 581863"/>
                      <a:gd name="connsiteX7" fmla="*/ 23859 w 1768053"/>
                      <a:gd name="connsiteY7" fmla="*/ 244373 h 581863"/>
                      <a:gd name="connsiteX8" fmla="*/ 48765 w 1768053"/>
                      <a:gd name="connsiteY8" fmla="*/ 173214 h 581863"/>
                      <a:gd name="connsiteX0" fmla="*/ 36475 w 1755763"/>
                      <a:gd name="connsiteY0" fmla="*/ 173214 h 581863"/>
                      <a:gd name="connsiteX1" fmla="*/ 979338 w 1755763"/>
                      <a:gd name="connsiteY1" fmla="*/ 5989 h 581863"/>
                      <a:gd name="connsiteX2" fmla="*/ 1132331 w 1755763"/>
                      <a:gd name="connsiteY2" fmla="*/ 30895 h 581863"/>
                      <a:gd name="connsiteX3" fmla="*/ 1705166 w 1755763"/>
                      <a:gd name="connsiteY3" fmla="*/ 294186 h 581863"/>
                      <a:gd name="connsiteX4" fmla="*/ 1708724 w 1755763"/>
                      <a:gd name="connsiteY4" fmla="*/ 361787 h 581863"/>
                      <a:gd name="connsiteX5" fmla="*/ 708932 w 1755763"/>
                      <a:gd name="connsiteY5" fmla="*/ 561033 h 581863"/>
                      <a:gd name="connsiteX6" fmla="*/ 481222 w 1755763"/>
                      <a:gd name="connsiteY6" fmla="*/ 539685 h 581863"/>
                      <a:gd name="connsiteX7" fmla="*/ 32917 w 1755763"/>
                      <a:gd name="connsiteY7" fmla="*/ 251489 h 581863"/>
                      <a:gd name="connsiteX8" fmla="*/ 36475 w 1755763"/>
                      <a:gd name="connsiteY8" fmla="*/ 173214 h 581863"/>
                      <a:gd name="connsiteX0" fmla="*/ 36475 w 1755763"/>
                      <a:gd name="connsiteY0" fmla="*/ 173214 h 579304"/>
                      <a:gd name="connsiteX1" fmla="*/ 979338 w 1755763"/>
                      <a:gd name="connsiteY1" fmla="*/ 5989 h 579304"/>
                      <a:gd name="connsiteX2" fmla="*/ 1132331 w 1755763"/>
                      <a:gd name="connsiteY2" fmla="*/ 30895 h 579304"/>
                      <a:gd name="connsiteX3" fmla="*/ 1705166 w 1755763"/>
                      <a:gd name="connsiteY3" fmla="*/ 294186 h 579304"/>
                      <a:gd name="connsiteX4" fmla="*/ 1708724 w 1755763"/>
                      <a:gd name="connsiteY4" fmla="*/ 361787 h 579304"/>
                      <a:gd name="connsiteX5" fmla="*/ 687584 w 1755763"/>
                      <a:gd name="connsiteY5" fmla="*/ 557475 h 579304"/>
                      <a:gd name="connsiteX6" fmla="*/ 481222 w 1755763"/>
                      <a:gd name="connsiteY6" fmla="*/ 539685 h 579304"/>
                      <a:gd name="connsiteX7" fmla="*/ 32917 w 1755763"/>
                      <a:gd name="connsiteY7" fmla="*/ 251489 h 579304"/>
                      <a:gd name="connsiteX8" fmla="*/ 36475 w 1755763"/>
                      <a:gd name="connsiteY8" fmla="*/ 173214 h 579304"/>
                      <a:gd name="connsiteX0" fmla="*/ 36475 w 1755763"/>
                      <a:gd name="connsiteY0" fmla="*/ 173214 h 576867"/>
                      <a:gd name="connsiteX1" fmla="*/ 979338 w 1755763"/>
                      <a:gd name="connsiteY1" fmla="*/ 5989 h 576867"/>
                      <a:gd name="connsiteX2" fmla="*/ 1132331 w 1755763"/>
                      <a:gd name="connsiteY2" fmla="*/ 30895 h 576867"/>
                      <a:gd name="connsiteX3" fmla="*/ 1705166 w 1755763"/>
                      <a:gd name="connsiteY3" fmla="*/ 294186 h 576867"/>
                      <a:gd name="connsiteX4" fmla="*/ 1708724 w 1755763"/>
                      <a:gd name="connsiteY4" fmla="*/ 361787 h 576867"/>
                      <a:gd name="connsiteX5" fmla="*/ 687584 w 1755763"/>
                      <a:gd name="connsiteY5" fmla="*/ 557475 h 576867"/>
                      <a:gd name="connsiteX6" fmla="*/ 481222 w 1755763"/>
                      <a:gd name="connsiteY6" fmla="*/ 539685 h 576867"/>
                      <a:gd name="connsiteX7" fmla="*/ 32917 w 1755763"/>
                      <a:gd name="connsiteY7" fmla="*/ 251489 h 576867"/>
                      <a:gd name="connsiteX8" fmla="*/ 36475 w 1755763"/>
                      <a:gd name="connsiteY8" fmla="*/ 173214 h 576867"/>
                      <a:gd name="connsiteX0" fmla="*/ 36475 w 1755763"/>
                      <a:gd name="connsiteY0" fmla="*/ 173214 h 578753"/>
                      <a:gd name="connsiteX1" fmla="*/ 979338 w 1755763"/>
                      <a:gd name="connsiteY1" fmla="*/ 5989 h 578753"/>
                      <a:gd name="connsiteX2" fmla="*/ 1132331 w 1755763"/>
                      <a:gd name="connsiteY2" fmla="*/ 30895 h 578753"/>
                      <a:gd name="connsiteX3" fmla="*/ 1705166 w 1755763"/>
                      <a:gd name="connsiteY3" fmla="*/ 294186 h 578753"/>
                      <a:gd name="connsiteX4" fmla="*/ 1708724 w 1755763"/>
                      <a:gd name="connsiteY4" fmla="*/ 361787 h 578753"/>
                      <a:gd name="connsiteX5" fmla="*/ 687584 w 1755763"/>
                      <a:gd name="connsiteY5" fmla="*/ 557475 h 578753"/>
                      <a:gd name="connsiteX6" fmla="*/ 495454 w 1755763"/>
                      <a:gd name="connsiteY6" fmla="*/ 546801 h 578753"/>
                      <a:gd name="connsiteX7" fmla="*/ 32917 w 1755763"/>
                      <a:gd name="connsiteY7" fmla="*/ 251489 h 578753"/>
                      <a:gd name="connsiteX8" fmla="*/ 36475 w 1755763"/>
                      <a:gd name="connsiteY8" fmla="*/ 173214 h 578753"/>
                      <a:gd name="connsiteX0" fmla="*/ 44768 w 1764056"/>
                      <a:gd name="connsiteY0" fmla="*/ 173214 h 578753"/>
                      <a:gd name="connsiteX1" fmla="*/ 987631 w 1764056"/>
                      <a:gd name="connsiteY1" fmla="*/ 5989 h 578753"/>
                      <a:gd name="connsiteX2" fmla="*/ 1140624 w 1764056"/>
                      <a:gd name="connsiteY2" fmla="*/ 30895 h 578753"/>
                      <a:gd name="connsiteX3" fmla="*/ 1713459 w 1764056"/>
                      <a:gd name="connsiteY3" fmla="*/ 294186 h 578753"/>
                      <a:gd name="connsiteX4" fmla="*/ 1717017 w 1764056"/>
                      <a:gd name="connsiteY4" fmla="*/ 361787 h 578753"/>
                      <a:gd name="connsiteX5" fmla="*/ 695877 w 1764056"/>
                      <a:gd name="connsiteY5" fmla="*/ 557475 h 578753"/>
                      <a:gd name="connsiteX6" fmla="*/ 503747 w 1764056"/>
                      <a:gd name="connsiteY6" fmla="*/ 546801 h 578753"/>
                      <a:gd name="connsiteX7" fmla="*/ 41210 w 1764056"/>
                      <a:gd name="connsiteY7" fmla="*/ 251489 h 578753"/>
                      <a:gd name="connsiteX8" fmla="*/ 44768 w 1764056"/>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67225 h 572764"/>
                      <a:gd name="connsiteX1" fmla="*/ 991392 w 1767817"/>
                      <a:gd name="connsiteY1" fmla="*/ 0 h 572764"/>
                      <a:gd name="connsiteX2" fmla="*/ 1144385 w 1767817"/>
                      <a:gd name="connsiteY2" fmla="*/ 24906 h 572764"/>
                      <a:gd name="connsiteX3" fmla="*/ 1717220 w 1767817"/>
                      <a:gd name="connsiteY3" fmla="*/ 288197 h 572764"/>
                      <a:gd name="connsiteX4" fmla="*/ 1720778 w 1767817"/>
                      <a:gd name="connsiteY4" fmla="*/ 355798 h 572764"/>
                      <a:gd name="connsiteX5" fmla="*/ 699638 w 1767817"/>
                      <a:gd name="connsiteY5" fmla="*/ 551486 h 572764"/>
                      <a:gd name="connsiteX6" fmla="*/ 507508 w 1767817"/>
                      <a:gd name="connsiteY6" fmla="*/ 540812 h 572764"/>
                      <a:gd name="connsiteX7" fmla="*/ 44971 w 1767817"/>
                      <a:gd name="connsiteY7" fmla="*/ 245500 h 572764"/>
                      <a:gd name="connsiteX8" fmla="*/ 48529 w 1767817"/>
                      <a:gd name="connsiteY8" fmla="*/ 167225 h 572764"/>
                      <a:gd name="connsiteX0" fmla="*/ 48529 w 1766344"/>
                      <a:gd name="connsiteY0" fmla="*/ 167225 h 572764"/>
                      <a:gd name="connsiteX1" fmla="*/ 991392 w 1766344"/>
                      <a:gd name="connsiteY1" fmla="*/ 0 h 572764"/>
                      <a:gd name="connsiteX2" fmla="*/ 1144385 w 1766344"/>
                      <a:gd name="connsiteY2" fmla="*/ 24906 h 572764"/>
                      <a:gd name="connsiteX3" fmla="*/ 1717220 w 1766344"/>
                      <a:gd name="connsiteY3" fmla="*/ 288197 h 572764"/>
                      <a:gd name="connsiteX4" fmla="*/ 1720778 w 1766344"/>
                      <a:gd name="connsiteY4" fmla="*/ 355798 h 572764"/>
                      <a:gd name="connsiteX5" fmla="*/ 699638 w 1766344"/>
                      <a:gd name="connsiteY5" fmla="*/ 551486 h 572764"/>
                      <a:gd name="connsiteX6" fmla="*/ 507508 w 1766344"/>
                      <a:gd name="connsiteY6" fmla="*/ 540812 h 572764"/>
                      <a:gd name="connsiteX7" fmla="*/ 44971 w 1766344"/>
                      <a:gd name="connsiteY7" fmla="*/ 245500 h 572764"/>
                      <a:gd name="connsiteX8" fmla="*/ 48529 w 1766344"/>
                      <a:gd name="connsiteY8" fmla="*/ 167225 h 572764"/>
                      <a:gd name="connsiteX0" fmla="*/ 48529 w 1767522"/>
                      <a:gd name="connsiteY0" fmla="*/ 167225 h 572764"/>
                      <a:gd name="connsiteX1" fmla="*/ 991392 w 1767522"/>
                      <a:gd name="connsiteY1" fmla="*/ 0 h 572764"/>
                      <a:gd name="connsiteX2" fmla="*/ 1144385 w 1767522"/>
                      <a:gd name="connsiteY2" fmla="*/ 24906 h 572764"/>
                      <a:gd name="connsiteX3" fmla="*/ 1717220 w 1767522"/>
                      <a:gd name="connsiteY3" fmla="*/ 288197 h 572764"/>
                      <a:gd name="connsiteX4" fmla="*/ 1720778 w 1767522"/>
                      <a:gd name="connsiteY4" fmla="*/ 355798 h 572764"/>
                      <a:gd name="connsiteX5" fmla="*/ 699638 w 1767522"/>
                      <a:gd name="connsiteY5" fmla="*/ 551486 h 572764"/>
                      <a:gd name="connsiteX6" fmla="*/ 507508 w 1767522"/>
                      <a:gd name="connsiteY6" fmla="*/ 540812 h 572764"/>
                      <a:gd name="connsiteX7" fmla="*/ 44971 w 1767522"/>
                      <a:gd name="connsiteY7" fmla="*/ 245500 h 572764"/>
                      <a:gd name="connsiteX8" fmla="*/ 48529 w 1767522"/>
                      <a:gd name="connsiteY8" fmla="*/ 167225 h 572764"/>
                      <a:gd name="connsiteX0" fmla="*/ 48529 w 1767522"/>
                      <a:gd name="connsiteY0" fmla="*/ 167225 h 575340"/>
                      <a:gd name="connsiteX1" fmla="*/ 991392 w 1767522"/>
                      <a:gd name="connsiteY1" fmla="*/ 0 h 575340"/>
                      <a:gd name="connsiteX2" fmla="*/ 1144385 w 1767522"/>
                      <a:gd name="connsiteY2" fmla="*/ 24906 h 575340"/>
                      <a:gd name="connsiteX3" fmla="*/ 1717220 w 1767522"/>
                      <a:gd name="connsiteY3" fmla="*/ 288197 h 575340"/>
                      <a:gd name="connsiteX4" fmla="*/ 1720778 w 1767522"/>
                      <a:gd name="connsiteY4" fmla="*/ 355798 h 575340"/>
                      <a:gd name="connsiteX5" fmla="*/ 688964 w 1767522"/>
                      <a:gd name="connsiteY5" fmla="*/ 555044 h 575340"/>
                      <a:gd name="connsiteX6" fmla="*/ 507508 w 1767522"/>
                      <a:gd name="connsiteY6" fmla="*/ 540812 h 575340"/>
                      <a:gd name="connsiteX7" fmla="*/ 44971 w 1767522"/>
                      <a:gd name="connsiteY7" fmla="*/ 245500 h 575340"/>
                      <a:gd name="connsiteX8" fmla="*/ 48529 w 1767522"/>
                      <a:gd name="connsiteY8" fmla="*/ 167225 h 575340"/>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22" h="572177">
                        <a:moveTo>
                          <a:pt x="48529" y="167225"/>
                        </a:moveTo>
                        <a:lnTo>
                          <a:pt x="991392" y="0"/>
                        </a:lnTo>
                        <a:cubicBezTo>
                          <a:pt x="1045947" y="-9488"/>
                          <a:pt x="1096945" y="-1186"/>
                          <a:pt x="1144385" y="24906"/>
                        </a:cubicBezTo>
                        <a:lnTo>
                          <a:pt x="1717220" y="288197"/>
                        </a:lnTo>
                        <a:cubicBezTo>
                          <a:pt x="1771776" y="314289"/>
                          <a:pt x="1794310" y="336822"/>
                          <a:pt x="1720778" y="355798"/>
                        </a:cubicBezTo>
                        <a:lnTo>
                          <a:pt x="688964" y="555044"/>
                        </a:lnTo>
                        <a:cubicBezTo>
                          <a:pt x="616618" y="591810"/>
                          <a:pt x="547832" y="560974"/>
                          <a:pt x="507508" y="540812"/>
                        </a:cubicBezTo>
                        <a:lnTo>
                          <a:pt x="44971" y="245500"/>
                        </a:lnTo>
                        <a:cubicBezTo>
                          <a:pt x="-17886" y="207548"/>
                          <a:pt x="-13143" y="173155"/>
                          <a:pt x="48529" y="167225"/>
                        </a:cubicBez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31">
                    <a:extLst>
                      <a:ext uri="{FF2B5EF4-FFF2-40B4-BE49-F238E27FC236}">
                        <a16:creationId xmlns:a16="http://schemas.microsoft.com/office/drawing/2014/main" id="{DC50B2EF-186E-20DD-E492-26A72AFF0986}"/>
                      </a:ext>
                    </a:extLst>
                  </p:cNvPr>
                  <p:cNvSpPr/>
                  <p:nvPr/>
                </p:nvSpPr>
                <p:spPr>
                  <a:xfrm>
                    <a:off x="4681419" y="700887"/>
                    <a:ext cx="1658282" cy="494489"/>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113856 h 1028256"/>
                      <a:gd name="connsiteX1" fmla="*/ 885936 w 914400"/>
                      <a:gd name="connsiteY1" fmla="*/ 0 h 1028256"/>
                      <a:gd name="connsiteX2" fmla="*/ 914400 w 914400"/>
                      <a:gd name="connsiteY2" fmla="*/ 1028256 h 1028256"/>
                      <a:gd name="connsiteX3" fmla="*/ 0 w 914400"/>
                      <a:gd name="connsiteY3" fmla="*/ 1028256 h 1028256"/>
                      <a:gd name="connsiteX4" fmla="*/ 0 w 914400"/>
                      <a:gd name="connsiteY4" fmla="*/ 113856 h 1028256"/>
                      <a:gd name="connsiteX0" fmla="*/ 0 w 914400"/>
                      <a:gd name="connsiteY0" fmla="*/ 113856 h 1028256"/>
                      <a:gd name="connsiteX1" fmla="*/ 885936 w 914400"/>
                      <a:gd name="connsiteY1" fmla="*/ 0 h 1028256"/>
                      <a:gd name="connsiteX2" fmla="*/ 914400 w 914400"/>
                      <a:gd name="connsiteY2" fmla="*/ 1028256 h 1028256"/>
                      <a:gd name="connsiteX3" fmla="*/ 594182 w 914400"/>
                      <a:gd name="connsiteY3" fmla="*/ 469653 h 1028256"/>
                      <a:gd name="connsiteX4" fmla="*/ 0 w 914400"/>
                      <a:gd name="connsiteY4" fmla="*/ 113856 h 1028256"/>
                      <a:gd name="connsiteX0" fmla="*/ 0 w 1569068"/>
                      <a:gd name="connsiteY0" fmla="*/ 113856 h 469653"/>
                      <a:gd name="connsiteX1" fmla="*/ 885936 w 1569068"/>
                      <a:gd name="connsiteY1" fmla="*/ 0 h 469653"/>
                      <a:gd name="connsiteX2" fmla="*/ 1569068 w 1569068"/>
                      <a:gd name="connsiteY2" fmla="*/ 341566 h 469653"/>
                      <a:gd name="connsiteX3" fmla="*/ 594182 w 1569068"/>
                      <a:gd name="connsiteY3" fmla="*/ 469653 h 469653"/>
                      <a:gd name="connsiteX4" fmla="*/ 0 w 1569068"/>
                      <a:gd name="connsiteY4" fmla="*/ 113856 h 469653"/>
                      <a:gd name="connsiteX0" fmla="*/ 0 w 1569068"/>
                      <a:gd name="connsiteY0" fmla="*/ 113856 h 469653"/>
                      <a:gd name="connsiteX1" fmla="*/ 885936 w 1569068"/>
                      <a:gd name="connsiteY1" fmla="*/ 0 h 469653"/>
                      <a:gd name="connsiteX2" fmla="*/ 1569068 w 1569068"/>
                      <a:gd name="connsiteY2" fmla="*/ 341566 h 469653"/>
                      <a:gd name="connsiteX3" fmla="*/ 718711 w 1569068"/>
                      <a:gd name="connsiteY3" fmla="*/ 451864 h 469653"/>
                      <a:gd name="connsiteX4" fmla="*/ 594182 w 1569068"/>
                      <a:gd name="connsiteY4" fmla="*/ 469653 h 469653"/>
                      <a:gd name="connsiteX5" fmla="*/ 0 w 1569068"/>
                      <a:gd name="connsiteY5" fmla="*/ 113856 h 469653"/>
                      <a:gd name="connsiteX0" fmla="*/ 0 w 1569068"/>
                      <a:gd name="connsiteY0" fmla="*/ 113856 h 483886"/>
                      <a:gd name="connsiteX1" fmla="*/ 885936 w 1569068"/>
                      <a:gd name="connsiteY1" fmla="*/ 0 h 483886"/>
                      <a:gd name="connsiteX2" fmla="*/ 1569068 w 1569068"/>
                      <a:gd name="connsiteY2" fmla="*/ 341566 h 483886"/>
                      <a:gd name="connsiteX3" fmla="*/ 747175 w 1569068"/>
                      <a:gd name="connsiteY3" fmla="*/ 483886 h 483886"/>
                      <a:gd name="connsiteX4" fmla="*/ 594182 w 1569068"/>
                      <a:gd name="connsiteY4" fmla="*/ 469653 h 483886"/>
                      <a:gd name="connsiteX5" fmla="*/ 0 w 1569068"/>
                      <a:gd name="connsiteY5" fmla="*/ 113856 h 483886"/>
                      <a:gd name="connsiteX0" fmla="*/ 0 w 1569068"/>
                      <a:gd name="connsiteY0" fmla="*/ 113856 h 483886"/>
                      <a:gd name="connsiteX1" fmla="*/ 885936 w 1569068"/>
                      <a:gd name="connsiteY1" fmla="*/ 0 h 483886"/>
                      <a:gd name="connsiteX2" fmla="*/ 957096 w 1569068"/>
                      <a:gd name="connsiteY2" fmla="*/ 3913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455212 w 1569068"/>
                      <a:gd name="connsiteY3" fmla="*/ 281081 h 483886"/>
                      <a:gd name="connsiteX4" fmla="*/ 1569068 w 1569068"/>
                      <a:gd name="connsiteY4" fmla="*/ 341566 h 483886"/>
                      <a:gd name="connsiteX5" fmla="*/ 747175 w 1569068"/>
                      <a:gd name="connsiteY5" fmla="*/ 483886 h 483886"/>
                      <a:gd name="connsiteX6" fmla="*/ 594182 w 1569068"/>
                      <a:gd name="connsiteY6" fmla="*/ 469653 h 483886"/>
                      <a:gd name="connsiteX7" fmla="*/ 0 w 1569068"/>
                      <a:gd name="connsiteY7" fmla="*/ 113856 h 483886"/>
                      <a:gd name="connsiteX0" fmla="*/ 0 w 1586858"/>
                      <a:gd name="connsiteY0" fmla="*/ 113856 h 483886"/>
                      <a:gd name="connsiteX1" fmla="*/ 885936 w 1586858"/>
                      <a:gd name="connsiteY1" fmla="*/ 0 h 483886"/>
                      <a:gd name="connsiteX2" fmla="*/ 992676 w 1586858"/>
                      <a:gd name="connsiteY2" fmla="*/ 21348 h 483886"/>
                      <a:gd name="connsiteX3" fmla="*/ 1586858 w 1586858"/>
                      <a:gd name="connsiteY3" fmla="*/ 288197 h 483886"/>
                      <a:gd name="connsiteX4" fmla="*/ 1569068 w 1586858"/>
                      <a:gd name="connsiteY4" fmla="*/ 341566 h 483886"/>
                      <a:gd name="connsiteX5" fmla="*/ 747175 w 1586858"/>
                      <a:gd name="connsiteY5" fmla="*/ 483886 h 483886"/>
                      <a:gd name="connsiteX6" fmla="*/ 594182 w 1586858"/>
                      <a:gd name="connsiteY6" fmla="*/ 469653 h 483886"/>
                      <a:gd name="connsiteX7" fmla="*/ 0 w 1586858"/>
                      <a:gd name="connsiteY7" fmla="*/ 113856 h 483886"/>
                      <a:gd name="connsiteX0" fmla="*/ 0 w 1596168"/>
                      <a:gd name="connsiteY0" fmla="*/ 113856 h 483886"/>
                      <a:gd name="connsiteX1" fmla="*/ 885936 w 1596168"/>
                      <a:gd name="connsiteY1" fmla="*/ 0 h 483886"/>
                      <a:gd name="connsiteX2" fmla="*/ 992676 w 1596168"/>
                      <a:gd name="connsiteY2" fmla="*/ 21348 h 483886"/>
                      <a:gd name="connsiteX3" fmla="*/ 1586858 w 1596168"/>
                      <a:gd name="connsiteY3" fmla="*/ 288197 h 483886"/>
                      <a:gd name="connsiteX4" fmla="*/ 1569068 w 1596168"/>
                      <a:gd name="connsiteY4" fmla="*/ 341566 h 483886"/>
                      <a:gd name="connsiteX5" fmla="*/ 747175 w 1596168"/>
                      <a:gd name="connsiteY5" fmla="*/ 483886 h 483886"/>
                      <a:gd name="connsiteX6" fmla="*/ 594182 w 1596168"/>
                      <a:gd name="connsiteY6" fmla="*/ 469653 h 483886"/>
                      <a:gd name="connsiteX7" fmla="*/ 0 w 1596168"/>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4709"/>
                      <a:gd name="connsiteY0" fmla="*/ 113856 h 483886"/>
                      <a:gd name="connsiteX1" fmla="*/ 885936 w 1614709"/>
                      <a:gd name="connsiteY1" fmla="*/ 0 h 483886"/>
                      <a:gd name="connsiteX2" fmla="*/ 992676 w 1614709"/>
                      <a:gd name="connsiteY2" fmla="*/ 21348 h 483886"/>
                      <a:gd name="connsiteX3" fmla="*/ 1586858 w 1614709"/>
                      <a:gd name="connsiteY3" fmla="*/ 288197 h 483886"/>
                      <a:gd name="connsiteX4" fmla="*/ 1569068 w 1614709"/>
                      <a:gd name="connsiteY4" fmla="*/ 341566 h 483886"/>
                      <a:gd name="connsiteX5" fmla="*/ 747175 w 1614709"/>
                      <a:gd name="connsiteY5" fmla="*/ 483886 h 483886"/>
                      <a:gd name="connsiteX6" fmla="*/ 594182 w 1614709"/>
                      <a:gd name="connsiteY6" fmla="*/ 469653 h 483886"/>
                      <a:gd name="connsiteX7" fmla="*/ 0 w 1614709"/>
                      <a:gd name="connsiteY7" fmla="*/ 113856 h 483886"/>
                      <a:gd name="connsiteX0" fmla="*/ 0 w 1614709"/>
                      <a:gd name="connsiteY0" fmla="*/ 119166 h 489196"/>
                      <a:gd name="connsiteX1" fmla="*/ 885936 w 1614709"/>
                      <a:gd name="connsiteY1" fmla="*/ 5310 h 489196"/>
                      <a:gd name="connsiteX2" fmla="*/ 992676 w 1614709"/>
                      <a:gd name="connsiteY2" fmla="*/ 26658 h 489196"/>
                      <a:gd name="connsiteX3" fmla="*/ 1586858 w 1614709"/>
                      <a:gd name="connsiteY3" fmla="*/ 293507 h 489196"/>
                      <a:gd name="connsiteX4" fmla="*/ 1569068 w 1614709"/>
                      <a:gd name="connsiteY4" fmla="*/ 346876 h 489196"/>
                      <a:gd name="connsiteX5" fmla="*/ 747175 w 1614709"/>
                      <a:gd name="connsiteY5" fmla="*/ 489196 h 489196"/>
                      <a:gd name="connsiteX6" fmla="*/ 594182 w 1614709"/>
                      <a:gd name="connsiteY6" fmla="*/ 474963 h 489196"/>
                      <a:gd name="connsiteX7" fmla="*/ 0 w 1614709"/>
                      <a:gd name="connsiteY7" fmla="*/ 119166 h 489196"/>
                      <a:gd name="connsiteX0" fmla="*/ 0 w 1614709"/>
                      <a:gd name="connsiteY0" fmla="*/ 123425 h 493455"/>
                      <a:gd name="connsiteX1" fmla="*/ 881173 w 1614709"/>
                      <a:gd name="connsiteY1" fmla="*/ 4807 h 493455"/>
                      <a:gd name="connsiteX2" fmla="*/ 992676 w 1614709"/>
                      <a:gd name="connsiteY2" fmla="*/ 30917 h 493455"/>
                      <a:gd name="connsiteX3" fmla="*/ 1586858 w 1614709"/>
                      <a:gd name="connsiteY3" fmla="*/ 297766 h 493455"/>
                      <a:gd name="connsiteX4" fmla="*/ 1569068 w 1614709"/>
                      <a:gd name="connsiteY4" fmla="*/ 351135 h 493455"/>
                      <a:gd name="connsiteX5" fmla="*/ 747175 w 1614709"/>
                      <a:gd name="connsiteY5" fmla="*/ 493455 h 493455"/>
                      <a:gd name="connsiteX6" fmla="*/ 594182 w 1614709"/>
                      <a:gd name="connsiteY6" fmla="*/ 479222 h 493455"/>
                      <a:gd name="connsiteX7" fmla="*/ 0 w 1614709"/>
                      <a:gd name="connsiteY7" fmla="*/ 123425 h 493455"/>
                      <a:gd name="connsiteX0" fmla="*/ 0 w 1614709"/>
                      <a:gd name="connsiteY0" fmla="*/ 120163 h 490193"/>
                      <a:gd name="connsiteX1" fmla="*/ 881173 w 1614709"/>
                      <a:gd name="connsiteY1" fmla="*/ 1545 h 490193"/>
                      <a:gd name="connsiteX2" fmla="*/ 992676 w 1614709"/>
                      <a:gd name="connsiteY2" fmla="*/ 27655 h 490193"/>
                      <a:gd name="connsiteX3" fmla="*/ 1586858 w 1614709"/>
                      <a:gd name="connsiteY3" fmla="*/ 294504 h 490193"/>
                      <a:gd name="connsiteX4" fmla="*/ 1569068 w 1614709"/>
                      <a:gd name="connsiteY4" fmla="*/ 347873 h 490193"/>
                      <a:gd name="connsiteX5" fmla="*/ 747175 w 1614709"/>
                      <a:gd name="connsiteY5" fmla="*/ 490193 h 490193"/>
                      <a:gd name="connsiteX6" fmla="*/ 594182 w 1614709"/>
                      <a:gd name="connsiteY6" fmla="*/ 475960 h 490193"/>
                      <a:gd name="connsiteX7" fmla="*/ 0 w 1614709"/>
                      <a:gd name="connsiteY7" fmla="*/ 120163 h 490193"/>
                      <a:gd name="connsiteX0" fmla="*/ 0 w 1614709"/>
                      <a:gd name="connsiteY0" fmla="*/ 120908 h 490938"/>
                      <a:gd name="connsiteX1" fmla="*/ 881173 w 1614709"/>
                      <a:gd name="connsiteY1" fmla="*/ 2290 h 490938"/>
                      <a:gd name="connsiteX2" fmla="*/ 992676 w 1614709"/>
                      <a:gd name="connsiteY2" fmla="*/ 28400 h 490938"/>
                      <a:gd name="connsiteX3" fmla="*/ 1586858 w 1614709"/>
                      <a:gd name="connsiteY3" fmla="*/ 295249 h 490938"/>
                      <a:gd name="connsiteX4" fmla="*/ 1569068 w 1614709"/>
                      <a:gd name="connsiteY4" fmla="*/ 348618 h 490938"/>
                      <a:gd name="connsiteX5" fmla="*/ 747175 w 1614709"/>
                      <a:gd name="connsiteY5" fmla="*/ 490938 h 490938"/>
                      <a:gd name="connsiteX6" fmla="*/ 594182 w 1614709"/>
                      <a:gd name="connsiteY6" fmla="*/ 476705 h 490938"/>
                      <a:gd name="connsiteX7" fmla="*/ 0 w 1614709"/>
                      <a:gd name="connsiteY7" fmla="*/ 120908 h 490938"/>
                      <a:gd name="connsiteX0" fmla="*/ 0 w 1614709"/>
                      <a:gd name="connsiteY0" fmla="*/ 120908 h 496815"/>
                      <a:gd name="connsiteX1" fmla="*/ 881173 w 1614709"/>
                      <a:gd name="connsiteY1" fmla="*/ 2290 h 496815"/>
                      <a:gd name="connsiteX2" fmla="*/ 992676 w 1614709"/>
                      <a:gd name="connsiteY2" fmla="*/ 28400 h 496815"/>
                      <a:gd name="connsiteX3" fmla="*/ 1586858 w 1614709"/>
                      <a:gd name="connsiteY3" fmla="*/ 295249 h 496815"/>
                      <a:gd name="connsiteX4" fmla="*/ 1569068 w 1614709"/>
                      <a:gd name="connsiteY4" fmla="*/ 348618 h 496815"/>
                      <a:gd name="connsiteX5" fmla="*/ 747175 w 1614709"/>
                      <a:gd name="connsiteY5" fmla="*/ 490938 h 496815"/>
                      <a:gd name="connsiteX6" fmla="*/ 594182 w 1614709"/>
                      <a:gd name="connsiteY6" fmla="*/ 476705 h 496815"/>
                      <a:gd name="connsiteX7" fmla="*/ 0 w 1614709"/>
                      <a:gd name="connsiteY7" fmla="*/ 120908 h 496815"/>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0 w 1614709"/>
                      <a:gd name="connsiteY7" fmla="*/ 120908 h 506368"/>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66083 w 1614709"/>
                      <a:gd name="connsiteY7" fmla="*/ 164586 h 506368"/>
                      <a:gd name="connsiteX8" fmla="*/ 0 w 1614709"/>
                      <a:gd name="connsiteY8" fmla="*/ 120908 h 506368"/>
                      <a:gd name="connsiteX0" fmla="*/ 36311 w 1651020"/>
                      <a:gd name="connsiteY0" fmla="*/ 120908 h 506368"/>
                      <a:gd name="connsiteX1" fmla="*/ 917484 w 1651020"/>
                      <a:gd name="connsiteY1" fmla="*/ 2290 h 506368"/>
                      <a:gd name="connsiteX2" fmla="*/ 1028987 w 1651020"/>
                      <a:gd name="connsiteY2" fmla="*/ 28400 h 506368"/>
                      <a:gd name="connsiteX3" fmla="*/ 1623169 w 1651020"/>
                      <a:gd name="connsiteY3" fmla="*/ 295249 h 506368"/>
                      <a:gd name="connsiteX4" fmla="*/ 1605379 w 1651020"/>
                      <a:gd name="connsiteY4" fmla="*/ 348618 h 506368"/>
                      <a:gd name="connsiteX5" fmla="*/ 783486 w 1651020"/>
                      <a:gd name="connsiteY5" fmla="*/ 490938 h 506368"/>
                      <a:gd name="connsiteX6" fmla="*/ 630493 w 1651020"/>
                      <a:gd name="connsiteY6" fmla="*/ 476705 h 506368"/>
                      <a:gd name="connsiteX7" fmla="*/ 0 w 1651020"/>
                      <a:gd name="connsiteY7" fmla="*/ 197923 h 506368"/>
                      <a:gd name="connsiteX8" fmla="*/ 36311 w 1651020"/>
                      <a:gd name="connsiteY8" fmla="*/ 120908 h 506368"/>
                      <a:gd name="connsiteX0" fmla="*/ 42771 w 1657480"/>
                      <a:gd name="connsiteY0" fmla="*/ 120908 h 506368"/>
                      <a:gd name="connsiteX1" fmla="*/ 923944 w 1657480"/>
                      <a:gd name="connsiteY1" fmla="*/ 2290 h 506368"/>
                      <a:gd name="connsiteX2" fmla="*/ 1035447 w 1657480"/>
                      <a:gd name="connsiteY2" fmla="*/ 28400 h 506368"/>
                      <a:gd name="connsiteX3" fmla="*/ 1629629 w 1657480"/>
                      <a:gd name="connsiteY3" fmla="*/ 295249 h 506368"/>
                      <a:gd name="connsiteX4" fmla="*/ 1611839 w 1657480"/>
                      <a:gd name="connsiteY4" fmla="*/ 348618 h 506368"/>
                      <a:gd name="connsiteX5" fmla="*/ 789946 w 1657480"/>
                      <a:gd name="connsiteY5" fmla="*/ 490938 h 506368"/>
                      <a:gd name="connsiteX6" fmla="*/ 636953 w 1657480"/>
                      <a:gd name="connsiteY6" fmla="*/ 476705 h 506368"/>
                      <a:gd name="connsiteX7" fmla="*/ 6460 w 1657480"/>
                      <a:gd name="connsiteY7" fmla="*/ 197923 h 506368"/>
                      <a:gd name="connsiteX8" fmla="*/ 42771 w 1657480"/>
                      <a:gd name="connsiteY8" fmla="*/ 120908 h 506368"/>
                      <a:gd name="connsiteX0" fmla="*/ 48020 w 1662729"/>
                      <a:gd name="connsiteY0" fmla="*/ 120908 h 506368"/>
                      <a:gd name="connsiteX1" fmla="*/ 929193 w 1662729"/>
                      <a:gd name="connsiteY1" fmla="*/ 2290 h 506368"/>
                      <a:gd name="connsiteX2" fmla="*/ 1040696 w 1662729"/>
                      <a:gd name="connsiteY2" fmla="*/ 28400 h 506368"/>
                      <a:gd name="connsiteX3" fmla="*/ 1634878 w 1662729"/>
                      <a:gd name="connsiteY3" fmla="*/ 295249 h 506368"/>
                      <a:gd name="connsiteX4" fmla="*/ 1617088 w 1662729"/>
                      <a:gd name="connsiteY4" fmla="*/ 348618 h 506368"/>
                      <a:gd name="connsiteX5" fmla="*/ 795195 w 1662729"/>
                      <a:gd name="connsiteY5" fmla="*/ 490938 h 506368"/>
                      <a:gd name="connsiteX6" fmla="*/ 642202 w 1662729"/>
                      <a:gd name="connsiteY6" fmla="*/ 476705 h 506368"/>
                      <a:gd name="connsiteX7" fmla="*/ 11709 w 1662729"/>
                      <a:gd name="connsiteY7" fmla="*/ 197923 h 506368"/>
                      <a:gd name="connsiteX8" fmla="*/ 48020 w 1662729"/>
                      <a:gd name="connsiteY8" fmla="*/ 120908 h 506368"/>
                      <a:gd name="connsiteX0" fmla="*/ 48020 w 1662729"/>
                      <a:gd name="connsiteY0" fmla="*/ 116695 h 502155"/>
                      <a:gd name="connsiteX1" fmla="*/ 903000 w 1662729"/>
                      <a:gd name="connsiteY1" fmla="*/ 2839 h 502155"/>
                      <a:gd name="connsiteX2" fmla="*/ 1040696 w 1662729"/>
                      <a:gd name="connsiteY2" fmla="*/ 24187 h 502155"/>
                      <a:gd name="connsiteX3" fmla="*/ 1634878 w 1662729"/>
                      <a:gd name="connsiteY3" fmla="*/ 291036 h 502155"/>
                      <a:gd name="connsiteX4" fmla="*/ 1617088 w 1662729"/>
                      <a:gd name="connsiteY4" fmla="*/ 344405 h 502155"/>
                      <a:gd name="connsiteX5" fmla="*/ 795195 w 1662729"/>
                      <a:gd name="connsiteY5" fmla="*/ 486725 h 502155"/>
                      <a:gd name="connsiteX6" fmla="*/ 642202 w 1662729"/>
                      <a:gd name="connsiteY6" fmla="*/ 472492 h 502155"/>
                      <a:gd name="connsiteX7" fmla="*/ 11709 w 1662729"/>
                      <a:gd name="connsiteY7" fmla="*/ 193710 h 502155"/>
                      <a:gd name="connsiteX8" fmla="*/ 48020 w 1662729"/>
                      <a:gd name="connsiteY8" fmla="*/ 116695 h 502155"/>
                      <a:gd name="connsiteX0" fmla="*/ 48020 w 1662729"/>
                      <a:gd name="connsiteY0" fmla="*/ 114819 h 500279"/>
                      <a:gd name="connsiteX1" fmla="*/ 903000 w 1662729"/>
                      <a:gd name="connsiteY1" fmla="*/ 963 h 500279"/>
                      <a:gd name="connsiteX2" fmla="*/ 1040696 w 1662729"/>
                      <a:gd name="connsiteY2" fmla="*/ 22311 h 500279"/>
                      <a:gd name="connsiteX3" fmla="*/ 1634878 w 1662729"/>
                      <a:gd name="connsiteY3" fmla="*/ 289160 h 500279"/>
                      <a:gd name="connsiteX4" fmla="*/ 1617088 w 1662729"/>
                      <a:gd name="connsiteY4" fmla="*/ 342529 h 500279"/>
                      <a:gd name="connsiteX5" fmla="*/ 795195 w 1662729"/>
                      <a:gd name="connsiteY5" fmla="*/ 484849 h 500279"/>
                      <a:gd name="connsiteX6" fmla="*/ 642202 w 1662729"/>
                      <a:gd name="connsiteY6" fmla="*/ 470616 h 500279"/>
                      <a:gd name="connsiteX7" fmla="*/ 11709 w 1662729"/>
                      <a:gd name="connsiteY7" fmla="*/ 191834 h 500279"/>
                      <a:gd name="connsiteX8" fmla="*/ 48020 w 1662729"/>
                      <a:gd name="connsiteY8" fmla="*/ 114819 h 500279"/>
                      <a:gd name="connsiteX0" fmla="*/ 48020 w 1662729"/>
                      <a:gd name="connsiteY0" fmla="*/ 115735 h 501195"/>
                      <a:gd name="connsiteX1" fmla="*/ 903000 w 1662729"/>
                      <a:gd name="connsiteY1" fmla="*/ 1879 h 501195"/>
                      <a:gd name="connsiteX2" fmla="*/ 1040696 w 1662729"/>
                      <a:gd name="connsiteY2" fmla="*/ 23227 h 501195"/>
                      <a:gd name="connsiteX3" fmla="*/ 1634878 w 1662729"/>
                      <a:gd name="connsiteY3" fmla="*/ 290076 h 501195"/>
                      <a:gd name="connsiteX4" fmla="*/ 1617088 w 1662729"/>
                      <a:gd name="connsiteY4" fmla="*/ 343445 h 501195"/>
                      <a:gd name="connsiteX5" fmla="*/ 795195 w 1662729"/>
                      <a:gd name="connsiteY5" fmla="*/ 485765 h 501195"/>
                      <a:gd name="connsiteX6" fmla="*/ 642202 w 1662729"/>
                      <a:gd name="connsiteY6" fmla="*/ 471532 h 501195"/>
                      <a:gd name="connsiteX7" fmla="*/ 11709 w 1662729"/>
                      <a:gd name="connsiteY7" fmla="*/ 192750 h 501195"/>
                      <a:gd name="connsiteX8" fmla="*/ 48020 w 1662729"/>
                      <a:gd name="connsiteY8" fmla="*/ 115735 h 501195"/>
                      <a:gd name="connsiteX0" fmla="*/ 48020 w 1662729"/>
                      <a:gd name="connsiteY0" fmla="*/ 117447 h 502907"/>
                      <a:gd name="connsiteX1" fmla="*/ 903000 w 1662729"/>
                      <a:gd name="connsiteY1" fmla="*/ 3591 h 502907"/>
                      <a:gd name="connsiteX2" fmla="*/ 1040696 w 1662729"/>
                      <a:gd name="connsiteY2" fmla="*/ 24939 h 502907"/>
                      <a:gd name="connsiteX3" fmla="*/ 1634878 w 1662729"/>
                      <a:gd name="connsiteY3" fmla="*/ 291788 h 502907"/>
                      <a:gd name="connsiteX4" fmla="*/ 1617088 w 1662729"/>
                      <a:gd name="connsiteY4" fmla="*/ 345157 h 502907"/>
                      <a:gd name="connsiteX5" fmla="*/ 795195 w 1662729"/>
                      <a:gd name="connsiteY5" fmla="*/ 487477 h 502907"/>
                      <a:gd name="connsiteX6" fmla="*/ 642202 w 1662729"/>
                      <a:gd name="connsiteY6" fmla="*/ 473244 h 502907"/>
                      <a:gd name="connsiteX7" fmla="*/ 11709 w 1662729"/>
                      <a:gd name="connsiteY7" fmla="*/ 194462 h 502907"/>
                      <a:gd name="connsiteX8" fmla="*/ 48020 w 1662729"/>
                      <a:gd name="connsiteY8" fmla="*/ 117447 h 502907"/>
                      <a:gd name="connsiteX0" fmla="*/ 48020 w 1662729"/>
                      <a:gd name="connsiteY0" fmla="*/ 117447 h 498682"/>
                      <a:gd name="connsiteX1" fmla="*/ 903000 w 1662729"/>
                      <a:gd name="connsiteY1" fmla="*/ 3591 h 498682"/>
                      <a:gd name="connsiteX2" fmla="*/ 1040696 w 1662729"/>
                      <a:gd name="connsiteY2" fmla="*/ 24939 h 498682"/>
                      <a:gd name="connsiteX3" fmla="*/ 1634878 w 1662729"/>
                      <a:gd name="connsiteY3" fmla="*/ 291788 h 498682"/>
                      <a:gd name="connsiteX4" fmla="*/ 1617088 w 1662729"/>
                      <a:gd name="connsiteY4" fmla="*/ 345157 h 498682"/>
                      <a:gd name="connsiteX5" fmla="*/ 795195 w 1662729"/>
                      <a:gd name="connsiteY5" fmla="*/ 487477 h 498682"/>
                      <a:gd name="connsiteX6" fmla="*/ 642202 w 1662729"/>
                      <a:gd name="connsiteY6" fmla="*/ 473244 h 498682"/>
                      <a:gd name="connsiteX7" fmla="*/ 11709 w 1662729"/>
                      <a:gd name="connsiteY7" fmla="*/ 194462 h 498682"/>
                      <a:gd name="connsiteX8" fmla="*/ 48020 w 1662729"/>
                      <a:gd name="connsiteY8" fmla="*/ 117447 h 498682"/>
                      <a:gd name="connsiteX0" fmla="*/ 48020 w 1662729"/>
                      <a:gd name="connsiteY0" fmla="*/ 117447 h 494489"/>
                      <a:gd name="connsiteX1" fmla="*/ 903000 w 1662729"/>
                      <a:gd name="connsiteY1" fmla="*/ 3591 h 494489"/>
                      <a:gd name="connsiteX2" fmla="*/ 1040696 w 1662729"/>
                      <a:gd name="connsiteY2" fmla="*/ 24939 h 494489"/>
                      <a:gd name="connsiteX3" fmla="*/ 1634878 w 1662729"/>
                      <a:gd name="connsiteY3" fmla="*/ 291788 h 494489"/>
                      <a:gd name="connsiteX4" fmla="*/ 1617088 w 1662729"/>
                      <a:gd name="connsiteY4" fmla="*/ 345157 h 494489"/>
                      <a:gd name="connsiteX5" fmla="*/ 795195 w 1662729"/>
                      <a:gd name="connsiteY5" fmla="*/ 487477 h 494489"/>
                      <a:gd name="connsiteX6" fmla="*/ 642202 w 1662729"/>
                      <a:gd name="connsiteY6" fmla="*/ 473244 h 494489"/>
                      <a:gd name="connsiteX7" fmla="*/ 11709 w 1662729"/>
                      <a:gd name="connsiteY7" fmla="*/ 194462 h 494489"/>
                      <a:gd name="connsiteX8" fmla="*/ 48020 w 1662729"/>
                      <a:gd name="connsiteY8" fmla="*/ 117447 h 494489"/>
                      <a:gd name="connsiteX0" fmla="*/ 42730 w 1657439"/>
                      <a:gd name="connsiteY0" fmla="*/ 117447 h 494489"/>
                      <a:gd name="connsiteX1" fmla="*/ 897710 w 1657439"/>
                      <a:gd name="connsiteY1" fmla="*/ 3591 h 494489"/>
                      <a:gd name="connsiteX2" fmla="*/ 1035406 w 1657439"/>
                      <a:gd name="connsiteY2" fmla="*/ 24939 h 494489"/>
                      <a:gd name="connsiteX3" fmla="*/ 1629588 w 1657439"/>
                      <a:gd name="connsiteY3" fmla="*/ 291788 h 494489"/>
                      <a:gd name="connsiteX4" fmla="*/ 1611798 w 1657439"/>
                      <a:gd name="connsiteY4" fmla="*/ 345157 h 494489"/>
                      <a:gd name="connsiteX5" fmla="*/ 789905 w 1657439"/>
                      <a:gd name="connsiteY5" fmla="*/ 487477 h 494489"/>
                      <a:gd name="connsiteX6" fmla="*/ 636912 w 1657439"/>
                      <a:gd name="connsiteY6" fmla="*/ 473244 h 494489"/>
                      <a:gd name="connsiteX7" fmla="*/ 6419 w 1657439"/>
                      <a:gd name="connsiteY7" fmla="*/ 194462 h 494489"/>
                      <a:gd name="connsiteX8" fmla="*/ 42730 w 1657439"/>
                      <a:gd name="connsiteY8" fmla="*/ 117447 h 494489"/>
                      <a:gd name="connsiteX0" fmla="*/ 43268 w 1657977"/>
                      <a:gd name="connsiteY0" fmla="*/ 117447 h 494489"/>
                      <a:gd name="connsiteX1" fmla="*/ 898248 w 1657977"/>
                      <a:gd name="connsiteY1" fmla="*/ 3591 h 494489"/>
                      <a:gd name="connsiteX2" fmla="*/ 1035944 w 1657977"/>
                      <a:gd name="connsiteY2" fmla="*/ 24939 h 494489"/>
                      <a:gd name="connsiteX3" fmla="*/ 1630126 w 1657977"/>
                      <a:gd name="connsiteY3" fmla="*/ 291788 h 494489"/>
                      <a:gd name="connsiteX4" fmla="*/ 1612336 w 1657977"/>
                      <a:gd name="connsiteY4" fmla="*/ 345157 h 494489"/>
                      <a:gd name="connsiteX5" fmla="*/ 790443 w 1657977"/>
                      <a:gd name="connsiteY5" fmla="*/ 487477 h 494489"/>
                      <a:gd name="connsiteX6" fmla="*/ 637450 w 1657977"/>
                      <a:gd name="connsiteY6" fmla="*/ 473244 h 494489"/>
                      <a:gd name="connsiteX7" fmla="*/ 6957 w 1657977"/>
                      <a:gd name="connsiteY7" fmla="*/ 194462 h 494489"/>
                      <a:gd name="connsiteX8" fmla="*/ 43268 w 1657977"/>
                      <a:gd name="connsiteY8" fmla="*/ 117447 h 494489"/>
                      <a:gd name="connsiteX0" fmla="*/ 38431 w 1653140"/>
                      <a:gd name="connsiteY0" fmla="*/ 117447 h 494489"/>
                      <a:gd name="connsiteX1" fmla="*/ 893411 w 1653140"/>
                      <a:gd name="connsiteY1" fmla="*/ 3591 h 494489"/>
                      <a:gd name="connsiteX2" fmla="*/ 1031107 w 1653140"/>
                      <a:gd name="connsiteY2" fmla="*/ 24939 h 494489"/>
                      <a:gd name="connsiteX3" fmla="*/ 1625289 w 1653140"/>
                      <a:gd name="connsiteY3" fmla="*/ 291788 h 494489"/>
                      <a:gd name="connsiteX4" fmla="*/ 1607499 w 1653140"/>
                      <a:gd name="connsiteY4" fmla="*/ 345157 h 494489"/>
                      <a:gd name="connsiteX5" fmla="*/ 785606 w 1653140"/>
                      <a:gd name="connsiteY5" fmla="*/ 487477 h 494489"/>
                      <a:gd name="connsiteX6" fmla="*/ 632613 w 1653140"/>
                      <a:gd name="connsiteY6" fmla="*/ 473244 h 494489"/>
                      <a:gd name="connsiteX7" fmla="*/ 9264 w 1653140"/>
                      <a:gd name="connsiteY7" fmla="*/ 201606 h 494489"/>
                      <a:gd name="connsiteX8" fmla="*/ 38431 w 1653140"/>
                      <a:gd name="connsiteY8" fmla="*/ 117447 h 494489"/>
                      <a:gd name="connsiteX0" fmla="*/ 43573 w 1658282"/>
                      <a:gd name="connsiteY0" fmla="*/ 117447 h 494489"/>
                      <a:gd name="connsiteX1" fmla="*/ 898553 w 1658282"/>
                      <a:gd name="connsiteY1" fmla="*/ 3591 h 494489"/>
                      <a:gd name="connsiteX2" fmla="*/ 1036249 w 1658282"/>
                      <a:gd name="connsiteY2" fmla="*/ 24939 h 494489"/>
                      <a:gd name="connsiteX3" fmla="*/ 1630431 w 1658282"/>
                      <a:gd name="connsiteY3" fmla="*/ 291788 h 494489"/>
                      <a:gd name="connsiteX4" fmla="*/ 1612641 w 1658282"/>
                      <a:gd name="connsiteY4" fmla="*/ 345157 h 494489"/>
                      <a:gd name="connsiteX5" fmla="*/ 790748 w 1658282"/>
                      <a:gd name="connsiteY5" fmla="*/ 487477 h 494489"/>
                      <a:gd name="connsiteX6" fmla="*/ 637755 w 1658282"/>
                      <a:gd name="connsiteY6" fmla="*/ 473244 h 494489"/>
                      <a:gd name="connsiteX7" fmla="*/ 14406 w 1658282"/>
                      <a:gd name="connsiteY7" fmla="*/ 201606 h 494489"/>
                      <a:gd name="connsiteX8" fmla="*/ 43573 w 1658282"/>
                      <a:gd name="connsiteY8" fmla="*/ 117447 h 4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282" h="494489">
                        <a:moveTo>
                          <a:pt x="43573" y="117447"/>
                        </a:moveTo>
                        <a:lnTo>
                          <a:pt x="898553" y="3591"/>
                        </a:lnTo>
                        <a:cubicBezTo>
                          <a:pt x="956685" y="88"/>
                          <a:pt x="976856" y="-8369"/>
                          <a:pt x="1036249" y="24939"/>
                        </a:cubicBezTo>
                        <a:lnTo>
                          <a:pt x="1630431" y="291788"/>
                        </a:lnTo>
                        <a:cubicBezTo>
                          <a:pt x="1674312" y="316694"/>
                          <a:pt x="1664824" y="345157"/>
                          <a:pt x="1612641" y="345157"/>
                        </a:cubicBezTo>
                        <a:lnTo>
                          <a:pt x="790748" y="487477"/>
                        </a:lnTo>
                        <a:cubicBezTo>
                          <a:pt x="718319" y="499402"/>
                          <a:pt x="688753" y="497038"/>
                          <a:pt x="637755" y="473244"/>
                        </a:cubicBezTo>
                        <a:lnTo>
                          <a:pt x="14406" y="201606"/>
                        </a:lnTo>
                        <a:cubicBezTo>
                          <a:pt x="-9210" y="164029"/>
                          <a:pt x="-6631" y="131212"/>
                          <a:pt x="43573" y="117447"/>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29">
                    <a:extLst>
                      <a:ext uri="{FF2B5EF4-FFF2-40B4-BE49-F238E27FC236}">
                        <a16:creationId xmlns:a16="http://schemas.microsoft.com/office/drawing/2014/main" id="{40748403-6D23-DD4F-545D-97123B78D5E3}"/>
                      </a:ext>
                    </a:extLst>
                  </p:cNvPr>
                  <p:cNvSpPr/>
                  <p:nvPr/>
                </p:nvSpPr>
                <p:spPr>
                  <a:xfrm>
                    <a:off x="1550946" y="709669"/>
                    <a:ext cx="1801454" cy="626759"/>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1454" h="626759">
                        <a:moveTo>
                          <a:pt x="64672" y="177906"/>
                        </a:moveTo>
                        <a:lnTo>
                          <a:pt x="1231763" y="4012"/>
                        </a:lnTo>
                        <a:cubicBezTo>
                          <a:pt x="1293379" y="-5476"/>
                          <a:pt x="1325438" y="445"/>
                          <a:pt x="1369320" y="37211"/>
                        </a:cubicBezTo>
                        <a:lnTo>
                          <a:pt x="1741213" y="282006"/>
                        </a:lnTo>
                        <a:cubicBezTo>
                          <a:pt x="1820786" y="324739"/>
                          <a:pt x="1828308" y="366451"/>
                          <a:pt x="1722643" y="388985"/>
                        </a:cubicBezTo>
                        <a:lnTo>
                          <a:pt x="639943" y="609709"/>
                        </a:lnTo>
                        <a:cubicBezTo>
                          <a:pt x="540143" y="639303"/>
                          <a:pt x="495224" y="627434"/>
                          <a:pt x="447784" y="596598"/>
                        </a:cubicBezTo>
                        <a:lnTo>
                          <a:pt x="18418" y="270413"/>
                        </a:lnTo>
                        <a:cubicBezTo>
                          <a:pt x="-23091" y="232461"/>
                          <a:pt x="11293" y="183809"/>
                          <a:pt x="64672" y="177906"/>
                        </a:cubicBezTo>
                        <a:close/>
                      </a:path>
                    </a:pathLst>
                  </a:custGeom>
                  <a:solidFill>
                    <a:srgbClr val="0086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29">
                    <a:extLst>
                      <a:ext uri="{FF2B5EF4-FFF2-40B4-BE49-F238E27FC236}">
                        <a16:creationId xmlns:a16="http://schemas.microsoft.com/office/drawing/2014/main" id="{791A9C6B-A4EC-7DB4-A2B9-0564BCCED8DB}"/>
                      </a:ext>
                    </a:extLst>
                  </p:cNvPr>
                  <p:cNvSpPr/>
                  <p:nvPr/>
                </p:nvSpPr>
                <p:spPr>
                  <a:xfrm>
                    <a:off x="2948739" y="537243"/>
                    <a:ext cx="1545132" cy="51290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5132" h="512906">
                        <a:moveTo>
                          <a:pt x="64672" y="133641"/>
                        </a:moveTo>
                        <a:lnTo>
                          <a:pt x="907913" y="7372"/>
                        </a:lnTo>
                        <a:cubicBezTo>
                          <a:pt x="962385" y="266"/>
                          <a:pt x="975393" y="-10483"/>
                          <a:pt x="1033563" y="23902"/>
                        </a:cubicBezTo>
                        <a:lnTo>
                          <a:pt x="1493563" y="247266"/>
                        </a:lnTo>
                        <a:cubicBezTo>
                          <a:pt x="1561230" y="289999"/>
                          <a:pt x="1561608" y="310280"/>
                          <a:pt x="1498805" y="325670"/>
                        </a:cubicBezTo>
                        <a:lnTo>
                          <a:pt x="575649" y="498769"/>
                        </a:lnTo>
                        <a:cubicBezTo>
                          <a:pt x="475849" y="528363"/>
                          <a:pt x="464268" y="506969"/>
                          <a:pt x="416828" y="476133"/>
                        </a:cubicBezTo>
                        <a:lnTo>
                          <a:pt x="18418" y="226148"/>
                        </a:lnTo>
                        <a:cubicBezTo>
                          <a:pt x="-23091" y="188196"/>
                          <a:pt x="11293" y="139544"/>
                          <a:pt x="64672" y="133641"/>
                        </a:cubicBezTo>
                        <a:close/>
                      </a:path>
                    </a:pathLst>
                  </a:custGeom>
                  <a:solidFill>
                    <a:schemeClr val="bg1">
                      <a:lumMod val="9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29">
                    <a:extLst>
                      <a:ext uri="{FF2B5EF4-FFF2-40B4-BE49-F238E27FC236}">
                        <a16:creationId xmlns:a16="http://schemas.microsoft.com/office/drawing/2014/main" id="{E1EFC505-D28D-AF22-8930-891F1BC223AC}"/>
                      </a:ext>
                    </a:extLst>
                  </p:cNvPr>
                  <p:cNvSpPr/>
                  <p:nvPr/>
                </p:nvSpPr>
                <p:spPr>
                  <a:xfrm>
                    <a:off x="4051257" y="379265"/>
                    <a:ext cx="1513645" cy="44783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 name="connsiteX0" fmla="*/ 64672 w 1545132"/>
                      <a:gd name="connsiteY0" fmla="*/ 133641 h 505805"/>
                      <a:gd name="connsiteX1" fmla="*/ 907913 w 1545132"/>
                      <a:gd name="connsiteY1" fmla="*/ 7372 h 505805"/>
                      <a:gd name="connsiteX2" fmla="*/ 1033563 w 1545132"/>
                      <a:gd name="connsiteY2" fmla="*/ 23902 h 505805"/>
                      <a:gd name="connsiteX3" fmla="*/ 1493563 w 1545132"/>
                      <a:gd name="connsiteY3" fmla="*/ 247266 h 505805"/>
                      <a:gd name="connsiteX4" fmla="*/ 1498805 w 1545132"/>
                      <a:gd name="connsiteY4" fmla="*/ 325670 h 505805"/>
                      <a:gd name="connsiteX5" fmla="*/ 575649 w 1545132"/>
                      <a:gd name="connsiteY5" fmla="*/ 498769 h 505805"/>
                      <a:gd name="connsiteX6" fmla="*/ 428735 w 1545132"/>
                      <a:gd name="connsiteY6" fmla="*/ 426127 h 505805"/>
                      <a:gd name="connsiteX7" fmla="*/ 18418 w 1545132"/>
                      <a:gd name="connsiteY7" fmla="*/ 226148 h 505805"/>
                      <a:gd name="connsiteX8" fmla="*/ 64672 w 1545132"/>
                      <a:gd name="connsiteY8" fmla="*/ 133641 h 505805"/>
                      <a:gd name="connsiteX0" fmla="*/ 64672 w 1545132"/>
                      <a:gd name="connsiteY0" fmla="*/ 133641 h 472174"/>
                      <a:gd name="connsiteX1" fmla="*/ 907913 w 1545132"/>
                      <a:gd name="connsiteY1" fmla="*/ 7372 h 472174"/>
                      <a:gd name="connsiteX2" fmla="*/ 1033563 w 1545132"/>
                      <a:gd name="connsiteY2" fmla="*/ 23902 h 472174"/>
                      <a:gd name="connsiteX3" fmla="*/ 1493563 w 1545132"/>
                      <a:gd name="connsiteY3" fmla="*/ 247266 h 472174"/>
                      <a:gd name="connsiteX4" fmla="*/ 1498805 w 1545132"/>
                      <a:gd name="connsiteY4" fmla="*/ 325670 h 472174"/>
                      <a:gd name="connsiteX5" fmla="*/ 575649 w 1545132"/>
                      <a:gd name="connsiteY5" fmla="*/ 460669 h 472174"/>
                      <a:gd name="connsiteX6" fmla="*/ 428735 w 1545132"/>
                      <a:gd name="connsiteY6" fmla="*/ 426127 h 472174"/>
                      <a:gd name="connsiteX7" fmla="*/ 18418 w 1545132"/>
                      <a:gd name="connsiteY7" fmla="*/ 226148 h 472174"/>
                      <a:gd name="connsiteX8" fmla="*/ 64672 w 1545132"/>
                      <a:gd name="connsiteY8" fmla="*/ 133641 h 472174"/>
                      <a:gd name="connsiteX0" fmla="*/ 64672 w 1545132"/>
                      <a:gd name="connsiteY0" fmla="*/ 133641 h 466070"/>
                      <a:gd name="connsiteX1" fmla="*/ 907913 w 1545132"/>
                      <a:gd name="connsiteY1" fmla="*/ 7372 h 466070"/>
                      <a:gd name="connsiteX2" fmla="*/ 1033563 w 1545132"/>
                      <a:gd name="connsiteY2" fmla="*/ 23902 h 466070"/>
                      <a:gd name="connsiteX3" fmla="*/ 1493563 w 1545132"/>
                      <a:gd name="connsiteY3" fmla="*/ 247266 h 466070"/>
                      <a:gd name="connsiteX4" fmla="*/ 1498805 w 1545132"/>
                      <a:gd name="connsiteY4" fmla="*/ 325670 h 466070"/>
                      <a:gd name="connsiteX5" fmla="*/ 575649 w 1545132"/>
                      <a:gd name="connsiteY5" fmla="*/ 460669 h 466070"/>
                      <a:gd name="connsiteX6" fmla="*/ 428735 w 1545132"/>
                      <a:gd name="connsiteY6" fmla="*/ 426127 h 466070"/>
                      <a:gd name="connsiteX7" fmla="*/ 18418 w 1545132"/>
                      <a:gd name="connsiteY7" fmla="*/ 226148 h 466070"/>
                      <a:gd name="connsiteX8" fmla="*/ 64672 w 1545132"/>
                      <a:gd name="connsiteY8" fmla="*/ 133641 h 466070"/>
                      <a:gd name="connsiteX0" fmla="*/ 64672 w 1545132"/>
                      <a:gd name="connsiteY0" fmla="*/ 126684 h 459113"/>
                      <a:gd name="connsiteX1" fmla="*/ 853144 w 1545132"/>
                      <a:gd name="connsiteY1" fmla="*/ 17084 h 459113"/>
                      <a:gd name="connsiteX2" fmla="*/ 1033563 w 1545132"/>
                      <a:gd name="connsiteY2" fmla="*/ 16945 h 459113"/>
                      <a:gd name="connsiteX3" fmla="*/ 1493563 w 1545132"/>
                      <a:gd name="connsiteY3" fmla="*/ 240309 h 459113"/>
                      <a:gd name="connsiteX4" fmla="*/ 1498805 w 1545132"/>
                      <a:gd name="connsiteY4" fmla="*/ 318713 h 459113"/>
                      <a:gd name="connsiteX5" fmla="*/ 575649 w 1545132"/>
                      <a:gd name="connsiteY5" fmla="*/ 453712 h 459113"/>
                      <a:gd name="connsiteX6" fmla="*/ 428735 w 1545132"/>
                      <a:gd name="connsiteY6" fmla="*/ 419170 h 459113"/>
                      <a:gd name="connsiteX7" fmla="*/ 18418 w 1545132"/>
                      <a:gd name="connsiteY7" fmla="*/ 219191 h 459113"/>
                      <a:gd name="connsiteX8" fmla="*/ 64672 w 1545132"/>
                      <a:gd name="connsiteY8" fmla="*/ 126684 h 459113"/>
                      <a:gd name="connsiteX0" fmla="*/ 64672 w 1545132"/>
                      <a:gd name="connsiteY0" fmla="*/ 116973 h 449402"/>
                      <a:gd name="connsiteX1" fmla="*/ 853144 w 1545132"/>
                      <a:gd name="connsiteY1" fmla="*/ 7373 h 449402"/>
                      <a:gd name="connsiteX2" fmla="*/ 995463 w 1545132"/>
                      <a:gd name="connsiteY2" fmla="*/ 23902 h 449402"/>
                      <a:gd name="connsiteX3" fmla="*/ 1493563 w 1545132"/>
                      <a:gd name="connsiteY3" fmla="*/ 230598 h 449402"/>
                      <a:gd name="connsiteX4" fmla="*/ 1498805 w 1545132"/>
                      <a:gd name="connsiteY4" fmla="*/ 309002 h 449402"/>
                      <a:gd name="connsiteX5" fmla="*/ 575649 w 1545132"/>
                      <a:gd name="connsiteY5" fmla="*/ 444001 h 449402"/>
                      <a:gd name="connsiteX6" fmla="*/ 428735 w 1545132"/>
                      <a:gd name="connsiteY6" fmla="*/ 409459 h 449402"/>
                      <a:gd name="connsiteX7" fmla="*/ 18418 w 1545132"/>
                      <a:gd name="connsiteY7" fmla="*/ 209480 h 449402"/>
                      <a:gd name="connsiteX8" fmla="*/ 64672 w 1545132"/>
                      <a:gd name="connsiteY8" fmla="*/ 116973 h 449402"/>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39393"/>
                      <a:gd name="connsiteY0" fmla="*/ 115407 h 447836"/>
                      <a:gd name="connsiteX1" fmla="*/ 853144 w 1539393"/>
                      <a:gd name="connsiteY1" fmla="*/ 5807 h 447836"/>
                      <a:gd name="connsiteX2" fmla="*/ 995463 w 1539393"/>
                      <a:gd name="connsiteY2" fmla="*/ 22336 h 447836"/>
                      <a:gd name="connsiteX3" fmla="*/ 1493563 w 1539393"/>
                      <a:gd name="connsiteY3" fmla="*/ 229032 h 447836"/>
                      <a:gd name="connsiteX4" fmla="*/ 1486899 w 1539393"/>
                      <a:gd name="connsiteY4" fmla="*/ 297911 h 447836"/>
                      <a:gd name="connsiteX5" fmla="*/ 575649 w 1539393"/>
                      <a:gd name="connsiteY5" fmla="*/ 442435 h 447836"/>
                      <a:gd name="connsiteX6" fmla="*/ 428735 w 1539393"/>
                      <a:gd name="connsiteY6" fmla="*/ 407893 h 447836"/>
                      <a:gd name="connsiteX7" fmla="*/ 18418 w 1539393"/>
                      <a:gd name="connsiteY7" fmla="*/ 207914 h 447836"/>
                      <a:gd name="connsiteX8" fmla="*/ 64672 w 1539393"/>
                      <a:gd name="connsiteY8" fmla="*/ 115407 h 447836"/>
                      <a:gd name="connsiteX0" fmla="*/ 64672 w 1530987"/>
                      <a:gd name="connsiteY0" fmla="*/ 115407 h 447836"/>
                      <a:gd name="connsiteX1" fmla="*/ 853144 w 1530987"/>
                      <a:gd name="connsiteY1" fmla="*/ 5807 h 447836"/>
                      <a:gd name="connsiteX2" fmla="*/ 995463 w 1530987"/>
                      <a:gd name="connsiteY2" fmla="*/ 22336 h 447836"/>
                      <a:gd name="connsiteX3" fmla="*/ 1476894 w 1530987"/>
                      <a:gd name="connsiteY3" fmla="*/ 240938 h 447836"/>
                      <a:gd name="connsiteX4" fmla="*/ 1486899 w 1530987"/>
                      <a:gd name="connsiteY4" fmla="*/ 297911 h 447836"/>
                      <a:gd name="connsiteX5" fmla="*/ 575649 w 1530987"/>
                      <a:gd name="connsiteY5" fmla="*/ 442435 h 447836"/>
                      <a:gd name="connsiteX6" fmla="*/ 428735 w 1530987"/>
                      <a:gd name="connsiteY6" fmla="*/ 407893 h 447836"/>
                      <a:gd name="connsiteX7" fmla="*/ 18418 w 1530987"/>
                      <a:gd name="connsiteY7" fmla="*/ 207914 h 447836"/>
                      <a:gd name="connsiteX8" fmla="*/ 64672 w 1530987"/>
                      <a:gd name="connsiteY8" fmla="*/ 115407 h 447836"/>
                      <a:gd name="connsiteX0" fmla="*/ 64672 w 1524636"/>
                      <a:gd name="connsiteY0" fmla="*/ 115407 h 447836"/>
                      <a:gd name="connsiteX1" fmla="*/ 853144 w 1524636"/>
                      <a:gd name="connsiteY1" fmla="*/ 5807 h 447836"/>
                      <a:gd name="connsiteX2" fmla="*/ 995463 w 1524636"/>
                      <a:gd name="connsiteY2" fmla="*/ 22336 h 447836"/>
                      <a:gd name="connsiteX3" fmla="*/ 1476894 w 1524636"/>
                      <a:gd name="connsiteY3" fmla="*/ 240938 h 447836"/>
                      <a:gd name="connsiteX4" fmla="*/ 1486899 w 1524636"/>
                      <a:gd name="connsiteY4" fmla="*/ 297911 h 447836"/>
                      <a:gd name="connsiteX5" fmla="*/ 575649 w 1524636"/>
                      <a:gd name="connsiteY5" fmla="*/ 442435 h 447836"/>
                      <a:gd name="connsiteX6" fmla="*/ 428735 w 1524636"/>
                      <a:gd name="connsiteY6" fmla="*/ 407893 h 447836"/>
                      <a:gd name="connsiteX7" fmla="*/ 18418 w 1524636"/>
                      <a:gd name="connsiteY7" fmla="*/ 207914 h 447836"/>
                      <a:gd name="connsiteX8" fmla="*/ 64672 w 1524636"/>
                      <a:gd name="connsiteY8" fmla="*/ 115407 h 447836"/>
                      <a:gd name="connsiteX0" fmla="*/ 64672 w 1515812"/>
                      <a:gd name="connsiteY0" fmla="*/ 115407 h 447836"/>
                      <a:gd name="connsiteX1" fmla="*/ 853144 w 1515812"/>
                      <a:gd name="connsiteY1" fmla="*/ 5807 h 447836"/>
                      <a:gd name="connsiteX2" fmla="*/ 995463 w 1515812"/>
                      <a:gd name="connsiteY2" fmla="*/ 22336 h 447836"/>
                      <a:gd name="connsiteX3" fmla="*/ 1476894 w 1515812"/>
                      <a:gd name="connsiteY3" fmla="*/ 240938 h 447836"/>
                      <a:gd name="connsiteX4" fmla="*/ 1486899 w 1515812"/>
                      <a:gd name="connsiteY4" fmla="*/ 297911 h 447836"/>
                      <a:gd name="connsiteX5" fmla="*/ 575649 w 1515812"/>
                      <a:gd name="connsiteY5" fmla="*/ 442435 h 447836"/>
                      <a:gd name="connsiteX6" fmla="*/ 428735 w 1515812"/>
                      <a:gd name="connsiteY6" fmla="*/ 407893 h 447836"/>
                      <a:gd name="connsiteX7" fmla="*/ 18418 w 1515812"/>
                      <a:gd name="connsiteY7" fmla="*/ 207914 h 447836"/>
                      <a:gd name="connsiteX8" fmla="*/ 64672 w 1515812"/>
                      <a:gd name="connsiteY8" fmla="*/ 115407 h 447836"/>
                      <a:gd name="connsiteX0" fmla="*/ 64672 w 1520107"/>
                      <a:gd name="connsiteY0" fmla="*/ 115407 h 447836"/>
                      <a:gd name="connsiteX1" fmla="*/ 853144 w 1520107"/>
                      <a:gd name="connsiteY1" fmla="*/ 5807 h 447836"/>
                      <a:gd name="connsiteX2" fmla="*/ 995463 w 1520107"/>
                      <a:gd name="connsiteY2" fmla="*/ 22336 h 447836"/>
                      <a:gd name="connsiteX3" fmla="*/ 1476894 w 1520107"/>
                      <a:gd name="connsiteY3" fmla="*/ 240938 h 447836"/>
                      <a:gd name="connsiteX4" fmla="*/ 1486899 w 1520107"/>
                      <a:gd name="connsiteY4" fmla="*/ 297911 h 447836"/>
                      <a:gd name="connsiteX5" fmla="*/ 575649 w 1520107"/>
                      <a:gd name="connsiteY5" fmla="*/ 442435 h 447836"/>
                      <a:gd name="connsiteX6" fmla="*/ 428735 w 1520107"/>
                      <a:gd name="connsiteY6" fmla="*/ 407893 h 447836"/>
                      <a:gd name="connsiteX7" fmla="*/ 18418 w 1520107"/>
                      <a:gd name="connsiteY7" fmla="*/ 207914 h 447836"/>
                      <a:gd name="connsiteX8" fmla="*/ 64672 w 1520107"/>
                      <a:gd name="connsiteY8" fmla="*/ 115407 h 447836"/>
                      <a:gd name="connsiteX0" fmla="*/ 64672 w 1510100"/>
                      <a:gd name="connsiteY0" fmla="*/ 115407 h 447836"/>
                      <a:gd name="connsiteX1" fmla="*/ 853144 w 1510100"/>
                      <a:gd name="connsiteY1" fmla="*/ 5807 h 447836"/>
                      <a:gd name="connsiteX2" fmla="*/ 995463 w 1510100"/>
                      <a:gd name="connsiteY2" fmla="*/ 22336 h 447836"/>
                      <a:gd name="connsiteX3" fmla="*/ 1476894 w 1510100"/>
                      <a:gd name="connsiteY3" fmla="*/ 240938 h 447836"/>
                      <a:gd name="connsiteX4" fmla="*/ 1463087 w 1510100"/>
                      <a:gd name="connsiteY4" fmla="*/ 302674 h 447836"/>
                      <a:gd name="connsiteX5" fmla="*/ 575649 w 1510100"/>
                      <a:gd name="connsiteY5" fmla="*/ 442435 h 447836"/>
                      <a:gd name="connsiteX6" fmla="*/ 428735 w 1510100"/>
                      <a:gd name="connsiteY6" fmla="*/ 407893 h 447836"/>
                      <a:gd name="connsiteX7" fmla="*/ 18418 w 1510100"/>
                      <a:gd name="connsiteY7" fmla="*/ 207914 h 447836"/>
                      <a:gd name="connsiteX8" fmla="*/ 64672 w 1510100"/>
                      <a:gd name="connsiteY8" fmla="*/ 115407 h 447836"/>
                      <a:gd name="connsiteX0" fmla="*/ 64672 w 1513645"/>
                      <a:gd name="connsiteY0" fmla="*/ 115407 h 447836"/>
                      <a:gd name="connsiteX1" fmla="*/ 853144 w 1513645"/>
                      <a:gd name="connsiteY1" fmla="*/ 5807 h 447836"/>
                      <a:gd name="connsiteX2" fmla="*/ 995463 w 1513645"/>
                      <a:gd name="connsiteY2" fmla="*/ 22336 h 447836"/>
                      <a:gd name="connsiteX3" fmla="*/ 1476894 w 1513645"/>
                      <a:gd name="connsiteY3" fmla="*/ 240938 h 447836"/>
                      <a:gd name="connsiteX4" fmla="*/ 1463087 w 1513645"/>
                      <a:gd name="connsiteY4" fmla="*/ 302674 h 447836"/>
                      <a:gd name="connsiteX5" fmla="*/ 575649 w 1513645"/>
                      <a:gd name="connsiteY5" fmla="*/ 442435 h 447836"/>
                      <a:gd name="connsiteX6" fmla="*/ 428735 w 1513645"/>
                      <a:gd name="connsiteY6" fmla="*/ 407893 h 447836"/>
                      <a:gd name="connsiteX7" fmla="*/ 18418 w 1513645"/>
                      <a:gd name="connsiteY7" fmla="*/ 207914 h 447836"/>
                      <a:gd name="connsiteX8" fmla="*/ 64672 w 1513645"/>
                      <a:gd name="connsiteY8" fmla="*/ 115407 h 44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645" h="447836">
                        <a:moveTo>
                          <a:pt x="64672" y="115407"/>
                        </a:moveTo>
                        <a:lnTo>
                          <a:pt x="853144" y="5807"/>
                        </a:lnTo>
                        <a:cubicBezTo>
                          <a:pt x="893328" y="-1299"/>
                          <a:pt x="932530" y="-7287"/>
                          <a:pt x="995463" y="22336"/>
                        </a:cubicBezTo>
                        <a:lnTo>
                          <a:pt x="1476894" y="240938"/>
                        </a:lnTo>
                        <a:cubicBezTo>
                          <a:pt x="1537417" y="267003"/>
                          <a:pt x="1516365" y="287283"/>
                          <a:pt x="1463087" y="302674"/>
                        </a:cubicBezTo>
                        <a:lnTo>
                          <a:pt x="575649" y="442435"/>
                        </a:lnTo>
                        <a:cubicBezTo>
                          <a:pt x="480612" y="457742"/>
                          <a:pt x="476175" y="438729"/>
                          <a:pt x="428735" y="407893"/>
                        </a:cubicBezTo>
                        <a:lnTo>
                          <a:pt x="18418" y="207914"/>
                        </a:lnTo>
                        <a:cubicBezTo>
                          <a:pt x="-23091" y="169962"/>
                          <a:pt x="11293" y="121310"/>
                          <a:pt x="64672" y="115407"/>
                        </a:cubicBezTo>
                        <a:close/>
                      </a:path>
                    </a:pathLst>
                  </a:custGeom>
                  <a:solidFill>
                    <a:srgbClr val="FF7D25"/>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2" name="Group 101">
                <a:extLst>
                  <a:ext uri="{FF2B5EF4-FFF2-40B4-BE49-F238E27FC236}">
                    <a16:creationId xmlns:a16="http://schemas.microsoft.com/office/drawing/2014/main" id="{EDE98AE0-4F84-6EEB-8AB3-531ECB8ED0FE}"/>
                  </a:ext>
                </a:extLst>
              </p:cNvPr>
              <p:cNvGrpSpPr/>
              <p:nvPr/>
            </p:nvGrpSpPr>
            <p:grpSpPr>
              <a:xfrm>
                <a:off x="342552" y="1856743"/>
                <a:ext cx="1585482" cy="4522508"/>
                <a:chOff x="1509040" y="978714"/>
                <a:chExt cx="1936002" cy="5522349"/>
              </a:xfrm>
            </p:grpSpPr>
            <p:sp>
              <p:nvSpPr>
                <p:cNvPr id="130" name="Rectangle 1">
                  <a:extLst>
                    <a:ext uri="{FF2B5EF4-FFF2-40B4-BE49-F238E27FC236}">
                      <a16:creationId xmlns:a16="http://schemas.microsoft.com/office/drawing/2014/main" id="{05EF7B03-FD22-C52A-DE59-2D92A2818D53}"/>
                    </a:ext>
                  </a:extLst>
                </p:cNvPr>
                <p:cNvSpPr/>
                <p:nvPr/>
              </p:nvSpPr>
              <p:spPr>
                <a:xfrm>
                  <a:off x="1509040" y="978714"/>
                  <a:ext cx="1891229" cy="2859360"/>
                </a:xfrm>
                <a:custGeom>
                  <a:avLst/>
                  <a:gdLst>
                    <a:gd name="connsiteX0" fmla="*/ 0 w 914400"/>
                    <a:gd name="connsiteY0" fmla="*/ 0 h 1216255"/>
                    <a:gd name="connsiteX1" fmla="*/ 914400 w 914400"/>
                    <a:gd name="connsiteY1" fmla="*/ 0 h 1216255"/>
                    <a:gd name="connsiteX2" fmla="*/ 914400 w 914400"/>
                    <a:gd name="connsiteY2" fmla="*/ 1216255 h 1216255"/>
                    <a:gd name="connsiteX3" fmla="*/ 0 w 914400"/>
                    <a:gd name="connsiteY3" fmla="*/ 1216255 h 1216255"/>
                    <a:gd name="connsiteX4" fmla="*/ 0 w 914400"/>
                    <a:gd name="connsiteY4" fmla="*/ 0 h 1216255"/>
                    <a:gd name="connsiteX0" fmla="*/ 0 w 914400"/>
                    <a:gd name="connsiteY0" fmla="*/ 0 h 1216255"/>
                    <a:gd name="connsiteX1" fmla="*/ 914400 w 914400"/>
                    <a:gd name="connsiteY1" fmla="*/ 0 h 1216255"/>
                    <a:gd name="connsiteX2" fmla="*/ 914400 w 914400"/>
                    <a:gd name="connsiteY2" fmla="*/ 1216255 h 1216255"/>
                    <a:gd name="connsiteX3" fmla="*/ 96253 w 914400"/>
                    <a:gd name="connsiteY3" fmla="*/ 1208234 h 1216255"/>
                    <a:gd name="connsiteX4" fmla="*/ 0 w 914400"/>
                    <a:gd name="connsiteY4" fmla="*/ 0 h 1216255"/>
                    <a:gd name="connsiteX0" fmla="*/ 0 w 1892969"/>
                    <a:gd name="connsiteY0" fmla="*/ 0 h 2860571"/>
                    <a:gd name="connsiteX1" fmla="*/ 914400 w 1892969"/>
                    <a:gd name="connsiteY1" fmla="*/ 0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2969"/>
                    <a:gd name="connsiteY0" fmla="*/ 0 h 2860571"/>
                    <a:gd name="connsiteX1" fmla="*/ 1884948 w 1892969"/>
                    <a:gd name="connsiteY1" fmla="*/ 1439779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50795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3576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58771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1229"/>
                    <a:gd name="connsiteY0" fmla="*/ 0 h 2859360"/>
                    <a:gd name="connsiteX1" fmla="*/ 1883208 w 1891229"/>
                    <a:gd name="connsiteY1" fmla="*/ 1441518 h 2859360"/>
                    <a:gd name="connsiteX2" fmla="*/ 1891229 w 1891229"/>
                    <a:gd name="connsiteY2" fmla="*/ 2859360 h 2859360"/>
                    <a:gd name="connsiteX3" fmla="*/ 90502 w 1891229"/>
                    <a:gd name="connsiteY3" fmla="*/ 1190981 h 2859360"/>
                    <a:gd name="connsiteX4" fmla="*/ 0 w 1891229"/>
                    <a:gd name="connsiteY4" fmla="*/ 0 h 2859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1229" h="2859360">
                      <a:moveTo>
                        <a:pt x="0" y="0"/>
                      </a:moveTo>
                      <a:lnTo>
                        <a:pt x="1883208" y="1441518"/>
                      </a:lnTo>
                      <a:cubicBezTo>
                        <a:pt x="1885882" y="1915115"/>
                        <a:pt x="1888555" y="2385763"/>
                        <a:pt x="1891229" y="2859360"/>
                      </a:cubicBezTo>
                      <a:lnTo>
                        <a:pt x="90502" y="1190981"/>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
                  <a:extLst>
                    <a:ext uri="{FF2B5EF4-FFF2-40B4-BE49-F238E27FC236}">
                      <a16:creationId xmlns:a16="http://schemas.microsoft.com/office/drawing/2014/main" id="{F4F17AA1-3924-AAD4-42AC-D208ADE51FE4}"/>
                    </a:ext>
                  </a:extLst>
                </p:cNvPr>
                <p:cNvSpPr/>
                <p:nvPr/>
              </p:nvSpPr>
              <p:spPr>
                <a:xfrm>
                  <a:off x="1599540" y="2164616"/>
                  <a:ext cx="1840833" cy="3085160"/>
                </a:xfrm>
                <a:custGeom>
                  <a:avLst/>
                  <a:gdLst>
                    <a:gd name="connsiteX0" fmla="*/ 0 w 914400"/>
                    <a:gd name="connsiteY0" fmla="*/ 0 h 1216255"/>
                    <a:gd name="connsiteX1" fmla="*/ 914400 w 914400"/>
                    <a:gd name="connsiteY1" fmla="*/ 0 h 1216255"/>
                    <a:gd name="connsiteX2" fmla="*/ 914400 w 914400"/>
                    <a:gd name="connsiteY2" fmla="*/ 1216255 h 1216255"/>
                    <a:gd name="connsiteX3" fmla="*/ 0 w 914400"/>
                    <a:gd name="connsiteY3" fmla="*/ 1216255 h 1216255"/>
                    <a:gd name="connsiteX4" fmla="*/ 0 w 914400"/>
                    <a:gd name="connsiteY4" fmla="*/ 0 h 1216255"/>
                    <a:gd name="connsiteX0" fmla="*/ 0 w 914400"/>
                    <a:gd name="connsiteY0" fmla="*/ 0 h 1216255"/>
                    <a:gd name="connsiteX1" fmla="*/ 914400 w 914400"/>
                    <a:gd name="connsiteY1" fmla="*/ 0 h 1216255"/>
                    <a:gd name="connsiteX2" fmla="*/ 914400 w 914400"/>
                    <a:gd name="connsiteY2" fmla="*/ 1216255 h 1216255"/>
                    <a:gd name="connsiteX3" fmla="*/ 96253 w 914400"/>
                    <a:gd name="connsiteY3" fmla="*/ 1208234 h 1216255"/>
                    <a:gd name="connsiteX4" fmla="*/ 0 w 914400"/>
                    <a:gd name="connsiteY4" fmla="*/ 0 h 1216255"/>
                    <a:gd name="connsiteX0" fmla="*/ 0 w 1892969"/>
                    <a:gd name="connsiteY0" fmla="*/ 0 h 2860571"/>
                    <a:gd name="connsiteX1" fmla="*/ 914400 w 1892969"/>
                    <a:gd name="connsiteY1" fmla="*/ 0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2969"/>
                    <a:gd name="connsiteY0" fmla="*/ 0 h 2860571"/>
                    <a:gd name="connsiteX1" fmla="*/ 1884948 w 1892969"/>
                    <a:gd name="connsiteY1" fmla="*/ 1439779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50795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3576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89056"/>
                    <a:gd name="connsiteY0" fmla="*/ 0 h 3085160"/>
                    <a:gd name="connsiteX1" fmla="*/ 1888959 w 1889056"/>
                    <a:gd name="connsiteY1" fmla="*/ 1435768 h 3085160"/>
                    <a:gd name="connsiteX2" fmla="*/ 1840833 w 1889056"/>
                    <a:gd name="connsiteY2" fmla="*/ 3085160 h 3085160"/>
                    <a:gd name="connsiteX3" fmla="*/ 96253 w 1889056"/>
                    <a:gd name="connsiteY3" fmla="*/ 1208234 h 3085160"/>
                    <a:gd name="connsiteX4" fmla="*/ 0 w 1889056"/>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96253 w 1840833"/>
                    <a:gd name="connsiteY3" fmla="*/ 1208234 h 3085160"/>
                    <a:gd name="connsiteX4" fmla="*/ 0 w 1840833"/>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96253 w 1840833"/>
                    <a:gd name="connsiteY3" fmla="*/ 1208234 h 3085160"/>
                    <a:gd name="connsiteX4" fmla="*/ 0 w 1840833"/>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108285 w 1840833"/>
                    <a:gd name="connsiteY3" fmla="*/ 1184170 h 3085160"/>
                    <a:gd name="connsiteX4" fmla="*/ 0 w 1840833"/>
                    <a:gd name="connsiteY4" fmla="*/ 0 h 3085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0833" h="3085160">
                      <a:moveTo>
                        <a:pt x="0" y="0"/>
                      </a:moveTo>
                      <a:lnTo>
                        <a:pt x="1804738" y="1660358"/>
                      </a:lnTo>
                      <a:cubicBezTo>
                        <a:pt x="1807412" y="2133955"/>
                        <a:pt x="1822117" y="2431089"/>
                        <a:pt x="1840833" y="3085160"/>
                      </a:cubicBezTo>
                      <a:lnTo>
                        <a:pt x="108285" y="1184170"/>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7">
                  <a:extLst>
                    <a:ext uri="{FF2B5EF4-FFF2-40B4-BE49-F238E27FC236}">
                      <a16:creationId xmlns:a16="http://schemas.microsoft.com/office/drawing/2014/main" id="{1F0ACC31-EE2D-3A64-A4DB-C7DB464FA332}"/>
                    </a:ext>
                  </a:extLst>
                </p:cNvPr>
                <p:cNvSpPr/>
                <p:nvPr/>
              </p:nvSpPr>
              <p:spPr>
                <a:xfrm>
                  <a:off x="1728536" y="3457073"/>
                  <a:ext cx="1716506" cy="304399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914400"/>
                    <a:gd name="connsiteX1" fmla="*/ 914400 w 914400"/>
                    <a:gd name="connsiteY1" fmla="*/ 0 h 914400"/>
                    <a:gd name="connsiteX2" fmla="*/ 914400 w 914400"/>
                    <a:gd name="connsiteY2" fmla="*/ 914400 h 914400"/>
                    <a:gd name="connsiteX3" fmla="*/ 68179 w 914400"/>
                    <a:gd name="connsiteY3" fmla="*/ 914400 h 914400"/>
                    <a:gd name="connsiteX4" fmla="*/ 0 w 914400"/>
                    <a:gd name="connsiteY4" fmla="*/ 0 h 914400"/>
                    <a:gd name="connsiteX0" fmla="*/ 0 w 1692442"/>
                    <a:gd name="connsiteY0" fmla="*/ 0 h 3060032"/>
                    <a:gd name="connsiteX1" fmla="*/ 914400 w 1692442"/>
                    <a:gd name="connsiteY1" fmla="*/ 0 h 3060032"/>
                    <a:gd name="connsiteX2" fmla="*/ 1692442 w 1692442"/>
                    <a:gd name="connsiteY2" fmla="*/ 3060032 h 3060032"/>
                    <a:gd name="connsiteX3" fmla="*/ 68179 w 1692442"/>
                    <a:gd name="connsiteY3" fmla="*/ 914400 h 3060032"/>
                    <a:gd name="connsiteX4" fmla="*/ 0 w 1692442"/>
                    <a:gd name="connsiteY4" fmla="*/ 0 h 3060032"/>
                    <a:gd name="connsiteX0" fmla="*/ 0 w 1716506"/>
                    <a:gd name="connsiteY0" fmla="*/ 0 h 3060032"/>
                    <a:gd name="connsiteX1" fmla="*/ 1716506 w 1716506"/>
                    <a:gd name="connsiteY1" fmla="*/ 1788695 h 3060032"/>
                    <a:gd name="connsiteX2" fmla="*/ 1692442 w 1716506"/>
                    <a:gd name="connsiteY2" fmla="*/ 3060032 h 3060032"/>
                    <a:gd name="connsiteX3" fmla="*/ 68179 w 1716506"/>
                    <a:gd name="connsiteY3" fmla="*/ 914400 h 3060032"/>
                    <a:gd name="connsiteX4" fmla="*/ 0 w 1716506"/>
                    <a:gd name="connsiteY4" fmla="*/ 0 h 3060032"/>
                    <a:gd name="connsiteX0" fmla="*/ 0 w 1716506"/>
                    <a:gd name="connsiteY0" fmla="*/ 0 h 3043990"/>
                    <a:gd name="connsiteX1" fmla="*/ 1716506 w 1716506"/>
                    <a:gd name="connsiteY1" fmla="*/ 1788695 h 3043990"/>
                    <a:gd name="connsiteX2" fmla="*/ 1708485 w 1716506"/>
                    <a:gd name="connsiteY2" fmla="*/ 3043990 h 3043990"/>
                    <a:gd name="connsiteX3" fmla="*/ 68179 w 1716506"/>
                    <a:gd name="connsiteY3" fmla="*/ 914400 h 3043990"/>
                    <a:gd name="connsiteX4" fmla="*/ 0 w 1716506"/>
                    <a:gd name="connsiteY4" fmla="*/ 0 h 304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6506" h="3043990">
                      <a:moveTo>
                        <a:pt x="0" y="0"/>
                      </a:moveTo>
                      <a:lnTo>
                        <a:pt x="1716506" y="1788695"/>
                      </a:lnTo>
                      <a:cubicBezTo>
                        <a:pt x="1713832" y="2207127"/>
                        <a:pt x="1711159" y="2625558"/>
                        <a:pt x="1708485" y="3043990"/>
                      </a:cubicBezTo>
                      <a:lnTo>
                        <a:pt x="68179" y="914400"/>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3" name="Group 132">
                  <a:extLst>
                    <a:ext uri="{FF2B5EF4-FFF2-40B4-BE49-F238E27FC236}">
                      <a16:creationId xmlns:a16="http://schemas.microsoft.com/office/drawing/2014/main" id="{48364A9C-947B-5783-FF97-2ACF4A2D091D}"/>
                    </a:ext>
                  </a:extLst>
                </p:cNvPr>
                <p:cNvGrpSpPr/>
                <p:nvPr/>
              </p:nvGrpSpPr>
              <p:grpSpPr>
                <a:xfrm>
                  <a:off x="1539266" y="1041049"/>
                  <a:ext cx="1871771" cy="5356576"/>
                  <a:chOff x="1539266" y="1041049"/>
                  <a:chExt cx="1871771" cy="5356576"/>
                </a:xfrm>
              </p:grpSpPr>
              <p:sp>
                <p:nvSpPr>
                  <p:cNvPr id="134" name="Rectangle 35">
                    <a:extLst>
                      <a:ext uri="{FF2B5EF4-FFF2-40B4-BE49-F238E27FC236}">
                        <a16:creationId xmlns:a16="http://schemas.microsoft.com/office/drawing/2014/main" id="{9E110C2F-FFD6-D953-44D3-F9617AED83A3}"/>
                      </a:ext>
                    </a:extLst>
                  </p:cNvPr>
                  <p:cNvSpPr/>
                  <p:nvPr/>
                </p:nvSpPr>
                <p:spPr>
                  <a:xfrm>
                    <a:off x="1539266" y="1041049"/>
                    <a:ext cx="550839" cy="149118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39" h="1491180">
                        <a:moveTo>
                          <a:pt x="937" y="47591"/>
                        </a:moveTo>
                        <a:cubicBezTo>
                          <a:pt x="-6845" y="-11444"/>
                          <a:pt x="35460" y="-13128"/>
                          <a:pt x="68200" y="29141"/>
                        </a:cubicBezTo>
                        <a:lnTo>
                          <a:pt x="432508" y="320588"/>
                        </a:lnTo>
                        <a:cubicBezTo>
                          <a:pt x="465019" y="354072"/>
                          <a:pt x="468955" y="392319"/>
                          <a:pt x="465748" y="428184"/>
                        </a:cubicBezTo>
                        <a:lnTo>
                          <a:pt x="549092" y="1414020"/>
                        </a:lnTo>
                        <a:cubicBezTo>
                          <a:pt x="559457" y="1464378"/>
                          <a:pt x="522196" y="1519498"/>
                          <a:pt x="477792" y="1474606"/>
                        </a:cubicBezTo>
                        <a:lnTo>
                          <a:pt x="144279" y="1147320"/>
                        </a:lnTo>
                        <a:cubicBezTo>
                          <a:pt x="115185" y="1123133"/>
                          <a:pt x="88473" y="1087039"/>
                          <a:pt x="85573" y="1031895"/>
                        </a:cubicBezTo>
                        <a:lnTo>
                          <a:pt x="937" y="47591"/>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35">
                    <a:extLst>
                      <a:ext uri="{FF2B5EF4-FFF2-40B4-BE49-F238E27FC236}">
                        <a16:creationId xmlns:a16="http://schemas.microsoft.com/office/drawing/2014/main" id="{2EC001AB-9FB0-6024-283D-FD9ED997C4E3}"/>
                      </a:ext>
                    </a:extLst>
                  </p:cNvPr>
                  <p:cNvSpPr/>
                  <p:nvPr/>
                </p:nvSpPr>
                <p:spPr>
                  <a:xfrm>
                    <a:off x="2029202" y="1456859"/>
                    <a:ext cx="585203" cy="151367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203" h="1513672">
                        <a:moveTo>
                          <a:pt x="1603" y="71923"/>
                        </a:moveTo>
                        <a:cubicBezTo>
                          <a:pt x="-6179" y="12888"/>
                          <a:pt x="14694" y="-19752"/>
                          <a:pt x="56959" y="12992"/>
                        </a:cubicBezTo>
                        <a:lnTo>
                          <a:pt x="471274" y="349682"/>
                        </a:lnTo>
                        <a:cubicBezTo>
                          <a:pt x="513310" y="380784"/>
                          <a:pt x="531534" y="433320"/>
                          <a:pt x="533089" y="483472"/>
                        </a:cubicBezTo>
                        <a:lnTo>
                          <a:pt x="583095" y="1405015"/>
                        </a:lnTo>
                        <a:cubicBezTo>
                          <a:pt x="591079" y="1500614"/>
                          <a:pt x="577630" y="1531923"/>
                          <a:pt x="521320" y="1503700"/>
                        </a:cubicBezTo>
                        <a:lnTo>
                          <a:pt x="144945" y="1154983"/>
                        </a:lnTo>
                        <a:cubicBezTo>
                          <a:pt x="115851" y="1130796"/>
                          <a:pt x="89139" y="1094703"/>
                          <a:pt x="86239" y="1039559"/>
                        </a:cubicBezTo>
                        <a:lnTo>
                          <a:pt x="1603" y="71923"/>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35">
                    <a:extLst>
                      <a:ext uri="{FF2B5EF4-FFF2-40B4-BE49-F238E27FC236}">
                        <a16:creationId xmlns:a16="http://schemas.microsoft.com/office/drawing/2014/main" id="{4EF9ACB0-555A-59F5-3D1F-A4CA80A79BBF}"/>
                      </a:ext>
                    </a:extLst>
                  </p:cNvPr>
                  <p:cNvSpPr/>
                  <p:nvPr/>
                </p:nvSpPr>
                <p:spPr>
                  <a:xfrm>
                    <a:off x="2607984" y="1913823"/>
                    <a:ext cx="769626" cy="177924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6" h="1779245">
                        <a:moveTo>
                          <a:pt x="1468" y="79309"/>
                        </a:moveTo>
                        <a:cubicBezTo>
                          <a:pt x="-8695" y="10749"/>
                          <a:pt x="35990" y="-19510"/>
                          <a:pt x="71111" y="13234"/>
                        </a:cubicBezTo>
                        <a:lnTo>
                          <a:pt x="706882" y="468987"/>
                        </a:lnTo>
                        <a:cubicBezTo>
                          <a:pt x="753680" y="509615"/>
                          <a:pt x="750474" y="552625"/>
                          <a:pt x="752029" y="602777"/>
                        </a:cubicBezTo>
                        <a:lnTo>
                          <a:pt x="768697" y="1669577"/>
                        </a:lnTo>
                        <a:cubicBezTo>
                          <a:pt x="776681" y="1765176"/>
                          <a:pt x="732278" y="1803628"/>
                          <a:pt x="671205" y="1763499"/>
                        </a:cubicBezTo>
                        <a:lnTo>
                          <a:pt x="106710" y="1188563"/>
                        </a:lnTo>
                        <a:cubicBezTo>
                          <a:pt x="68091" y="1154850"/>
                          <a:pt x="46143" y="1130665"/>
                          <a:pt x="40861" y="1056471"/>
                        </a:cubicBezTo>
                        <a:lnTo>
                          <a:pt x="1468" y="79309"/>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35">
                    <a:extLst>
                      <a:ext uri="{FF2B5EF4-FFF2-40B4-BE49-F238E27FC236}">
                        <a16:creationId xmlns:a16="http://schemas.microsoft.com/office/drawing/2014/main" id="{BB79113E-58B4-7216-ED58-D804D2EA8FA5}"/>
                      </a:ext>
                    </a:extLst>
                  </p:cNvPr>
                  <p:cNvSpPr/>
                  <p:nvPr/>
                </p:nvSpPr>
                <p:spPr>
                  <a:xfrm>
                    <a:off x="2648208" y="3208372"/>
                    <a:ext cx="762829" cy="190315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829" h="1903152">
                        <a:moveTo>
                          <a:pt x="1468" y="79309"/>
                        </a:moveTo>
                        <a:cubicBezTo>
                          <a:pt x="-8695" y="10749"/>
                          <a:pt x="35990" y="-19510"/>
                          <a:pt x="71111" y="13234"/>
                        </a:cubicBezTo>
                        <a:lnTo>
                          <a:pt x="676288" y="625352"/>
                        </a:lnTo>
                        <a:cubicBezTo>
                          <a:pt x="723086" y="665980"/>
                          <a:pt x="733477" y="749782"/>
                          <a:pt x="735032" y="799934"/>
                        </a:cubicBezTo>
                        <a:lnTo>
                          <a:pt x="761899" y="1798748"/>
                        </a:lnTo>
                        <a:cubicBezTo>
                          <a:pt x="769883" y="1894347"/>
                          <a:pt x="725479" y="1929401"/>
                          <a:pt x="667806" y="1882473"/>
                        </a:cubicBezTo>
                        <a:lnTo>
                          <a:pt x="130505" y="1236153"/>
                        </a:lnTo>
                        <a:cubicBezTo>
                          <a:pt x="91886" y="1202440"/>
                          <a:pt x="59740" y="1164658"/>
                          <a:pt x="54458" y="1090464"/>
                        </a:cubicBezTo>
                        <a:lnTo>
                          <a:pt x="1468" y="79309"/>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35">
                    <a:extLst>
                      <a:ext uri="{FF2B5EF4-FFF2-40B4-BE49-F238E27FC236}">
                        <a16:creationId xmlns:a16="http://schemas.microsoft.com/office/drawing/2014/main" id="{69A8A025-E605-F832-F355-93E8FE96D68E}"/>
                      </a:ext>
                    </a:extLst>
                  </p:cNvPr>
                  <p:cNvSpPr/>
                  <p:nvPr/>
                </p:nvSpPr>
                <p:spPr>
                  <a:xfrm>
                    <a:off x="2130952" y="2708113"/>
                    <a:ext cx="526293" cy="159387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293" h="1593870">
                        <a:moveTo>
                          <a:pt x="1468" y="79309"/>
                        </a:moveTo>
                        <a:cubicBezTo>
                          <a:pt x="-8695" y="10749"/>
                          <a:pt x="35990" y="-19510"/>
                          <a:pt x="71111" y="13234"/>
                        </a:cubicBezTo>
                        <a:lnTo>
                          <a:pt x="435782" y="377702"/>
                        </a:lnTo>
                        <a:cubicBezTo>
                          <a:pt x="482580" y="418330"/>
                          <a:pt x="478683" y="454507"/>
                          <a:pt x="480238" y="504659"/>
                        </a:cubicBezTo>
                        <a:lnTo>
                          <a:pt x="526155" y="1532048"/>
                        </a:lnTo>
                        <a:cubicBezTo>
                          <a:pt x="529376" y="1613359"/>
                          <a:pt x="475448" y="1603170"/>
                          <a:pt x="446350" y="1565767"/>
                        </a:cubicBezTo>
                        <a:lnTo>
                          <a:pt x="123361" y="1217103"/>
                        </a:lnTo>
                        <a:cubicBezTo>
                          <a:pt x="84742" y="1183390"/>
                          <a:pt x="62121" y="1157514"/>
                          <a:pt x="56839" y="1083320"/>
                        </a:cubicBezTo>
                        <a:lnTo>
                          <a:pt x="1468" y="79309"/>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35">
                    <a:extLst>
                      <a:ext uri="{FF2B5EF4-FFF2-40B4-BE49-F238E27FC236}">
                        <a16:creationId xmlns:a16="http://schemas.microsoft.com/office/drawing/2014/main" id="{C7C4173E-30BE-202B-AD46-1EBD98503603}"/>
                      </a:ext>
                    </a:extLst>
                  </p:cNvPr>
                  <p:cNvSpPr/>
                  <p:nvPr/>
                </p:nvSpPr>
                <p:spPr>
                  <a:xfrm>
                    <a:off x="1644509" y="2248412"/>
                    <a:ext cx="519406" cy="154137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406" h="1541375">
                        <a:moveTo>
                          <a:pt x="2533" y="84818"/>
                        </a:moveTo>
                        <a:cubicBezTo>
                          <a:pt x="-7630" y="16258"/>
                          <a:pt x="13779" y="-20651"/>
                          <a:pt x="48900" y="12093"/>
                        </a:cubicBezTo>
                        <a:lnTo>
                          <a:pt x="400271" y="356610"/>
                        </a:lnTo>
                        <a:cubicBezTo>
                          <a:pt x="447069" y="397238"/>
                          <a:pt x="466448" y="469992"/>
                          <a:pt x="468003" y="520144"/>
                        </a:cubicBezTo>
                        <a:lnTo>
                          <a:pt x="517245" y="1441130"/>
                        </a:lnTo>
                        <a:cubicBezTo>
                          <a:pt x="520466" y="1522441"/>
                          <a:pt x="526389" y="1542178"/>
                          <a:pt x="480666" y="1541351"/>
                        </a:cubicBezTo>
                        <a:lnTo>
                          <a:pt x="161002" y="1179386"/>
                        </a:lnTo>
                        <a:cubicBezTo>
                          <a:pt x="122383" y="1145673"/>
                          <a:pt x="99762" y="1119797"/>
                          <a:pt x="94480" y="1045603"/>
                        </a:cubicBezTo>
                        <a:lnTo>
                          <a:pt x="2533" y="84818"/>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35">
                    <a:extLst>
                      <a:ext uri="{FF2B5EF4-FFF2-40B4-BE49-F238E27FC236}">
                        <a16:creationId xmlns:a16="http://schemas.microsoft.com/office/drawing/2014/main" id="{F19E1C60-7875-3BDB-7BC5-A9AB5B1247A8}"/>
                      </a:ext>
                    </a:extLst>
                  </p:cNvPr>
                  <p:cNvSpPr/>
                  <p:nvPr/>
                </p:nvSpPr>
                <p:spPr>
                  <a:xfrm>
                    <a:off x="1766705" y="3487703"/>
                    <a:ext cx="446103" cy="132888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 name="connsiteX0" fmla="*/ 16072 w 489719"/>
                      <a:gd name="connsiteY0" fmla="*/ 311522 h 1531997"/>
                      <a:gd name="connsiteX1" fmla="*/ 19213 w 489719"/>
                      <a:gd name="connsiteY1" fmla="*/ 2715 h 1531997"/>
                      <a:gd name="connsiteX2" fmla="*/ 370584 w 489719"/>
                      <a:gd name="connsiteY2" fmla="*/ 347232 h 1531997"/>
                      <a:gd name="connsiteX3" fmla="*/ 438316 w 489719"/>
                      <a:gd name="connsiteY3" fmla="*/ 510766 h 1531997"/>
                      <a:gd name="connsiteX4" fmla="*/ 487558 w 489719"/>
                      <a:gd name="connsiteY4" fmla="*/ 1431752 h 1531997"/>
                      <a:gd name="connsiteX5" fmla="*/ 450979 w 489719"/>
                      <a:gd name="connsiteY5" fmla="*/ 1531973 h 1531997"/>
                      <a:gd name="connsiteX6" fmla="*/ 131315 w 489719"/>
                      <a:gd name="connsiteY6" fmla="*/ 1170008 h 1531997"/>
                      <a:gd name="connsiteX7" fmla="*/ 64793 w 489719"/>
                      <a:gd name="connsiteY7" fmla="*/ 1036225 h 1531997"/>
                      <a:gd name="connsiteX8" fmla="*/ 16072 w 489719"/>
                      <a:gd name="connsiteY8" fmla="*/ 311522 h 1531997"/>
                      <a:gd name="connsiteX0" fmla="*/ 1798 w 475445"/>
                      <a:gd name="connsiteY0" fmla="*/ 79309 h 1299784"/>
                      <a:gd name="connsiteX1" fmla="*/ 61466 w 475445"/>
                      <a:gd name="connsiteY1" fmla="*/ 13234 h 1299784"/>
                      <a:gd name="connsiteX2" fmla="*/ 356310 w 475445"/>
                      <a:gd name="connsiteY2" fmla="*/ 115019 h 1299784"/>
                      <a:gd name="connsiteX3" fmla="*/ 424042 w 475445"/>
                      <a:gd name="connsiteY3" fmla="*/ 278553 h 1299784"/>
                      <a:gd name="connsiteX4" fmla="*/ 473284 w 475445"/>
                      <a:gd name="connsiteY4" fmla="*/ 1199539 h 1299784"/>
                      <a:gd name="connsiteX5" fmla="*/ 436705 w 475445"/>
                      <a:gd name="connsiteY5" fmla="*/ 1299760 h 1299784"/>
                      <a:gd name="connsiteX6" fmla="*/ 117041 w 475445"/>
                      <a:gd name="connsiteY6" fmla="*/ 937795 h 1299784"/>
                      <a:gd name="connsiteX7" fmla="*/ 50519 w 475445"/>
                      <a:gd name="connsiteY7" fmla="*/ 804012 h 1299784"/>
                      <a:gd name="connsiteX8" fmla="*/ 1798 w 475445"/>
                      <a:gd name="connsiteY8" fmla="*/ 79309 h 1299784"/>
                      <a:gd name="connsiteX0" fmla="*/ 1798 w 473439"/>
                      <a:gd name="connsiteY0" fmla="*/ 79309 h 1306428"/>
                      <a:gd name="connsiteX1" fmla="*/ 61466 w 473439"/>
                      <a:gd name="connsiteY1" fmla="*/ 13234 h 1306428"/>
                      <a:gd name="connsiteX2" fmla="*/ 356310 w 473439"/>
                      <a:gd name="connsiteY2" fmla="*/ 115019 h 1306428"/>
                      <a:gd name="connsiteX3" fmla="*/ 424042 w 473439"/>
                      <a:gd name="connsiteY3" fmla="*/ 278553 h 1306428"/>
                      <a:gd name="connsiteX4" fmla="*/ 473284 w 473439"/>
                      <a:gd name="connsiteY4" fmla="*/ 1199539 h 1306428"/>
                      <a:gd name="connsiteX5" fmla="*/ 383503 w 473439"/>
                      <a:gd name="connsiteY5" fmla="*/ 1306410 h 1306428"/>
                      <a:gd name="connsiteX6" fmla="*/ 117041 w 473439"/>
                      <a:gd name="connsiteY6" fmla="*/ 937795 h 1306428"/>
                      <a:gd name="connsiteX7" fmla="*/ 50519 w 473439"/>
                      <a:gd name="connsiteY7" fmla="*/ 804012 h 1306428"/>
                      <a:gd name="connsiteX8" fmla="*/ 1798 w 473439"/>
                      <a:gd name="connsiteY8" fmla="*/ 79309 h 1306428"/>
                      <a:gd name="connsiteX0" fmla="*/ 1798 w 450294"/>
                      <a:gd name="connsiteY0" fmla="*/ 79309 h 1326434"/>
                      <a:gd name="connsiteX1" fmla="*/ 61466 w 450294"/>
                      <a:gd name="connsiteY1" fmla="*/ 13234 h 1326434"/>
                      <a:gd name="connsiteX2" fmla="*/ 356310 w 450294"/>
                      <a:gd name="connsiteY2" fmla="*/ 115019 h 1326434"/>
                      <a:gd name="connsiteX3" fmla="*/ 424042 w 450294"/>
                      <a:gd name="connsiteY3" fmla="*/ 278553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56310 w 450294"/>
                      <a:gd name="connsiteY2" fmla="*/ 115019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2107 w 443953"/>
                      <a:gd name="connsiteY0" fmla="*/ 99226 h 1323076"/>
                      <a:gd name="connsiteX1" fmla="*/ 55125 w 443953"/>
                      <a:gd name="connsiteY1" fmla="*/ 9876 h 1323076"/>
                      <a:gd name="connsiteX2" fmla="*/ 343319 w 443953"/>
                      <a:gd name="connsiteY2" fmla="*/ 351067 h 1323076"/>
                      <a:gd name="connsiteX3" fmla="*/ 394425 w 443953"/>
                      <a:gd name="connsiteY3" fmla="*/ 497976 h 1323076"/>
                      <a:gd name="connsiteX4" fmla="*/ 443667 w 443953"/>
                      <a:gd name="connsiteY4" fmla="*/ 1279309 h 1323076"/>
                      <a:gd name="connsiteX5" fmla="*/ 377162 w 443953"/>
                      <a:gd name="connsiteY5" fmla="*/ 1303052 h 1323076"/>
                      <a:gd name="connsiteX6" fmla="*/ 110700 w 443953"/>
                      <a:gd name="connsiteY6" fmla="*/ 934437 h 1323076"/>
                      <a:gd name="connsiteX7" fmla="*/ 47503 w 443953"/>
                      <a:gd name="connsiteY7" fmla="*/ 803979 h 1323076"/>
                      <a:gd name="connsiteX8" fmla="*/ 2107 w 443953"/>
                      <a:gd name="connsiteY8" fmla="*/ 99226 h 1323076"/>
                      <a:gd name="connsiteX0" fmla="*/ 2811 w 444657"/>
                      <a:gd name="connsiteY0" fmla="*/ 105182 h 1329032"/>
                      <a:gd name="connsiteX1" fmla="*/ 45854 w 444657"/>
                      <a:gd name="connsiteY1" fmla="*/ 9182 h 1329032"/>
                      <a:gd name="connsiteX2" fmla="*/ 344023 w 444657"/>
                      <a:gd name="connsiteY2" fmla="*/ 357023 h 1329032"/>
                      <a:gd name="connsiteX3" fmla="*/ 395129 w 444657"/>
                      <a:gd name="connsiteY3" fmla="*/ 503932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44023 w 444657"/>
                      <a:gd name="connsiteY2" fmla="*/ 357023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09839"/>
                      <a:gd name="connsiteX1" fmla="*/ 45854 w 444657"/>
                      <a:gd name="connsiteY1" fmla="*/ 9182 h 1309839"/>
                      <a:gd name="connsiteX2" fmla="*/ 357323 w 444657"/>
                      <a:gd name="connsiteY2" fmla="*/ 373649 h 1309839"/>
                      <a:gd name="connsiteX3" fmla="*/ 401779 w 444657"/>
                      <a:gd name="connsiteY3" fmla="*/ 547158 h 1309839"/>
                      <a:gd name="connsiteX4" fmla="*/ 444371 w 444657"/>
                      <a:gd name="connsiteY4" fmla="*/ 1238714 h 1309839"/>
                      <a:gd name="connsiteX5" fmla="*/ 377866 w 444657"/>
                      <a:gd name="connsiteY5" fmla="*/ 1309008 h 1309839"/>
                      <a:gd name="connsiteX6" fmla="*/ 111404 w 444657"/>
                      <a:gd name="connsiteY6" fmla="*/ 940393 h 1309839"/>
                      <a:gd name="connsiteX7" fmla="*/ 48207 w 444657"/>
                      <a:gd name="connsiteY7" fmla="*/ 809935 h 1309839"/>
                      <a:gd name="connsiteX8" fmla="*/ 2811 w 444657"/>
                      <a:gd name="connsiteY8" fmla="*/ 105182 h 1309839"/>
                      <a:gd name="connsiteX0" fmla="*/ 2811 w 444745"/>
                      <a:gd name="connsiteY0" fmla="*/ 105182 h 1304344"/>
                      <a:gd name="connsiteX1" fmla="*/ 45854 w 444745"/>
                      <a:gd name="connsiteY1" fmla="*/ 9182 h 1304344"/>
                      <a:gd name="connsiteX2" fmla="*/ 357323 w 444745"/>
                      <a:gd name="connsiteY2" fmla="*/ 373649 h 1304344"/>
                      <a:gd name="connsiteX3" fmla="*/ 401779 w 444745"/>
                      <a:gd name="connsiteY3" fmla="*/ 547158 h 1304344"/>
                      <a:gd name="connsiteX4" fmla="*/ 444371 w 444745"/>
                      <a:gd name="connsiteY4" fmla="*/ 1238714 h 1304344"/>
                      <a:gd name="connsiteX5" fmla="*/ 384516 w 444745"/>
                      <a:gd name="connsiteY5" fmla="*/ 1302358 h 1304344"/>
                      <a:gd name="connsiteX6" fmla="*/ 111404 w 444745"/>
                      <a:gd name="connsiteY6" fmla="*/ 940393 h 1304344"/>
                      <a:gd name="connsiteX7" fmla="*/ 48207 w 444745"/>
                      <a:gd name="connsiteY7" fmla="*/ 809935 h 1304344"/>
                      <a:gd name="connsiteX8" fmla="*/ 2811 w 444745"/>
                      <a:gd name="connsiteY8" fmla="*/ 105182 h 1304344"/>
                      <a:gd name="connsiteX0" fmla="*/ 2811 w 444629"/>
                      <a:gd name="connsiteY0" fmla="*/ 105182 h 1324998"/>
                      <a:gd name="connsiteX1" fmla="*/ 45854 w 444629"/>
                      <a:gd name="connsiteY1" fmla="*/ 9182 h 1324998"/>
                      <a:gd name="connsiteX2" fmla="*/ 357323 w 444629"/>
                      <a:gd name="connsiteY2" fmla="*/ 373649 h 1324998"/>
                      <a:gd name="connsiteX3" fmla="*/ 401779 w 444629"/>
                      <a:gd name="connsiteY3" fmla="*/ 547158 h 1324998"/>
                      <a:gd name="connsiteX4" fmla="*/ 444371 w 444629"/>
                      <a:gd name="connsiteY4" fmla="*/ 1238714 h 1324998"/>
                      <a:gd name="connsiteX5" fmla="*/ 384516 w 444629"/>
                      <a:gd name="connsiteY5" fmla="*/ 1302358 h 1324998"/>
                      <a:gd name="connsiteX6" fmla="*/ 111404 w 444629"/>
                      <a:gd name="connsiteY6" fmla="*/ 940393 h 1324998"/>
                      <a:gd name="connsiteX7" fmla="*/ 48207 w 444629"/>
                      <a:gd name="connsiteY7" fmla="*/ 809935 h 1324998"/>
                      <a:gd name="connsiteX8" fmla="*/ 2811 w 444629"/>
                      <a:gd name="connsiteY8" fmla="*/ 105182 h 1324998"/>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111404 w 446103"/>
                      <a:gd name="connsiteY6" fmla="*/ 940393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6103" h="1328885">
                        <a:moveTo>
                          <a:pt x="2811" y="105182"/>
                        </a:moveTo>
                        <a:cubicBezTo>
                          <a:pt x="-7352" y="36622"/>
                          <a:pt x="10733" y="-23562"/>
                          <a:pt x="45854" y="9182"/>
                        </a:cubicBezTo>
                        <a:lnTo>
                          <a:pt x="357323" y="373649"/>
                        </a:lnTo>
                        <a:cubicBezTo>
                          <a:pt x="407446" y="430902"/>
                          <a:pt x="400224" y="497006"/>
                          <a:pt x="401779" y="547158"/>
                        </a:cubicBezTo>
                        <a:lnTo>
                          <a:pt x="444371" y="1238714"/>
                        </a:lnTo>
                        <a:cubicBezTo>
                          <a:pt x="454242" y="1336650"/>
                          <a:pt x="420264" y="1349736"/>
                          <a:pt x="384516" y="1302358"/>
                        </a:cubicBezTo>
                        <a:lnTo>
                          <a:pt x="98104" y="917117"/>
                        </a:lnTo>
                        <a:cubicBezTo>
                          <a:pt x="56160" y="873428"/>
                          <a:pt x="56814" y="847553"/>
                          <a:pt x="48207" y="786659"/>
                        </a:cubicBezTo>
                        <a:lnTo>
                          <a:pt x="2811" y="105182"/>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35">
                    <a:extLst>
                      <a:ext uri="{FF2B5EF4-FFF2-40B4-BE49-F238E27FC236}">
                        <a16:creationId xmlns:a16="http://schemas.microsoft.com/office/drawing/2014/main" id="{C8473DFA-9EEE-E5ED-4198-398AC223B01D}"/>
                      </a:ext>
                    </a:extLst>
                  </p:cNvPr>
                  <p:cNvSpPr/>
                  <p:nvPr/>
                </p:nvSpPr>
                <p:spPr>
                  <a:xfrm>
                    <a:off x="2189933" y="3988658"/>
                    <a:ext cx="483392" cy="139577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1468 w 526252"/>
                      <a:gd name="connsiteY0" fmla="*/ 79309 h 1627050"/>
                      <a:gd name="connsiteX1" fmla="*/ 71111 w 526252"/>
                      <a:gd name="connsiteY1" fmla="*/ 13234 h 1627050"/>
                      <a:gd name="connsiteX2" fmla="*/ 435782 w 526252"/>
                      <a:gd name="connsiteY2" fmla="*/ 377702 h 1627050"/>
                      <a:gd name="connsiteX3" fmla="*/ 480238 w 526252"/>
                      <a:gd name="connsiteY3" fmla="*/ 504659 h 1627050"/>
                      <a:gd name="connsiteX4" fmla="*/ 526155 w 526252"/>
                      <a:gd name="connsiteY4" fmla="*/ 1532048 h 1627050"/>
                      <a:gd name="connsiteX5" fmla="*/ 423074 w 526252"/>
                      <a:gd name="connsiteY5" fmla="*/ 1612318 h 1627050"/>
                      <a:gd name="connsiteX6" fmla="*/ 123361 w 526252"/>
                      <a:gd name="connsiteY6" fmla="*/ 1217103 h 1627050"/>
                      <a:gd name="connsiteX7" fmla="*/ 56839 w 526252"/>
                      <a:gd name="connsiteY7" fmla="*/ 1083320 h 1627050"/>
                      <a:gd name="connsiteX8" fmla="*/ 1468 w 526252"/>
                      <a:gd name="connsiteY8" fmla="*/ 79309 h 1627050"/>
                      <a:gd name="connsiteX0" fmla="*/ 1468 w 512971"/>
                      <a:gd name="connsiteY0" fmla="*/ 79309 h 1637747"/>
                      <a:gd name="connsiteX1" fmla="*/ 71111 w 512971"/>
                      <a:gd name="connsiteY1" fmla="*/ 13234 h 1637747"/>
                      <a:gd name="connsiteX2" fmla="*/ 435782 w 512971"/>
                      <a:gd name="connsiteY2" fmla="*/ 377702 h 1637747"/>
                      <a:gd name="connsiteX3" fmla="*/ 480238 w 512971"/>
                      <a:gd name="connsiteY3" fmla="*/ 504659 h 1637747"/>
                      <a:gd name="connsiteX4" fmla="*/ 512854 w 512971"/>
                      <a:gd name="connsiteY4" fmla="*/ 1571949 h 1637747"/>
                      <a:gd name="connsiteX5" fmla="*/ 423074 w 512971"/>
                      <a:gd name="connsiteY5" fmla="*/ 1612318 h 1637747"/>
                      <a:gd name="connsiteX6" fmla="*/ 123361 w 512971"/>
                      <a:gd name="connsiteY6" fmla="*/ 1217103 h 1637747"/>
                      <a:gd name="connsiteX7" fmla="*/ 56839 w 512971"/>
                      <a:gd name="connsiteY7" fmla="*/ 1083320 h 1637747"/>
                      <a:gd name="connsiteX8" fmla="*/ 1468 w 512971"/>
                      <a:gd name="connsiteY8" fmla="*/ 79309 h 1637747"/>
                      <a:gd name="connsiteX0" fmla="*/ 1468 w 513000"/>
                      <a:gd name="connsiteY0" fmla="*/ 79309 h 1647743"/>
                      <a:gd name="connsiteX1" fmla="*/ 71111 w 513000"/>
                      <a:gd name="connsiteY1" fmla="*/ 13234 h 1647743"/>
                      <a:gd name="connsiteX2" fmla="*/ 435782 w 513000"/>
                      <a:gd name="connsiteY2" fmla="*/ 377702 h 1647743"/>
                      <a:gd name="connsiteX3" fmla="*/ 480238 w 513000"/>
                      <a:gd name="connsiteY3" fmla="*/ 504659 h 1647743"/>
                      <a:gd name="connsiteX4" fmla="*/ 512854 w 513000"/>
                      <a:gd name="connsiteY4" fmla="*/ 1571949 h 1647743"/>
                      <a:gd name="connsiteX5" fmla="*/ 423074 w 513000"/>
                      <a:gd name="connsiteY5" fmla="*/ 1612318 h 1647743"/>
                      <a:gd name="connsiteX6" fmla="*/ 123361 w 513000"/>
                      <a:gd name="connsiteY6" fmla="*/ 1217103 h 1647743"/>
                      <a:gd name="connsiteX7" fmla="*/ 56839 w 513000"/>
                      <a:gd name="connsiteY7" fmla="*/ 1083320 h 1647743"/>
                      <a:gd name="connsiteX8" fmla="*/ 1468 w 513000"/>
                      <a:gd name="connsiteY8" fmla="*/ 79309 h 1647743"/>
                      <a:gd name="connsiteX0" fmla="*/ 1468 w 513000"/>
                      <a:gd name="connsiteY0" fmla="*/ 79309 h 1652742"/>
                      <a:gd name="connsiteX1" fmla="*/ 71111 w 513000"/>
                      <a:gd name="connsiteY1" fmla="*/ 13234 h 1652742"/>
                      <a:gd name="connsiteX2" fmla="*/ 435782 w 513000"/>
                      <a:gd name="connsiteY2" fmla="*/ 377702 h 1652742"/>
                      <a:gd name="connsiteX3" fmla="*/ 480238 w 513000"/>
                      <a:gd name="connsiteY3" fmla="*/ 504659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35782 w 513000"/>
                      <a:gd name="connsiteY2" fmla="*/ 377702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52407 w 513000"/>
                      <a:gd name="connsiteY2" fmla="*/ 637059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3149 w 484755"/>
                      <a:gd name="connsiteY0" fmla="*/ 337900 h 1642000"/>
                      <a:gd name="connsiteX1" fmla="*/ 42866 w 484755"/>
                      <a:gd name="connsiteY1" fmla="*/ 2492 h 1642000"/>
                      <a:gd name="connsiteX2" fmla="*/ 424162 w 484755"/>
                      <a:gd name="connsiteY2" fmla="*/ 626317 h 1642000"/>
                      <a:gd name="connsiteX3" fmla="*/ 458643 w 484755"/>
                      <a:gd name="connsiteY3" fmla="*/ 786525 h 1642000"/>
                      <a:gd name="connsiteX4" fmla="*/ 484609 w 484755"/>
                      <a:gd name="connsiteY4" fmla="*/ 1561207 h 1642000"/>
                      <a:gd name="connsiteX5" fmla="*/ 394829 w 484755"/>
                      <a:gd name="connsiteY5" fmla="*/ 1601576 h 1642000"/>
                      <a:gd name="connsiteX6" fmla="*/ 95116 w 484755"/>
                      <a:gd name="connsiteY6" fmla="*/ 1206361 h 1642000"/>
                      <a:gd name="connsiteX7" fmla="*/ 28594 w 484755"/>
                      <a:gd name="connsiteY7" fmla="*/ 1072578 h 1642000"/>
                      <a:gd name="connsiteX8" fmla="*/ 3149 w 484755"/>
                      <a:gd name="connsiteY8" fmla="*/ 337900 h 1642000"/>
                      <a:gd name="connsiteX0" fmla="*/ 1565 w 483171"/>
                      <a:gd name="connsiteY0" fmla="*/ 82042 h 1386142"/>
                      <a:gd name="connsiteX1" fmla="*/ 67883 w 483171"/>
                      <a:gd name="connsiteY1" fmla="*/ 12642 h 1386142"/>
                      <a:gd name="connsiteX2" fmla="*/ 422578 w 483171"/>
                      <a:gd name="connsiteY2" fmla="*/ 370459 h 1386142"/>
                      <a:gd name="connsiteX3" fmla="*/ 457059 w 483171"/>
                      <a:gd name="connsiteY3" fmla="*/ 530667 h 1386142"/>
                      <a:gd name="connsiteX4" fmla="*/ 483025 w 483171"/>
                      <a:gd name="connsiteY4" fmla="*/ 1305349 h 1386142"/>
                      <a:gd name="connsiteX5" fmla="*/ 393245 w 483171"/>
                      <a:gd name="connsiteY5" fmla="*/ 1345718 h 1386142"/>
                      <a:gd name="connsiteX6" fmla="*/ 93532 w 483171"/>
                      <a:gd name="connsiteY6" fmla="*/ 950503 h 1386142"/>
                      <a:gd name="connsiteX7" fmla="*/ 27010 w 483171"/>
                      <a:gd name="connsiteY7" fmla="*/ 816720 h 1386142"/>
                      <a:gd name="connsiteX8" fmla="*/ 1565 w 483171"/>
                      <a:gd name="connsiteY8" fmla="*/ 82042 h 1386142"/>
                      <a:gd name="connsiteX0" fmla="*/ 4539 w 486145"/>
                      <a:gd name="connsiteY0" fmla="*/ 88711 h 1392811"/>
                      <a:gd name="connsiteX1" fmla="*/ 70857 w 486145"/>
                      <a:gd name="connsiteY1" fmla="*/ 19311 h 1392811"/>
                      <a:gd name="connsiteX2" fmla="*/ 425552 w 486145"/>
                      <a:gd name="connsiteY2" fmla="*/ 377128 h 1392811"/>
                      <a:gd name="connsiteX3" fmla="*/ 460033 w 486145"/>
                      <a:gd name="connsiteY3" fmla="*/ 537336 h 1392811"/>
                      <a:gd name="connsiteX4" fmla="*/ 485999 w 486145"/>
                      <a:gd name="connsiteY4" fmla="*/ 1312018 h 1392811"/>
                      <a:gd name="connsiteX5" fmla="*/ 396219 w 486145"/>
                      <a:gd name="connsiteY5" fmla="*/ 1352387 h 1392811"/>
                      <a:gd name="connsiteX6" fmla="*/ 96506 w 486145"/>
                      <a:gd name="connsiteY6" fmla="*/ 957172 h 1392811"/>
                      <a:gd name="connsiteX7" fmla="*/ 29984 w 486145"/>
                      <a:gd name="connsiteY7" fmla="*/ 823389 h 1392811"/>
                      <a:gd name="connsiteX8" fmla="*/ 4539 w 486145"/>
                      <a:gd name="connsiteY8" fmla="*/ 88711 h 1392811"/>
                      <a:gd name="connsiteX0" fmla="*/ 4983 w 486589"/>
                      <a:gd name="connsiteY0" fmla="*/ 96073 h 1400173"/>
                      <a:gd name="connsiteX1" fmla="*/ 71301 w 486589"/>
                      <a:gd name="connsiteY1" fmla="*/ 26673 h 1400173"/>
                      <a:gd name="connsiteX2" fmla="*/ 425996 w 486589"/>
                      <a:gd name="connsiteY2" fmla="*/ 384490 h 1400173"/>
                      <a:gd name="connsiteX3" fmla="*/ 460477 w 486589"/>
                      <a:gd name="connsiteY3" fmla="*/ 544698 h 1400173"/>
                      <a:gd name="connsiteX4" fmla="*/ 486443 w 486589"/>
                      <a:gd name="connsiteY4" fmla="*/ 1319380 h 1400173"/>
                      <a:gd name="connsiteX5" fmla="*/ 396663 w 486589"/>
                      <a:gd name="connsiteY5" fmla="*/ 1359749 h 1400173"/>
                      <a:gd name="connsiteX6" fmla="*/ 96950 w 486589"/>
                      <a:gd name="connsiteY6" fmla="*/ 964534 h 1400173"/>
                      <a:gd name="connsiteX7" fmla="*/ 30428 w 486589"/>
                      <a:gd name="connsiteY7" fmla="*/ 830751 h 1400173"/>
                      <a:gd name="connsiteX8" fmla="*/ 4983 w 486589"/>
                      <a:gd name="connsiteY8" fmla="*/ 96073 h 1400173"/>
                      <a:gd name="connsiteX0" fmla="*/ 1786 w 483392"/>
                      <a:gd name="connsiteY0" fmla="*/ 91672 h 1395772"/>
                      <a:gd name="connsiteX1" fmla="*/ 68104 w 483392"/>
                      <a:gd name="connsiteY1" fmla="*/ 22272 h 1395772"/>
                      <a:gd name="connsiteX2" fmla="*/ 422799 w 483392"/>
                      <a:gd name="connsiteY2" fmla="*/ 380089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92" h="1395772">
                        <a:moveTo>
                          <a:pt x="1786" y="91672"/>
                        </a:moveTo>
                        <a:cubicBezTo>
                          <a:pt x="-8377" y="9811"/>
                          <a:pt x="26333" y="-27098"/>
                          <a:pt x="68104" y="22272"/>
                        </a:cubicBezTo>
                        <a:lnTo>
                          <a:pt x="422799" y="383414"/>
                        </a:lnTo>
                        <a:cubicBezTo>
                          <a:pt x="469597" y="424042"/>
                          <a:pt x="455725" y="490145"/>
                          <a:pt x="457280" y="540297"/>
                        </a:cubicBezTo>
                        <a:lnTo>
                          <a:pt x="483246" y="1314979"/>
                        </a:lnTo>
                        <a:cubicBezTo>
                          <a:pt x="486467" y="1412916"/>
                          <a:pt x="435864" y="1416027"/>
                          <a:pt x="393466" y="1355348"/>
                        </a:cubicBezTo>
                        <a:lnTo>
                          <a:pt x="80453" y="946833"/>
                        </a:lnTo>
                        <a:cubicBezTo>
                          <a:pt x="28534" y="899820"/>
                          <a:pt x="29188" y="880593"/>
                          <a:pt x="27231" y="789774"/>
                        </a:cubicBezTo>
                        <a:lnTo>
                          <a:pt x="1786" y="91672"/>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35">
                    <a:extLst>
                      <a:ext uri="{FF2B5EF4-FFF2-40B4-BE49-F238E27FC236}">
                        <a16:creationId xmlns:a16="http://schemas.microsoft.com/office/drawing/2014/main" id="{0C352121-BC87-F649-93D6-506545B921D0}"/>
                      </a:ext>
                    </a:extLst>
                  </p:cNvPr>
                  <p:cNvSpPr/>
                  <p:nvPr/>
                </p:nvSpPr>
                <p:spPr>
                  <a:xfrm>
                    <a:off x="2671705" y="4491820"/>
                    <a:ext cx="737582" cy="190580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3923"/>
                      <a:gd name="connsiteY0" fmla="*/ 79309 h 2036395"/>
                      <a:gd name="connsiteX1" fmla="*/ 71111 w 763923"/>
                      <a:gd name="connsiteY1" fmla="*/ 13234 h 2036395"/>
                      <a:gd name="connsiteX2" fmla="*/ 676288 w 763923"/>
                      <a:gd name="connsiteY2" fmla="*/ 625352 h 2036395"/>
                      <a:gd name="connsiteX3" fmla="*/ 735032 w 763923"/>
                      <a:gd name="connsiteY3" fmla="*/ 799934 h 2036395"/>
                      <a:gd name="connsiteX4" fmla="*/ 761899 w 763923"/>
                      <a:gd name="connsiteY4" fmla="*/ 1798748 h 2036395"/>
                      <a:gd name="connsiteX5" fmla="*/ 697732 w 763923"/>
                      <a:gd name="connsiteY5" fmla="*/ 2028777 h 2036395"/>
                      <a:gd name="connsiteX6" fmla="*/ 130505 w 763923"/>
                      <a:gd name="connsiteY6" fmla="*/ 1236153 h 2036395"/>
                      <a:gd name="connsiteX7" fmla="*/ 54458 w 763923"/>
                      <a:gd name="connsiteY7" fmla="*/ 1090464 h 2036395"/>
                      <a:gd name="connsiteX8" fmla="*/ 1468 w 763923"/>
                      <a:gd name="connsiteY8" fmla="*/ 79309 h 2036395"/>
                      <a:gd name="connsiteX0" fmla="*/ 1468 w 776544"/>
                      <a:gd name="connsiteY0" fmla="*/ 79309 h 2046905"/>
                      <a:gd name="connsiteX1" fmla="*/ 71111 w 776544"/>
                      <a:gd name="connsiteY1" fmla="*/ 13234 h 2046905"/>
                      <a:gd name="connsiteX2" fmla="*/ 676288 w 776544"/>
                      <a:gd name="connsiteY2" fmla="*/ 625352 h 2046905"/>
                      <a:gd name="connsiteX3" fmla="*/ 735032 w 776544"/>
                      <a:gd name="connsiteY3" fmla="*/ 799934 h 2046905"/>
                      <a:gd name="connsiteX4" fmla="*/ 775199 w 776544"/>
                      <a:gd name="connsiteY4" fmla="*/ 1931752 h 2046905"/>
                      <a:gd name="connsiteX5" fmla="*/ 697732 w 776544"/>
                      <a:gd name="connsiteY5" fmla="*/ 2028777 h 2046905"/>
                      <a:gd name="connsiteX6" fmla="*/ 130505 w 776544"/>
                      <a:gd name="connsiteY6" fmla="*/ 1236153 h 2046905"/>
                      <a:gd name="connsiteX7" fmla="*/ 54458 w 776544"/>
                      <a:gd name="connsiteY7" fmla="*/ 1090464 h 2046905"/>
                      <a:gd name="connsiteX8" fmla="*/ 1468 w 776544"/>
                      <a:gd name="connsiteY8" fmla="*/ 79309 h 2046905"/>
                      <a:gd name="connsiteX0" fmla="*/ 1468 w 776544"/>
                      <a:gd name="connsiteY0" fmla="*/ 79309 h 2042651"/>
                      <a:gd name="connsiteX1" fmla="*/ 71111 w 776544"/>
                      <a:gd name="connsiteY1" fmla="*/ 13234 h 2042651"/>
                      <a:gd name="connsiteX2" fmla="*/ 676288 w 776544"/>
                      <a:gd name="connsiteY2" fmla="*/ 625352 h 2042651"/>
                      <a:gd name="connsiteX3" fmla="*/ 735032 w 776544"/>
                      <a:gd name="connsiteY3" fmla="*/ 799934 h 2042651"/>
                      <a:gd name="connsiteX4" fmla="*/ 775199 w 776544"/>
                      <a:gd name="connsiteY4" fmla="*/ 1931752 h 2042651"/>
                      <a:gd name="connsiteX5" fmla="*/ 697732 w 776544"/>
                      <a:gd name="connsiteY5" fmla="*/ 2028777 h 2042651"/>
                      <a:gd name="connsiteX6" fmla="*/ 130505 w 776544"/>
                      <a:gd name="connsiteY6" fmla="*/ 1236153 h 2042651"/>
                      <a:gd name="connsiteX7" fmla="*/ 54458 w 776544"/>
                      <a:gd name="connsiteY7" fmla="*/ 1090464 h 2042651"/>
                      <a:gd name="connsiteX8" fmla="*/ 1468 w 776544"/>
                      <a:gd name="connsiteY8" fmla="*/ 79309 h 2042651"/>
                      <a:gd name="connsiteX0" fmla="*/ 1468 w 778258"/>
                      <a:gd name="connsiteY0" fmla="*/ 79309 h 2042651"/>
                      <a:gd name="connsiteX1" fmla="*/ 71111 w 778258"/>
                      <a:gd name="connsiteY1" fmla="*/ 13234 h 2042651"/>
                      <a:gd name="connsiteX2" fmla="*/ 676288 w 778258"/>
                      <a:gd name="connsiteY2" fmla="*/ 625352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26165 w 778258"/>
                      <a:gd name="connsiteY2" fmla="*/ 84813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4069 w 744283"/>
                      <a:gd name="connsiteY0" fmla="*/ 245799 h 2032911"/>
                      <a:gd name="connsiteX1" fmla="*/ 37136 w 744283"/>
                      <a:gd name="connsiteY1" fmla="*/ 3494 h 2032911"/>
                      <a:gd name="connsiteX2" fmla="*/ 692190 w 744283"/>
                      <a:gd name="connsiteY2" fmla="*/ 838393 h 2032911"/>
                      <a:gd name="connsiteX3" fmla="*/ 744283 w 744283"/>
                      <a:gd name="connsiteY3" fmla="*/ 1022950 h 2032911"/>
                      <a:gd name="connsiteX4" fmla="*/ 741224 w 744283"/>
                      <a:gd name="connsiteY4" fmla="*/ 1922012 h 2032911"/>
                      <a:gd name="connsiteX5" fmla="*/ 663757 w 744283"/>
                      <a:gd name="connsiteY5" fmla="*/ 2019037 h 2032911"/>
                      <a:gd name="connsiteX6" fmla="*/ 96530 w 744283"/>
                      <a:gd name="connsiteY6" fmla="*/ 1226413 h 2032911"/>
                      <a:gd name="connsiteX7" fmla="*/ 20483 w 744283"/>
                      <a:gd name="connsiteY7" fmla="*/ 1080724 h 2032911"/>
                      <a:gd name="connsiteX8" fmla="*/ 4069 w 744283"/>
                      <a:gd name="connsiteY8" fmla="*/ 245799 h 2032911"/>
                      <a:gd name="connsiteX0" fmla="*/ 982 w 741196"/>
                      <a:gd name="connsiteY0" fmla="*/ 102194 h 1889306"/>
                      <a:gd name="connsiteX1" fmla="*/ 97226 w 741196"/>
                      <a:gd name="connsiteY1" fmla="*/ 9518 h 1889306"/>
                      <a:gd name="connsiteX2" fmla="*/ 689103 w 741196"/>
                      <a:gd name="connsiteY2" fmla="*/ 694788 h 1889306"/>
                      <a:gd name="connsiteX3" fmla="*/ 741196 w 741196"/>
                      <a:gd name="connsiteY3" fmla="*/ 879345 h 1889306"/>
                      <a:gd name="connsiteX4" fmla="*/ 738137 w 741196"/>
                      <a:gd name="connsiteY4" fmla="*/ 1778407 h 1889306"/>
                      <a:gd name="connsiteX5" fmla="*/ 660670 w 741196"/>
                      <a:gd name="connsiteY5" fmla="*/ 1875432 h 1889306"/>
                      <a:gd name="connsiteX6" fmla="*/ 93443 w 741196"/>
                      <a:gd name="connsiteY6" fmla="*/ 1082808 h 1889306"/>
                      <a:gd name="connsiteX7" fmla="*/ 17396 w 741196"/>
                      <a:gd name="connsiteY7" fmla="*/ 937119 h 1889306"/>
                      <a:gd name="connsiteX8" fmla="*/ 982 w 741196"/>
                      <a:gd name="connsiteY8" fmla="*/ 102194 h 1889306"/>
                      <a:gd name="connsiteX0" fmla="*/ 1025 w 737914"/>
                      <a:gd name="connsiteY0" fmla="*/ 79308 h 1893021"/>
                      <a:gd name="connsiteX1" fmla="*/ 93944 w 737914"/>
                      <a:gd name="connsiteY1" fmla="*/ 13233 h 1893021"/>
                      <a:gd name="connsiteX2" fmla="*/ 685821 w 737914"/>
                      <a:gd name="connsiteY2" fmla="*/ 698503 h 1893021"/>
                      <a:gd name="connsiteX3" fmla="*/ 737914 w 737914"/>
                      <a:gd name="connsiteY3" fmla="*/ 883060 h 1893021"/>
                      <a:gd name="connsiteX4" fmla="*/ 734855 w 737914"/>
                      <a:gd name="connsiteY4" fmla="*/ 1782122 h 1893021"/>
                      <a:gd name="connsiteX5" fmla="*/ 657388 w 737914"/>
                      <a:gd name="connsiteY5" fmla="*/ 1879147 h 1893021"/>
                      <a:gd name="connsiteX6" fmla="*/ 90161 w 737914"/>
                      <a:gd name="connsiteY6" fmla="*/ 1086523 h 1893021"/>
                      <a:gd name="connsiteX7" fmla="*/ 14114 w 737914"/>
                      <a:gd name="connsiteY7" fmla="*/ 940834 h 1893021"/>
                      <a:gd name="connsiteX8" fmla="*/ 1025 w 737914"/>
                      <a:gd name="connsiteY8" fmla="*/ 79308 h 1893021"/>
                      <a:gd name="connsiteX0" fmla="*/ 2432 w 739321"/>
                      <a:gd name="connsiteY0" fmla="*/ 89156 h 1902869"/>
                      <a:gd name="connsiteX1" fmla="*/ 95351 w 739321"/>
                      <a:gd name="connsiteY1" fmla="*/ 23081 h 1902869"/>
                      <a:gd name="connsiteX2" fmla="*/ 687228 w 739321"/>
                      <a:gd name="connsiteY2" fmla="*/ 708351 h 1902869"/>
                      <a:gd name="connsiteX3" fmla="*/ 739321 w 739321"/>
                      <a:gd name="connsiteY3" fmla="*/ 892908 h 1902869"/>
                      <a:gd name="connsiteX4" fmla="*/ 736262 w 739321"/>
                      <a:gd name="connsiteY4" fmla="*/ 1791970 h 1902869"/>
                      <a:gd name="connsiteX5" fmla="*/ 658795 w 739321"/>
                      <a:gd name="connsiteY5" fmla="*/ 1888995 h 1902869"/>
                      <a:gd name="connsiteX6" fmla="*/ 91568 w 739321"/>
                      <a:gd name="connsiteY6" fmla="*/ 1096371 h 1902869"/>
                      <a:gd name="connsiteX7" fmla="*/ 15521 w 739321"/>
                      <a:gd name="connsiteY7" fmla="*/ 950682 h 1902869"/>
                      <a:gd name="connsiteX8" fmla="*/ 2432 w 739321"/>
                      <a:gd name="connsiteY8" fmla="*/ 89156 h 1902869"/>
                      <a:gd name="connsiteX0" fmla="*/ 2726 w 739615"/>
                      <a:gd name="connsiteY0" fmla="*/ 106567 h 1920280"/>
                      <a:gd name="connsiteX1" fmla="*/ 95645 w 739615"/>
                      <a:gd name="connsiteY1" fmla="*/ 40492 h 1920280"/>
                      <a:gd name="connsiteX2" fmla="*/ 687522 w 739615"/>
                      <a:gd name="connsiteY2" fmla="*/ 725762 h 1920280"/>
                      <a:gd name="connsiteX3" fmla="*/ 739615 w 739615"/>
                      <a:gd name="connsiteY3" fmla="*/ 910319 h 1920280"/>
                      <a:gd name="connsiteX4" fmla="*/ 736556 w 739615"/>
                      <a:gd name="connsiteY4" fmla="*/ 1809381 h 1920280"/>
                      <a:gd name="connsiteX5" fmla="*/ 659089 w 739615"/>
                      <a:gd name="connsiteY5" fmla="*/ 1906406 h 1920280"/>
                      <a:gd name="connsiteX6" fmla="*/ 91862 w 739615"/>
                      <a:gd name="connsiteY6" fmla="*/ 1113782 h 1920280"/>
                      <a:gd name="connsiteX7" fmla="*/ 15815 w 739615"/>
                      <a:gd name="connsiteY7" fmla="*/ 968093 h 1920280"/>
                      <a:gd name="connsiteX8" fmla="*/ 2726 w 739615"/>
                      <a:gd name="connsiteY8" fmla="*/ 106567 h 1920280"/>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693 w 737582"/>
                      <a:gd name="connsiteY0" fmla="*/ 92092 h 1905805"/>
                      <a:gd name="connsiteX1" fmla="*/ 93612 w 737582"/>
                      <a:gd name="connsiteY1" fmla="*/ 26017 h 1905805"/>
                      <a:gd name="connsiteX2" fmla="*/ 685489 w 737582"/>
                      <a:gd name="connsiteY2" fmla="*/ 711287 h 1905805"/>
                      <a:gd name="connsiteX3" fmla="*/ 737582 w 737582"/>
                      <a:gd name="connsiteY3" fmla="*/ 895844 h 1905805"/>
                      <a:gd name="connsiteX4" fmla="*/ 734523 w 737582"/>
                      <a:gd name="connsiteY4" fmla="*/ 1794906 h 1905805"/>
                      <a:gd name="connsiteX5" fmla="*/ 657056 w 737582"/>
                      <a:gd name="connsiteY5" fmla="*/ 1891931 h 1905805"/>
                      <a:gd name="connsiteX6" fmla="*/ 89829 w 737582"/>
                      <a:gd name="connsiteY6" fmla="*/ 1099307 h 1905805"/>
                      <a:gd name="connsiteX7" fmla="*/ 13782 w 737582"/>
                      <a:gd name="connsiteY7" fmla="*/ 953618 h 1905805"/>
                      <a:gd name="connsiteX8" fmla="*/ 693 w 737582"/>
                      <a:gd name="connsiteY8" fmla="*/ 92092 h 190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582" h="1905805">
                        <a:moveTo>
                          <a:pt x="693" y="92092"/>
                        </a:moveTo>
                        <a:cubicBezTo>
                          <a:pt x="-6146" y="-3068"/>
                          <a:pt x="38540" y="-23354"/>
                          <a:pt x="93612" y="26017"/>
                        </a:cubicBezTo>
                        <a:lnTo>
                          <a:pt x="685489" y="711287"/>
                        </a:lnTo>
                        <a:cubicBezTo>
                          <a:pt x="738937" y="775191"/>
                          <a:pt x="736027" y="845692"/>
                          <a:pt x="737582" y="895844"/>
                        </a:cubicBezTo>
                        <a:cubicBezTo>
                          <a:pt x="736562" y="1202181"/>
                          <a:pt x="735543" y="1488569"/>
                          <a:pt x="734523" y="1794906"/>
                        </a:cubicBezTo>
                        <a:cubicBezTo>
                          <a:pt x="742507" y="1890505"/>
                          <a:pt x="714729" y="1928884"/>
                          <a:pt x="657056" y="1891931"/>
                        </a:cubicBezTo>
                        <a:lnTo>
                          <a:pt x="89829" y="1099307"/>
                        </a:lnTo>
                        <a:cubicBezTo>
                          <a:pt x="51210" y="1065594"/>
                          <a:pt x="19064" y="1027812"/>
                          <a:pt x="13782" y="953618"/>
                        </a:cubicBezTo>
                        <a:lnTo>
                          <a:pt x="693" y="92092"/>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03" name="Rectangle 14">
                <a:extLst>
                  <a:ext uri="{FF2B5EF4-FFF2-40B4-BE49-F238E27FC236}">
                    <a16:creationId xmlns:a16="http://schemas.microsoft.com/office/drawing/2014/main" id="{921EB561-76AF-3B29-DF9A-44D99C06B3F4}"/>
                  </a:ext>
                </a:extLst>
              </p:cNvPr>
              <p:cNvSpPr/>
              <p:nvPr/>
            </p:nvSpPr>
            <p:spPr>
              <a:xfrm>
                <a:off x="1938823" y="2849354"/>
                <a:ext cx="1135118" cy="126801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1493" h="1643766">
                    <a:moveTo>
                      <a:pt x="0" y="376881"/>
                    </a:moveTo>
                    <a:cubicBezTo>
                      <a:pt x="10297" y="267729"/>
                      <a:pt x="107092" y="251254"/>
                      <a:pt x="160638" y="234778"/>
                    </a:cubicBezTo>
                    <a:lnTo>
                      <a:pt x="1371600" y="0"/>
                    </a:lnTo>
                    <a:cubicBezTo>
                      <a:pt x="1473282" y="12112"/>
                      <a:pt x="1474172" y="58957"/>
                      <a:pt x="1470455" y="154459"/>
                    </a:cubicBezTo>
                    <a:lnTo>
                      <a:pt x="1408671" y="1186248"/>
                    </a:lnTo>
                    <a:cubicBezTo>
                      <a:pt x="1407502" y="1297337"/>
                      <a:pt x="1373538" y="1344705"/>
                      <a:pt x="1297460" y="1360010"/>
                    </a:cubicBezTo>
                    <a:lnTo>
                      <a:pt x="135925" y="1643448"/>
                    </a:lnTo>
                    <a:cubicBezTo>
                      <a:pt x="72727" y="1648213"/>
                      <a:pt x="23019" y="1598907"/>
                      <a:pt x="12357" y="1538415"/>
                    </a:cubicBezTo>
                    <a:lnTo>
                      <a:pt x="0" y="376881"/>
                    </a:lnTo>
                    <a:close/>
                  </a:path>
                </a:pathLst>
              </a:custGeom>
              <a:gradFill flip="none" rotWithShape="1">
                <a:gsLst>
                  <a:gs pos="55000">
                    <a:schemeClr val="bg1">
                      <a:alpha val="0"/>
                    </a:schemeClr>
                  </a:gs>
                  <a:gs pos="0">
                    <a:srgbClr val="FFB9B9">
                      <a:alpha val="65000"/>
                    </a:srgbClr>
                  </a:gs>
                </a:gsLst>
                <a:lin ang="2700000" scaled="1"/>
                <a:tileRect/>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4">
                <a:extLst>
                  <a:ext uri="{FF2B5EF4-FFF2-40B4-BE49-F238E27FC236}">
                    <a16:creationId xmlns:a16="http://schemas.microsoft.com/office/drawing/2014/main" id="{4D3C315E-1D31-09AD-82A3-B4721270F9C2}"/>
                  </a:ext>
                </a:extLst>
              </p:cNvPr>
              <p:cNvSpPr/>
              <p:nvPr/>
            </p:nvSpPr>
            <p:spPr>
              <a:xfrm>
                <a:off x="3187986" y="2632661"/>
                <a:ext cx="942480" cy="115091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615" h="1603645">
                    <a:moveTo>
                      <a:pt x="68674" y="315115"/>
                    </a:moveTo>
                    <a:cubicBezTo>
                      <a:pt x="78971" y="205963"/>
                      <a:pt x="155508" y="213171"/>
                      <a:pt x="209054" y="196695"/>
                    </a:cubicBezTo>
                    <a:lnTo>
                      <a:pt x="1436224" y="2515"/>
                    </a:lnTo>
                    <a:cubicBezTo>
                      <a:pt x="1546010" y="-9056"/>
                      <a:pt x="1579311" y="17492"/>
                      <a:pt x="1571542" y="119760"/>
                    </a:cubicBezTo>
                    <a:lnTo>
                      <a:pt x="1465189" y="1124482"/>
                    </a:lnTo>
                    <a:cubicBezTo>
                      <a:pt x="1464020" y="1235571"/>
                      <a:pt x="1442212" y="1310005"/>
                      <a:pt x="1366134" y="1325310"/>
                    </a:cubicBezTo>
                    <a:lnTo>
                      <a:pt x="143825" y="1601983"/>
                    </a:lnTo>
                    <a:cubicBezTo>
                      <a:pt x="64420" y="1613515"/>
                      <a:pt x="2560" y="1564207"/>
                      <a:pt x="0" y="1480033"/>
                    </a:cubicBezTo>
                    <a:lnTo>
                      <a:pt x="68674" y="315115"/>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4">
                <a:extLst>
                  <a:ext uri="{FF2B5EF4-FFF2-40B4-BE49-F238E27FC236}">
                    <a16:creationId xmlns:a16="http://schemas.microsoft.com/office/drawing/2014/main" id="{B13FD8A6-CAA4-FD7A-1946-5AB7AD644BC7}"/>
                  </a:ext>
                </a:extLst>
              </p:cNvPr>
              <p:cNvSpPr/>
              <p:nvPr/>
            </p:nvSpPr>
            <p:spPr>
              <a:xfrm>
                <a:off x="4210888" y="2444327"/>
                <a:ext cx="898282" cy="107472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2297" h="1520882">
                    <a:moveTo>
                      <a:pt x="149625" y="298787"/>
                    </a:moveTo>
                    <a:cubicBezTo>
                      <a:pt x="159922" y="189635"/>
                      <a:pt x="236459" y="196843"/>
                      <a:pt x="290005" y="180367"/>
                    </a:cubicBezTo>
                    <a:lnTo>
                      <a:pt x="1400068" y="1627"/>
                    </a:lnTo>
                    <a:cubicBezTo>
                      <a:pt x="1509854" y="-9944"/>
                      <a:pt x="1535134" y="40789"/>
                      <a:pt x="1516895" y="134313"/>
                    </a:cubicBezTo>
                    <a:lnTo>
                      <a:pt x="1330416" y="1169916"/>
                    </a:lnTo>
                    <a:cubicBezTo>
                      <a:pt x="1322268" y="1295578"/>
                      <a:pt x="1256498" y="1293677"/>
                      <a:pt x="1194380" y="1308982"/>
                    </a:cubicBezTo>
                    <a:lnTo>
                      <a:pt x="207028" y="1520109"/>
                    </a:lnTo>
                    <a:cubicBezTo>
                      <a:pt x="40369" y="1528726"/>
                      <a:pt x="-7086" y="1465156"/>
                      <a:pt x="825" y="1340180"/>
                    </a:cubicBezTo>
                    <a:lnTo>
                      <a:pt x="149625" y="298787"/>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4">
                <a:extLst>
                  <a:ext uri="{FF2B5EF4-FFF2-40B4-BE49-F238E27FC236}">
                    <a16:creationId xmlns:a16="http://schemas.microsoft.com/office/drawing/2014/main" id="{8529A2EF-35AF-A7C0-7A54-EB08315C781B}"/>
                  </a:ext>
                </a:extLst>
              </p:cNvPr>
              <p:cNvSpPr/>
              <p:nvPr/>
            </p:nvSpPr>
            <p:spPr>
              <a:xfrm>
                <a:off x="1979610" y="4070519"/>
                <a:ext cx="996590" cy="116722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872" h="1579825">
                    <a:moveTo>
                      <a:pt x="0" y="377144"/>
                    </a:moveTo>
                    <a:cubicBezTo>
                      <a:pt x="10297" y="267992"/>
                      <a:pt x="107092" y="251517"/>
                      <a:pt x="160638" y="235041"/>
                    </a:cubicBezTo>
                    <a:lnTo>
                      <a:pt x="1227079" y="1830"/>
                    </a:lnTo>
                    <a:cubicBezTo>
                      <a:pt x="1334002" y="-9639"/>
                      <a:pt x="1352150" y="32505"/>
                      <a:pt x="1348433" y="135868"/>
                    </a:cubicBezTo>
                    <a:lnTo>
                      <a:pt x="1299736" y="1101670"/>
                    </a:lnTo>
                    <a:cubicBezTo>
                      <a:pt x="1293327" y="1202279"/>
                      <a:pt x="1294963" y="1218219"/>
                      <a:pt x="1218885" y="1251865"/>
                    </a:cubicBezTo>
                    <a:lnTo>
                      <a:pt x="177819" y="1560964"/>
                    </a:lnTo>
                    <a:cubicBezTo>
                      <a:pt x="91040" y="1599790"/>
                      <a:pt x="-3183" y="1582964"/>
                      <a:pt x="4496" y="1470071"/>
                    </a:cubicBezTo>
                    <a:cubicBezTo>
                      <a:pt x="2997" y="1105762"/>
                      <a:pt x="1499" y="741453"/>
                      <a:pt x="0" y="377144"/>
                    </a:cubicBez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4">
                <a:extLst>
                  <a:ext uri="{FF2B5EF4-FFF2-40B4-BE49-F238E27FC236}">
                    <a16:creationId xmlns:a16="http://schemas.microsoft.com/office/drawing/2014/main" id="{DF52012F-21CD-5A89-8283-4A1249950617}"/>
                  </a:ext>
                </a:extLst>
              </p:cNvPr>
              <p:cNvSpPr/>
              <p:nvPr/>
            </p:nvSpPr>
            <p:spPr>
              <a:xfrm>
                <a:off x="3111703" y="3773826"/>
                <a:ext cx="897364" cy="1109122"/>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 name="connsiteX0" fmla="*/ 31339 w 1380211"/>
                  <a:gd name="connsiteY0" fmla="*/ 377144 h 1566760"/>
                  <a:gd name="connsiteX1" fmla="*/ 191977 w 1380211"/>
                  <a:gd name="connsiteY1" fmla="*/ 235041 h 1566760"/>
                  <a:gd name="connsiteX2" fmla="*/ 1258418 w 1380211"/>
                  <a:gd name="connsiteY2" fmla="*/ 1830 h 1566760"/>
                  <a:gd name="connsiteX3" fmla="*/ 1379772 w 1380211"/>
                  <a:gd name="connsiteY3" fmla="*/ 135868 h 1566760"/>
                  <a:gd name="connsiteX4" fmla="*/ 1331075 w 1380211"/>
                  <a:gd name="connsiteY4" fmla="*/ 1101670 h 1566760"/>
                  <a:gd name="connsiteX5" fmla="*/ 1250224 w 1380211"/>
                  <a:gd name="connsiteY5" fmla="*/ 1251865 h 1566760"/>
                  <a:gd name="connsiteX6" fmla="*/ 209158 w 1380211"/>
                  <a:gd name="connsiteY6" fmla="*/ 1560964 h 1566760"/>
                  <a:gd name="connsiteX7" fmla="*/ 325 w 1380211"/>
                  <a:gd name="connsiteY7" fmla="*/ 1322110 h 1566760"/>
                  <a:gd name="connsiteX8" fmla="*/ 31339 w 1380211"/>
                  <a:gd name="connsiteY8" fmla="*/ 377144 h 1566760"/>
                  <a:gd name="connsiteX0" fmla="*/ 31609 w 1380481"/>
                  <a:gd name="connsiteY0" fmla="*/ 377144 h 1471721"/>
                  <a:gd name="connsiteX1" fmla="*/ 192247 w 1380481"/>
                  <a:gd name="connsiteY1" fmla="*/ 235041 h 1471721"/>
                  <a:gd name="connsiteX2" fmla="*/ 1258688 w 1380481"/>
                  <a:gd name="connsiteY2" fmla="*/ 1830 h 1471721"/>
                  <a:gd name="connsiteX3" fmla="*/ 1380042 w 1380481"/>
                  <a:gd name="connsiteY3" fmla="*/ 135868 h 1471721"/>
                  <a:gd name="connsiteX4" fmla="*/ 1331345 w 1380481"/>
                  <a:gd name="connsiteY4" fmla="*/ 1101670 h 1471721"/>
                  <a:gd name="connsiteX5" fmla="*/ 1250494 w 1380481"/>
                  <a:gd name="connsiteY5" fmla="*/ 1251865 h 1471721"/>
                  <a:gd name="connsiteX6" fmla="*/ 147284 w 1380481"/>
                  <a:gd name="connsiteY6" fmla="*/ 1460351 h 1471721"/>
                  <a:gd name="connsiteX7" fmla="*/ 595 w 1380481"/>
                  <a:gd name="connsiteY7" fmla="*/ 1322110 h 1471721"/>
                  <a:gd name="connsiteX8" fmla="*/ 31609 w 1380481"/>
                  <a:gd name="connsiteY8" fmla="*/ 377144 h 1471721"/>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1251078 w 1381065"/>
                  <a:gd name="connsiteY5" fmla="*/ 1251865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109987 w 1381065"/>
                  <a:gd name="connsiteY4" fmla="*/ 1036567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0674"/>
                  <a:gd name="connsiteY0" fmla="*/ 374283 h 1479585"/>
                  <a:gd name="connsiteX1" fmla="*/ 192831 w 1380674"/>
                  <a:gd name="connsiteY1" fmla="*/ 232180 h 1479585"/>
                  <a:gd name="connsiteX2" fmla="*/ 1066922 w 1380674"/>
                  <a:gd name="connsiteY2" fmla="*/ 1929 h 1479585"/>
                  <a:gd name="connsiteX3" fmla="*/ 1380626 w 1380674"/>
                  <a:gd name="connsiteY3" fmla="*/ 133007 h 1479585"/>
                  <a:gd name="connsiteX4" fmla="*/ 1109987 w 1380674"/>
                  <a:gd name="connsiteY4" fmla="*/ 1033706 h 1479585"/>
                  <a:gd name="connsiteX5" fmla="*/ 993625 w 1380674"/>
                  <a:gd name="connsiteY5" fmla="*/ 1204616 h 1479585"/>
                  <a:gd name="connsiteX6" fmla="*/ 109398 w 1380674"/>
                  <a:gd name="connsiteY6" fmla="*/ 1469327 h 1479585"/>
                  <a:gd name="connsiteX7" fmla="*/ 1179 w 1380674"/>
                  <a:gd name="connsiteY7" fmla="*/ 1319249 h 1479585"/>
                  <a:gd name="connsiteX8" fmla="*/ 32193 w 1380674"/>
                  <a:gd name="connsiteY8" fmla="*/ 374283 h 1479585"/>
                  <a:gd name="connsiteX0" fmla="*/ 32193 w 1188715"/>
                  <a:gd name="connsiteY0" fmla="*/ 373479 h 1478781"/>
                  <a:gd name="connsiteX1" fmla="*/ 192831 w 1188715"/>
                  <a:gd name="connsiteY1" fmla="*/ 231376 h 1478781"/>
                  <a:gd name="connsiteX2" fmla="*/ 1066922 w 1188715"/>
                  <a:gd name="connsiteY2" fmla="*/ 1125 h 1478781"/>
                  <a:gd name="connsiteX3" fmla="*/ 1188276 w 1188715"/>
                  <a:gd name="connsiteY3" fmla="*/ 170673 h 1478781"/>
                  <a:gd name="connsiteX4" fmla="*/ 1109987 w 1188715"/>
                  <a:gd name="connsiteY4" fmla="*/ 1032902 h 1478781"/>
                  <a:gd name="connsiteX5" fmla="*/ 993625 w 1188715"/>
                  <a:gd name="connsiteY5" fmla="*/ 1203812 h 1478781"/>
                  <a:gd name="connsiteX6" fmla="*/ 109398 w 1188715"/>
                  <a:gd name="connsiteY6" fmla="*/ 1468523 h 1478781"/>
                  <a:gd name="connsiteX7" fmla="*/ 1179 w 1188715"/>
                  <a:gd name="connsiteY7" fmla="*/ 1318445 h 1478781"/>
                  <a:gd name="connsiteX8" fmla="*/ 32193 w 1188715"/>
                  <a:gd name="connsiteY8" fmla="*/ 373479 h 1478781"/>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855 w 1186377"/>
                  <a:gd name="connsiteY0" fmla="*/ 373479 h 1475563"/>
                  <a:gd name="connsiteX1" fmla="*/ 190493 w 1186377"/>
                  <a:gd name="connsiteY1" fmla="*/ 231376 h 1475563"/>
                  <a:gd name="connsiteX2" fmla="*/ 1064584 w 1186377"/>
                  <a:gd name="connsiteY2" fmla="*/ 1125 h 1475563"/>
                  <a:gd name="connsiteX3" fmla="*/ 1185938 w 1186377"/>
                  <a:gd name="connsiteY3" fmla="*/ 170673 h 1475563"/>
                  <a:gd name="connsiteX4" fmla="*/ 1107649 w 1186377"/>
                  <a:gd name="connsiteY4" fmla="*/ 1032902 h 1475563"/>
                  <a:gd name="connsiteX5" fmla="*/ 991287 w 1186377"/>
                  <a:gd name="connsiteY5" fmla="*/ 1203812 h 1475563"/>
                  <a:gd name="connsiteX6" fmla="*/ 95223 w 1186377"/>
                  <a:gd name="connsiteY6" fmla="*/ 1468523 h 1475563"/>
                  <a:gd name="connsiteX7" fmla="*/ 1800 w 1186377"/>
                  <a:gd name="connsiteY7" fmla="*/ 1265179 h 1475563"/>
                  <a:gd name="connsiteX8" fmla="*/ 29855 w 1186377"/>
                  <a:gd name="connsiteY8" fmla="*/ 373479 h 1475563"/>
                  <a:gd name="connsiteX0" fmla="*/ 31920 w 1188442"/>
                  <a:gd name="connsiteY0" fmla="*/ 373479 h 1476807"/>
                  <a:gd name="connsiteX1" fmla="*/ 192558 w 1188442"/>
                  <a:gd name="connsiteY1" fmla="*/ 231376 h 1476807"/>
                  <a:gd name="connsiteX2" fmla="*/ 1066649 w 1188442"/>
                  <a:gd name="connsiteY2" fmla="*/ 1125 h 1476807"/>
                  <a:gd name="connsiteX3" fmla="*/ 1188003 w 1188442"/>
                  <a:gd name="connsiteY3" fmla="*/ 170673 h 1476807"/>
                  <a:gd name="connsiteX4" fmla="*/ 1109714 w 1188442"/>
                  <a:gd name="connsiteY4" fmla="*/ 1032902 h 1476807"/>
                  <a:gd name="connsiteX5" fmla="*/ 993352 w 1188442"/>
                  <a:gd name="connsiteY5" fmla="*/ 1203812 h 1476807"/>
                  <a:gd name="connsiteX6" fmla="*/ 97288 w 1188442"/>
                  <a:gd name="connsiteY6" fmla="*/ 1468523 h 1476807"/>
                  <a:gd name="connsiteX7" fmla="*/ 3865 w 1188442"/>
                  <a:gd name="connsiteY7" fmla="*/ 1265179 h 1476807"/>
                  <a:gd name="connsiteX8" fmla="*/ 31920 w 1188442"/>
                  <a:gd name="connsiteY8" fmla="*/ 373479 h 1476807"/>
                  <a:gd name="connsiteX0" fmla="*/ 33115 w 1189637"/>
                  <a:gd name="connsiteY0" fmla="*/ 373479 h 1470370"/>
                  <a:gd name="connsiteX1" fmla="*/ 193753 w 1189637"/>
                  <a:gd name="connsiteY1" fmla="*/ 231376 h 1470370"/>
                  <a:gd name="connsiteX2" fmla="*/ 1067844 w 1189637"/>
                  <a:gd name="connsiteY2" fmla="*/ 1125 h 1470370"/>
                  <a:gd name="connsiteX3" fmla="*/ 1189198 w 1189637"/>
                  <a:gd name="connsiteY3" fmla="*/ 170673 h 1470370"/>
                  <a:gd name="connsiteX4" fmla="*/ 1110909 w 1189637"/>
                  <a:gd name="connsiteY4" fmla="*/ 1032902 h 1470370"/>
                  <a:gd name="connsiteX5" fmla="*/ 994547 w 1189637"/>
                  <a:gd name="connsiteY5" fmla="*/ 1203812 h 1470370"/>
                  <a:gd name="connsiteX6" fmla="*/ 98483 w 1189637"/>
                  <a:gd name="connsiteY6" fmla="*/ 1468523 h 1470370"/>
                  <a:gd name="connsiteX7" fmla="*/ 5060 w 1189637"/>
                  <a:gd name="connsiteY7" fmla="*/ 1265179 h 1470370"/>
                  <a:gd name="connsiteX8" fmla="*/ 33115 w 1189637"/>
                  <a:gd name="connsiteY8" fmla="*/ 373479 h 147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637" h="1470370">
                    <a:moveTo>
                      <a:pt x="33115" y="373479"/>
                    </a:moveTo>
                    <a:cubicBezTo>
                      <a:pt x="43412" y="264327"/>
                      <a:pt x="140207" y="247852"/>
                      <a:pt x="193753" y="231376"/>
                    </a:cubicBezTo>
                    <a:lnTo>
                      <a:pt x="1067844" y="1125"/>
                    </a:lnTo>
                    <a:cubicBezTo>
                      <a:pt x="1174767" y="-10344"/>
                      <a:pt x="1192915" y="67310"/>
                      <a:pt x="1189198" y="170673"/>
                    </a:cubicBezTo>
                    <a:lnTo>
                      <a:pt x="1110909" y="1032902"/>
                    </a:lnTo>
                    <a:cubicBezTo>
                      <a:pt x="1104500" y="1133511"/>
                      <a:pt x="1070625" y="1170166"/>
                      <a:pt x="994547" y="1203812"/>
                    </a:cubicBezTo>
                    <a:lnTo>
                      <a:pt x="98483" y="1468523"/>
                    </a:lnTo>
                    <a:cubicBezTo>
                      <a:pt x="-133" y="1483676"/>
                      <a:pt x="-8537" y="1404705"/>
                      <a:pt x="5060" y="1265179"/>
                    </a:cubicBezTo>
                    <a:cubicBezTo>
                      <a:pt x="15398" y="856481"/>
                      <a:pt x="34614" y="737788"/>
                      <a:pt x="33115" y="373479"/>
                    </a:cubicBez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4">
                <a:extLst>
                  <a:ext uri="{FF2B5EF4-FFF2-40B4-BE49-F238E27FC236}">
                    <a16:creationId xmlns:a16="http://schemas.microsoft.com/office/drawing/2014/main" id="{13534FF3-C0B4-762B-FC1A-5C72459D0F93}"/>
                  </a:ext>
                </a:extLst>
              </p:cNvPr>
              <p:cNvSpPr/>
              <p:nvPr/>
            </p:nvSpPr>
            <p:spPr>
              <a:xfrm>
                <a:off x="4090660" y="3514027"/>
                <a:ext cx="872596" cy="105994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452" h="1489509">
                    <a:moveTo>
                      <a:pt x="148931" y="342420"/>
                    </a:moveTo>
                    <a:cubicBezTo>
                      <a:pt x="159228" y="233268"/>
                      <a:pt x="235765" y="240476"/>
                      <a:pt x="289311" y="224000"/>
                    </a:cubicBezTo>
                    <a:lnTo>
                      <a:pt x="1339374" y="1421"/>
                    </a:lnTo>
                    <a:cubicBezTo>
                      <a:pt x="1449160" y="-10150"/>
                      <a:pt x="1481940" y="49976"/>
                      <a:pt x="1463701" y="143500"/>
                    </a:cubicBezTo>
                    <a:lnTo>
                      <a:pt x="1277222" y="1103949"/>
                    </a:lnTo>
                    <a:cubicBezTo>
                      <a:pt x="1257824" y="1207691"/>
                      <a:pt x="1233303" y="1199528"/>
                      <a:pt x="1159936" y="1233621"/>
                    </a:cubicBezTo>
                    <a:lnTo>
                      <a:pt x="195084" y="1476062"/>
                    </a:lnTo>
                    <a:cubicBezTo>
                      <a:pt x="92174" y="1509732"/>
                      <a:pt x="-4028" y="1480608"/>
                      <a:pt x="131" y="1383813"/>
                    </a:cubicBezTo>
                    <a:lnTo>
                      <a:pt x="148931" y="342420"/>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4">
                <a:extLst>
                  <a:ext uri="{FF2B5EF4-FFF2-40B4-BE49-F238E27FC236}">
                    <a16:creationId xmlns:a16="http://schemas.microsoft.com/office/drawing/2014/main" id="{072BA691-BFC8-8A6B-88E7-E0C5B62574B8}"/>
                  </a:ext>
                </a:extLst>
              </p:cNvPr>
              <p:cNvSpPr/>
              <p:nvPr/>
            </p:nvSpPr>
            <p:spPr>
              <a:xfrm>
                <a:off x="1972390" y="5165091"/>
                <a:ext cx="949698" cy="1105642"/>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 name="connsiteX0" fmla="*/ 6300 w 1384673"/>
                  <a:gd name="connsiteY0" fmla="*/ 426718 h 1475809"/>
                  <a:gd name="connsiteX1" fmla="*/ 146680 w 1384673"/>
                  <a:gd name="connsiteY1" fmla="*/ 308298 h 1475809"/>
                  <a:gd name="connsiteX2" fmla="*/ 1237996 w 1384673"/>
                  <a:gd name="connsiteY2" fmla="*/ 1170 h 1475809"/>
                  <a:gd name="connsiteX3" fmla="*/ 1381071 w 1384673"/>
                  <a:gd name="connsiteY3" fmla="*/ 158908 h 1475809"/>
                  <a:gd name="connsiteX4" fmla="*/ 1303342 w 1384673"/>
                  <a:gd name="connsiteY4" fmla="*/ 947127 h 1475809"/>
                  <a:gd name="connsiteX5" fmla="*/ 1204805 w 1384673"/>
                  <a:gd name="connsiteY5" fmla="*/ 1108115 h 1475809"/>
                  <a:gd name="connsiteX6" fmla="*/ 146203 w 1384673"/>
                  <a:gd name="connsiteY6" fmla="*/ 1447629 h 1475809"/>
                  <a:gd name="connsiteX7" fmla="*/ 0 w 1384673"/>
                  <a:gd name="connsiteY7" fmla="*/ 1405482 h 1475809"/>
                  <a:gd name="connsiteX8" fmla="*/ 6300 w 1384673"/>
                  <a:gd name="connsiteY8" fmla="*/ 426718 h 1475809"/>
                  <a:gd name="connsiteX0" fmla="*/ 6300 w 1384673"/>
                  <a:gd name="connsiteY0" fmla="*/ 426718 h 1519086"/>
                  <a:gd name="connsiteX1" fmla="*/ 146680 w 1384673"/>
                  <a:gd name="connsiteY1" fmla="*/ 308298 h 1519086"/>
                  <a:gd name="connsiteX2" fmla="*/ 1237996 w 1384673"/>
                  <a:gd name="connsiteY2" fmla="*/ 1170 h 1519086"/>
                  <a:gd name="connsiteX3" fmla="*/ 1381071 w 1384673"/>
                  <a:gd name="connsiteY3" fmla="*/ 158908 h 1519086"/>
                  <a:gd name="connsiteX4" fmla="*/ 1303342 w 1384673"/>
                  <a:gd name="connsiteY4" fmla="*/ 947127 h 1519086"/>
                  <a:gd name="connsiteX5" fmla="*/ 1204805 w 1384673"/>
                  <a:gd name="connsiteY5" fmla="*/ 1108115 h 1519086"/>
                  <a:gd name="connsiteX6" fmla="*/ 217452 w 1384673"/>
                  <a:gd name="connsiteY6" fmla="*/ 1507126 h 1519086"/>
                  <a:gd name="connsiteX7" fmla="*/ 0 w 1384673"/>
                  <a:gd name="connsiteY7" fmla="*/ 1405482 h 1519086"/>
                  <a:gd name="connsiteX8" fmla="*/ 6300 w 1384673"/>
                  <a:gd name="connsiteY8" fmla="*/ 426718 h 1519086"/>
                  <a:gd name="connsiteX0" fmla="*/ 6300 w 1473987"/>
                  <a:gd name="connsiteY0" fmla="*/ 457724 h 1550092"/>
                  <a:gd name="connsiteX1" fmla="*/ 146680 w 1473987"/>
                  <a:gd name="connsiteY1" fmla="*/ 339304 h 1550092"/>
                  <a:gd name="connsiteX2" fmla="*/ 1432996 w 1473987"/>
                  <a:gd name="connsiteY2" fmla="*/ 862 h 1550092"/>
                  <a:gd name="connsiteX3" fmla="*/ 1381071 w 1473987"/>
                  <a:gd name="connsiteY3" fmla="*/ 189914 h 1550092"/>
                  <a:gd name="connsiteX4" fmla="*/ 1303342 w 1473987"/>
                  <a:gd name="connsiteY4" fmla="*/ 978133 h 1550092"/>
                  <a:gd name="connsiteX5" fmla="*/ 1204805 w 1473987"/>
                  <a:gd name="connsiteY5" fmla="*/ 1139121 h 1550092"/>
                  <a:gd name="connsiteX6" fmla="*/ 217452 w 1473987"/>
                  <a:gd name="connsiteY6" fmla="*/ 1538132 h 1550092"/>
                  <a:gd name="connsiteX7" fmla="*/ 0 w 1473987"/>
                  <a:gd name="connsiteY7" fmla="*/ 1436488 h 1550092"/>
                  <a:gd name="connsiteX8" fmla="*/ 6300 w 1473987"/>
                  <a:gd name="connsiteY8" fmla="*/ 457724 h 1550092"/>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303342 w 1586844"/>
                  <a:gd name="connsiteY4" fmla="*/ 978634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444804 w 1586844"/>
                  <a:gd name="connsiteY5" fmla="*/ 1152148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4480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2605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44" h="1542686">
                    <a:moveTo>
                      <a:pt x="6300" y="458225"/>
                    </a:moveTo>
                    <a:cubicBezTo>
                      <a:pt x="16597" y="349073"/>
                      <a:pt x="93134" y="356281"/>
                      <a:pt x="146680" y="339805"/>
                    </a:cubicBezTo>
                    <a:lnTo>
                      <a:pt x="1432996" y="1363"/>
                    </a:lnTo>
                    <a:cubicBezTo>
                      <a:pt x="1542782" y="-10208"/>
                      <a:pt x="1601809" y="53050"/>
                      <a:pt x="1583570" y="146574"/>
                    </a:cubicBezTo>
                    <a:lnTo>
                      <a:pt x="1554589" y="1013079"/>
                    </a:lnTo>
                    <a:cubicBezTo>
                      <a:pt x="1535191" y="1116821"/>
                      <a:pt x="1499421" y="1118055"/>
                      <a:pt x="1426054" y="1152148"/>
                    </a:cubicBezTo>
                    <a:lnTo>
                      <a:pt x="213703" y="1529239"/>
                    </a:lnTo>
                    <a:cubicBezTo>
                      <a:pt x="110793" y="1562909"/>
                      <a:pt x="18341" y="1533784"/>
                      <a:pt x="0" y="1436989"/>
                    </a:cubicBezTo>
                    <a:lnTo>
                      <a:pt x="6300" y="458225"/>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4">
                <a:extLst>
                  <a:ext uri="{FF2B5EF4-FFF2-40B4-BE49-F238E27FC236}">
                    <a16:creationId xmlns:a16="http://schemas.microsoft.com/office/drawing/2014/main" id="{E94A6796-FE92-97EB-F20D-917E173652A4}"/>
                  </a:ext>
                </a:extLst>
              </p:cNvPr>
              <p:cNvSpPr/>
              <p:nvPr/>
            </p:nvSpPr>
            <p:spPr>
              <a:xfrm>
                <a:off x="3054797" y="4830183"/>
                <a:ext cx="857870" cy="104710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925" h="1468671">
                    <a:moveTo>
                      <a:pt x="62552" y="426718"/>
                    </a:moveTo>
                    <a:cubicBezTo>
                      <a:pt x="72849" y="317566"/>
                      <a:pt x="149386" y="324774"/>
                      <a:pt x="202932" y="308298"/>
                    </a:cubicBezTo>
                    <a:lnTo>
                      <a:pt x="1294248" y="1170"/>
                    </a:lnTo>
                    <a:cubicBezTo>
                      <a:pt x="1404034" y="-10401"/>
                      <a:pt x="1455562" y="65384"/>
                      <a:pt x="1437323" y="158908"/>
                    </a:cubicBezTo>
                    <a:lnTo>
                      <a:pt x="1359594" y="947127"/>
                    </a:lnTo>
                    <a:cubicBezTo>
                      <a:pt x="1340196" y="1050869"/>
                      <a:pt x="1334424" y="1074022"/>
                      <a:pt x="1261057" y="1108115"/>
                    </a:cubicBezTo>
                    <a:lnTo>
                      <a:pt x="202455" y="1447629"/>
                    </a:lnTo>
                    <a:cubicBezTo>
                      <a:pt x="99545" y="1481299"/>
                      <a:pt x="18342" y="1483489"/>
                      <a:pt x="1" y="1386694"/>
                    </a:cubicBezTo>
                    <a:lnTo>
                      <a:pt x="62552" y="426718"/>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4">
                <a:extLst>
                  <a:ext uri="{FF2B5EF4-FFF2-40B4-BE49-F238E27FC236}">
                    <a16:creationId xmlns:a16="http://schemas.microsoft.com/office/drawing/2014/main" id="{B32FD1F1-AC65-A7FC-F3B6-F597E007DCF4}"/>
                  </a:ext>
                </a:extLst>
              </p:cNvPr>
              <p:cNvSpPr/>
              <p:nvPr/>
            </p:nvSpPr>
            <p:spPr>
              <a:xfrm>
                <a:off x="4002833" y="4532188"/>
                <a:ext cx="795052" cy="993878"/>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60" h="1409196">
                    <a:moveTo>
                      <a:pt x="130226" y="411253"/>
                    </a:moveTo>
                    <a:cubicBezTo>
                      <a:pt x="140523" y="302101"/>
                      <a:pt x="217060" y="309309"/>
                      <a:pt x="270606" y="292833"/>
                    </a:cubicBezTo>
                    <a:lnTo>
                      <a:pt x="1234420" y="1363"/>
                    </a:lnTo>
                    <a:cubicBezTo>
                      <a:pt x="1344206" y="-10208"/>
                      <a:pt x="1361986" y="53050"/>
                      <a:pt x="1343747" y="146574"/>
                    </a:cubicBezTo>
                    <a:lnTo>
                      <a:pt x="1198518" y="966108"/>
                    </a:lnTo>
                    <a:cubicBezTo>
                      <a:pt x="1179120" y="1069850"/>
                      <a:pt x="1143349" y="1071081"/>
                      <a:pt x="1069982" y="1105174"/>
                    </a:cubicBezTo>
                    <a:lnTo>
                      <a:pt x="168880" y="1394587"/>
                    </a:lnTo>
                    <a:cubicBezTo>
                      <a:pt x="65970" y="1428257"/>
                      <a:pt x="-3984" y="1405396"/>
                      <a:pt x="175" y="1308601"/>
                    </a:cubicBezTo>
                    <a:lnTo>
                      <a:pt x="130226" y="411253"/>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35">
                <a:extLst>
                  <a:ext uri="{FF2B5EF4-FFF2-40B4-BE49-F238E27FC236}">
                    <a16:creationId xmlns:a16="http://schemas.microsoft.com/office/drawing/2014/main" id="{65DDA196-193B-756A-3DAA-9A3258D0F208}"/>
                  </a:ext>
                </a:extLst>
              </p:cNvPr>
              <p:cNvSpPr/>
              <p:nvPr/>
            </p:nvSpPr>
            <p:spPr>
              <a:xfrm>
                <a:off x="397847" y="1997111"/>
                <a:ext cx="424140" cy="114819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39" h="1491180">
                    <a:moveTo>
                      <a:pt x="937" y="47591"/>
                    </a:moveTo>
                    <a:cubicBezTo>
                      <a:pt x="-6845" y="-11444"/>
                      <a:pt x="35460" y="-13128"/>
                      <a:pt x="68200" y="29141"/>
                    </a:cubicBezTo>
                    <a:lnTo>
                      <a:pt x="432508" y="320588"/>
                    </a:lnTo>
                    <a:cubicBezTo>
                      <a:pt x="465019" y="354072"/>
                      <a:pt x="468955" y="392319"/>
                      <a:pt x="465748" y="428184"/>
                    </a:cubicBezTo>
                    <a:lnTo>
                      <a:pt x="549092" y="1414020"/>
                    </a:lnTo>
                    <a:cubicBezTo>
                      <a:pt x="559457" y="1464378"/>
                      <a:pt x="522196" y="1519498"/>
                      <a:pt x="477792" y="1474606"/>
                    </a:cubicBezTo>
                    <a:lnTo>
                      <a:pt x="144279" y="1147320"/>
                    </a:lnTo>
                    <a:cubicBezTo>
                      <a:pt x="115185" y="1123133"/>
                      <a:pt x="88473" y="1087039"/>
                      <a:pt x="85573" y="1031895"/>
                    </a:cubicBezTo>
                    <a:lnTo>
                      <a:pt x="937" y="47591"/>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35">
                <a:extLst>
                  <a:ext uri="{FF2B5EF4-FFF2-40B4-BE49-F238E27FC236}">
                    <a16:creationId xmlns:a16="http://schemas.microsoft.com/office/drawing/2014/main" id="{CBEAE5B6-1D6A-83F8-8F38-84D1B2972096}"/>
                  </a:ext>
                </a:extLst>
              </p:cNvPr>
              <p:cNvSpPr/>
              <p:nvPr/>
            </p:nvSpPr>
            <p:spPr>
              <a:xfrm>
                <a:off x="912187" y="4360292"/>
                <a:ext cx="393337" cy="1135741"/>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1468 w 526252"/>
                  <a:gd name="connsiteY0" fmla="*/ 79309 h 1627050"/>
                  <a:gd name="connsiteX1" fmla="*/ 71111 w 526252"/>
                  <a:gd name="connsiteY1" fmla="*/ 13234 h 1627050"/>
                  <a:gd name="connsiteX2" fmla="*/ 435782 w 526252"/>
                  <a:gd name="connsiteY2" fmla="*/ 377702 h 1627050"/>
                  <a:gd name="connsiteX3" fmla="*/ 480238 w 526252"/>
                  <a:gd name="connsiteY3" fmla="*/ 504659 h 1627050"/>
                  <a:gd name="connsiteX4" fmla="*/ 526155 w 526252"/>
                  <a:gd name="connsiteY4" fmla="*/ 1532048 h 1627050"/>
                  <a:gd name="connsiteX5" fmla="*/ 423074 w 526252"/>
                  <a:gd name="connsiteY5" fmla="*/ 1612318 h 1627050"/>
                  <a:gd name="connsiteX6" fmla="*/ 123361 w 526252"/>
                  <a:gd name="connsiteY6" fmla="*/ 1217103 h 1627050"/>
                  <a:gd name="connsiteX7" fmla="*/ 56839 w 526252"/>
                  <a:gd name="connsiteY7" fmla="*/ 1083320 h 1627050"/>
                  <a:gd name="connsiteX8" fmla="*/ 1468 w 526252"/>
                  <a:gd name="connsiteY8" fmla="*/ 79309 h 1627050"/>
                  <a:gd name="connsiteX0" fmla="*/ 1468 w 512971"/>
                  <a:gd name="connsiteY0" fmla="*/ 79309 h 1637747"/>
                  <a:gd name="connsiteX1" fmla="*/ 71111 w 512971"/>
                  <a:gd name="connsiteY1" fmla="*/ 13234 h 1637747"/>
                  <a:gd name="connsiteX2" fmla="*/ 435782 w 512971"/>
                  <a:gd name="connsiteY2" fmla="*/ 377702 h 1637747"/>
                  <a:gd name="connsiteX3" fmla="*/ 480238 w 512971"/>
                  <a:gd name="connsiteY3" fmla="*/ 504659 h 1637747"/>
                  <a:gd name="connsiteX4" fmla="*/ 512854 w 512971"/>
                  <a:gd name="connsiteY4" fmla="*/ 1571949 h 1637747"/>
                  <a:gd name="connsiteX5" fmla="*/ 423074 w 512971"/>
                  <a:gd name="connsiteY5" fmla="*/ 1612318 h 1637747"/>
                  <a:gd name="connsiteX6" fmla="*/ 123361 w 512971"/>
                  <a:gd name="connsiteY6" fmla="*/ 1217103 h 1637747"/>
                  <a:gd name="connsiteX7" fmla="*/ 56839 w 512971"/>
                  <a:gd name="connsiteY7" fmla="*/ 1083320 h 1637747"/>
                  <a:gd name="connsiteX8" fmla="*/ 1468 w 512971"/>
                  <a:gd name="connsiteY8" fmla="*/ 79309 h 1637747"/>
                  <a:gd name="connsiteX0" fmla="*/ 1468 w 513000"/>
                  <a:gd name="connsiteY0" fmla="*/ 79309 h 1647743"/>
                  <a:gd name="connsiteX1" fmla="*/ 71111 w 513000"/>
                  <a:gd name="connsiteY1" fmla="*/ 13234 h 1647743"/>
                  <a:gd name="connsiteX2" fmla="*/ 435782 w 513000"/>
                  <a:gd name="connsiteY2" fmla="*/ 377702 h 1647743"/>
                  <a:gd name="connsiteX3" fmla="*/ 480238 w 513000"/>
                  <a:gd name="connsiteY3" fmla="*/ 504659 h 1647743"/>
                  <a:gd name="connsiteX4" fmla="*/ 512854 w 513000"/>
                  <a:gd name="connsiteY4" fmla="*/ 1571949 h 1647743"/>
                  <a:gd name="connsiteX5" fmla="*/ 423074 w 513000"/>
                  <a:gd name="connsiteY5" fmla="*/ 1612318 h 1647743"/>
                  <a:gd name="connsiteX6" fmla="*/ 123361 w 513000"/>
                  <a:gd name="connsiteY6" fmla="*/ 1217103 h 1647743"/>
                  <a:gd name="connsiteX7" fmla="*/ 56839 w 513000"/>
                  <a:gd name="connsiteY7" fmla="*/ 1083320 h 1647743"/>
                  <a:gd name="connsiteX8" fmla="*/ 1468 w 513000"/>
                  <a:gd name="connsiteY8" fmla="*/ 79309 h 1647743"/>
                  <a:gd name="connsiteX0" fmla="*/ 1468 w 513000"/>
                  <a:gd name="connsiteY0" fmla="*/ 79309 h 1652742"/>
                  <a:gd name="connsiteX1" fmla="*/ 71111 w 513000"/>
                  <a:gd name="connsiteY1" fmla="*/ 13234 h 1652742"/>
                  <a:gd name="connsiteX2" fmla="*/ 435782 w 513000"/>
                  <a:gd name="connsiteY2" fmla="*/ 377702 h 1652742"/>
                  <a:gd name="connsiteX3" fmla="*/ 480238 w 513000"/>
                  <a:gd name="connsiteY3" fmla="*/ 504659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35782 w 513000"/>
                  <a:gd name="connsiteY2" fmla="*/ 377702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52407 w 513000"/>
                  <a:gd name="connsiteY2" fmla="*/ 637059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3149 w 484755"/>
                  <a:gd name="connsiteY0" fmla="*/ 337900 h 1642000"/>
                  <a:gd name="connsiteX1" fmla="*/ 42866 w 484755"/>
                  <a:gd name="connsiteY1" fmla="*/ 2492 h 1642000"/>
                  <a:gd name="connsiteX2" fmla="*/ 424162 w 484755"/>
                  <a:gd name="connsiteY2" fmla="*/ 626317 h 1642000"/>
                  <a:gd name="connsiteX3" fmla="*/ 458643 w 484755"/>
                  <a:gd name="connsiteY3" fmla="*/ 786525 h 1642000"/>
                  <a:gd name="connsiteX4" fmla="*/ 484609 w 484755"/>
                  <a:gd name="connsiteY4" fmla="*/ 1561207 h 1642000"/>
                  <a:gd name="connsiteX5" fmla="*/ 394829 w 484755"/>
                  <a:gd name="connsiteY5" fmla="*/ 1601576 h 1642000"/>
                  <a:gd name="connsiteX6" fmla="*/ 95116 w 484755"/>
                  <a:gd name="connsiteY6" fmla="*/ 1206361 h 1642000"/>
                  <a:gd name="connsiteX7" fmla="*/ 28594 w 484755"/>
                  <a:gd name="connsiteY7" fmla="*/ 1072578 h 1642000"/>
                  <a:gd name="connsiteX8" fmla="*/ 3149 w 484755"/>
                  <a:gd name="connsiteY8" fmla="*/ 337900 h 1642000"/>
                  <a:gd name="connsiteX0" fmla="*/ 1565 w 483171"/>
                  <a:gd name="connsiteY0" fmla="*/ 82042 h 1386142"/>
                  <a:gd name="connsiteX1" fmla="*/ 67883 w 483171"/>
                  <a:gd name="connsiteY1" fmla="*/ 12642 h 1386142"/>
                  <a:gd name="connsiteX2" fmla="*/ 422578 w 483171"/>
                  <a:gd name="connsiteY2" fmla="*/ 370459 h 1386142"/>
                  <a:gd name="connsiteX3" fmla="*/ 457059 w 483171"/>
                  <a:gd name="connsiteY3" fmla="*/ 530667 h 1386142"/>
                  <a:gd name="connsiteX4" fmla="*/ 483025 w 483171"/>
                  <a:gd name="connsiteY4" fmla="*/ 1305349 h 1386142"/>
                  <a:gd name="connsiteX5" fmla="*/ 393245 w 483171"/>
                  <a:gd name="connsiteY5" fmla="*/ 1345718 h 1386142"/>
                  <a:gd name="connsiteX6" fmla="*/ 93532 w 483171"/>
                  <a:gd name="connsiteY6" fmla="*/ 950503 h 1386142"/>
                  <a:gd name="connsiteX7" fmla="*/ 27010 w 483171"/>
                  <a:gd name="connsiteY7" fmla="*/ 816720 h 1386142"/>
                  <a:gd name="connsiteX8" fmla="*/ 1565 w 483171"/>
                  <a:gd name="connsiteY8" fmla="*/ 82042 h 1386142"/>
                  <a:gd name="connsiteX0" fmla="*/ 4539 w 486145"/>
                  <a:gd name="connsiteY0" fmla="*/ 88711 h 1392811"/>
                  <a:gd name="connsiteX1" fmla="*/ 70857 w 486145"/>
                  <a:gd name="connsiteY1" fmla="*/ 19311 h 1392811"/>
                  <a:gd name="connsiteX2" fmla="*/ 425552 w 486145"/>
                  <a:gd name="connsiteY2" fmla="*/ 377128 h 1392811"/>
                  <a:gd name="connsiteX3" fmla="*/ 460033 w 486145"/>
                  <a:gd name="connsiteY3" fmla="*/ 537336 h 1392811"/>
                  <a:gd name="connsiteX4" fmla="*/ 485999 w 486145"/>
                  <a:gd name="connsiteY4" fmla="*/ 1312018 h 1392811"/>
                  <a:gd name="connsiteX5" fmla="*/ 396219 w 486145"/>
                  <a:gd name="connsiteY5" fmla="*/ 1352387 h 1392811"/>
                  <a:gd name="connsiteX6" fmla="*/ 96506 w 486145"/>
                  <a:gd name="connsiteY6" fmla="*/ 957172 h 1392811"/>
                  <a:gd name="connsiteX7" fmla="*/ 29984 w 486145"/>
                  <a:gd name="connsiteY7" fmla="*/ 823389 h 1392811"/>
                  <a:gd name="connsiteX8" fmla="*/ 4539 w 486145"/>
                  <a:gd name="connsiteY8" fmla="*/ 88711 h 1392811"/>
                  <a:gd name="connsiteX0" fmla="*/ 4983 w 486589"/>
                  <a:gd name="connsiteY0" fmla="*/ 96073 h 1400173"/>
                  <a:gd name="connsiteX1" fmla="*/ 71301 w 486589"/>
                  <a:gd name="connsiteY1" fmla="*/ 26673 h 1400173"/>
                  <a:gd name="connsiteX2" fmla="*/ 425996 w 486589"/>
                  <a:gd name="connsiteY2" fmla="*/ 384490 h 1400173"/>
                  <a:gd name="connsiteX3" fmla="*/ 460477 w 486589"/>
                  <a:gd name="connsiteY3" fmla="*/ 544698 h 1400173"/>
                  <a:gd name="connsiteX4" fmla="*/ 486443 w 486589"/>
                  <a:gd name="connsiteY4" fmla="*/ 1319380 h 1400173"/>
                  <a:gd name="connsiteX5" fmla="*/ 396663 w 486589"/>
                  <a:gd name="connsiteY5" fmla="*/ 1359749 h 1400173"/>
                  <a:gd name="connsiteX6" fmla="*/ 96950 w 486589"/>
                  <a:gd name="connsiteY6" fmla="*/ 964534 h 1400173"/>
                  <a:gd name="connsiteX7" fmla="*/ 30428 w 486589"/>
                  <a:gd name="connsiteY7" fmla="*/ 830751 h 1400173"/>
                  <a:gd name="connsiteX8" fmla="*/ 4983 w 486589"/>
                  <a:gd name="connsiteY8" fmla="*/ 96073 h 1400173"/>
                  <a:gd name="connsiteX0" fmla="*/ 1786 w 483392"/>
                  <a:gd name="connsiteY0" fmla="*/ 91672 h 1395772"/>
                  <a:gd name="connsiteX1" fmla="*/ 68104 w 483392"/>
                  <a:gd name="connsiteY1" fmla="*/ 22272 h 1395772"/>
                  <a:gd name="connsiteX2" fmla="*/ 422799 w 483392"/>
                  <a:gd name="connsiteY2" fmla="*/ 380089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92" h="1395772">
                    <a:moveTo>
                      <a:pt x="1786" y="91672"/>
                    </a:moveTo>
                    <a:cubicBezTo>
                      <a:pt x="-8377" y="9811"/>
                      <a:pt x="26333" y="-27098"/>
                      <a:pt x="68104" y="22272"/>
                    </a:cubicBezTo>
                    <a:lnTo>
                      <a:pt x="422799" y="383414"/>
                    </a:lnTo>
                    <a:cubicBezTo>
                      <a:pt x="469597" y="424042"/>
                      <a:pt x="455725" y="490145"/>
                      <a:pt x="457280" y="540297"/>
                    </a:cubicBezTo>
                    <a:lnTo>
                      <a:pt x="483246" y="1314979"/>
                    </a:lnTo>
                    <a:cubicBezTo>
                      <a:pt x="486467" y="1412916"/>
                      <a:pt x="435864" y="1416027"/>
                      <a:pt x="393466" y="1355348"/>
                    </a:cubicBezTo>
                    <a:lnTo>
                      <a:pt x="80453" y="946833"/>
                    </a:lnTo>
                    <a:cubicBezTo>
                      <a:pt x="28534" y="899820"/>
                      <a:pt x="29188" y="880593"/>
                      <a:pt x="27231" y="789774"/>
                    </a:cubicBezTo>
                    <a:lnTo>
                      <a:pt x="1786" y="91672"/>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35">
                <a:extLst>
                  <a:ext uri="{FF2B5EF4-FFF2-40B4-BE49-F238E27FC236}">
                    <a16:creationId xmlns:a16="http://schemas.microsoft.com/office/drawing/2014/main" id="{2F8E3D8E-4734-51B4-87A9-BC4A747F2B92}"/>
                  </a:ext>
                </a:extLst>
              </p:cNvPr>
              <p:cNvSpPr/>
              <p:nvPr/>
            </p:nvSpPr>
            <p:spPr>
              <a:xfrm>
                <a:off x="1322782" y="4825352"/>
                <a:ext cx="559520" cy="144571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3923"/>
                  <a:gd name="connsiteY0" fmla="*/ 79309 h 2036395"/>
                  <a:gd name="connsiteX1" fmla="*/ 71111 w 763923"/>
                  <a:gd name="connsiteY1" fmla="*/ 13234 h 2036395"/>
                  <a:gd name="connsiteX2" fmla="*/ 676288 w 763923"/>
                  <a:gd name="connsiteY2" fmla="*/ 625352 h 2036395"/>
                  <a:gd name="connsiteX3" fmla="*/ 735032 w 763923"/>
                  <a:gd name="connsiteY3" fmla="*/ 799934 h 2036395"/>
                  <a:gd name="connsiteX4" fmla="*/ 761899 w 763923"/>
                  <a:gd name="connsiteY4" fmla="*/ 1798748 h 2036395"/>
                  <a:gd name="connsiteX5" fmla="*/ 697732 w 763923"/>
                  <a:gd name="connsiteY5" fmla="*/ 2028777 h 2036395"/>
                  <a:gd name="connsiteX6" fmla="*/ 130505 w 763923"/>
                  <a:gd name="connsiteY6" fmla="*/ 1236153 h 2036395"/>
                  <a:gd name="connsiteX7" fmla="*/ 54458 w 763923"/>
                  <a:gd name="connsiteY7" fmla="*/ 1090464 h 2036395"/>
                  <a:gd name="connsiteX8" fmla="*/ 1468 w 763923"/>
                  <a:gd name="connsiteY8" fmla="*/ 79309 h 2036395"/>
                  <a:gd name="connsiteX0" fmla="*/ 1468 w 776544"/>
                  <a:gd name="connsiteY0" fmla="*/ 79309 h 2046905"/>
                  <a:gd name="connsiteX1" fmla="*/ 71111 w 776544"/>
                  <a:gd name="connsiteY1" fmla="*/ 13234 h 2046905"/>
                  <a:gd name="connsiteX2" fmla="*/ 676288 w 776544"/>
                  <a:gd name="connsiteY2" fmla="*/ 625352 h 2046905"/>
                  <a:gd name="connsiteX3" fmla="*/ 735032 w 776544"/>
                  <a:gd name="connsiteY3" fmla="*/ 799934 h 2046905"/>
                  <a:gd name="connsiteX4" fmla="*/ 775199 w 776544"/>
                  <a:gd name="connsiteY4" fmla="*/ 1931752 h 2046905"/>
                  <a:gd name="connsiteX5" fmla="*/ 697732 w 776544"/>
                  <a:gd name="connsiteY5" fmla="*/ 2028777 h 2046905"/>
                  <a:gd name="connsiteX6" fmla="*/ 130505 w 776544"/>
                  <a:gd name="connsiteY6" fmla="*/ 1236153 h 2046905"/>
                  <a:gd name="connsiteX7" fmla="*/ 54458 w 776544"/>
                  <a:gd name="connsiteY7" fmla="*/ 1090464 h 2046905"/>
                  <a:gd name="connsiteX8" fmla="*/ 1468 w 776544"/>
                  <a:gd name="connsiteY8" fmla="*/ 79309 h 2046905"/>
                  <a:gd name="connsiteX0" fmla="*/ 1468 w 776544"/>
                  <a:gd name="connsiteY0" fmla="*/ 79309 h 2042651"/>
                  <a:gd name="connsiteX1" fmla="*/ 71111 w 776544"/>
                  <a:gd name="connsiteY1" fmla="*/ 13234 h 2042651"/>
                  <a:gd name="connsiteX2" fmla="*/ 676288 w 776544"/>
                  <a:gd name="connsiteY2" fmla="*/ 625352 h 2042651"/>
                  <a:gd name="connsiteX3" fmla="*/ 735032 w 776544"/>
                  <a:gd name="connsiteY3" fmla="*/ 799934 h 2042651"/>
                  <a:gd name="connsiteX4" fmla="*/ 775199 w 776544"/>
                  <a:gd name="connsiteY4" fmla="*/ 1931752 h 2042651"/>
                  <a:gd name="connsiteX5" fmla="*/ 697732 w 776544"/>
                  <a:gd name="connsiteY5" fmla="*/ 2028777 h 2042651"/>
                  <a:gd name="connsiteX6" fmla="*/ 130505 w 776544"/>
                  <a:gd name="connsiteY6" fmla="*/ 1236153 h 2042651"/>
                  <a:gd name="connsiteX7" fmla="*/ 54458 w 776544"/>
                  <a:gd name="connsiteY7" fmla="*/ 1090464 h 2042651"/>
                  <a:gd name="connsiteX8" fmla="*/ 1468 w 776544"/>
                  <a:gd name="connsiteY8" fmla="*/ 79309 h 2042651"/>
                  <a:gd name="connsiteX0" fmla="*/ 1468 w 778258"/>
                  <a:gd name="connsiteY0" fmla="*/ 79309 h 2042651"/>
                  <a:gd name="connsiteX1" fmla="*/ 71111 w 778258"/>
                  <a:gd name="connsiteY1" fmla="*/ 13234 h 2042651"/>
                  <a:gd name="connsiteX2" fmla="*/ 676288 w 778258"/>
                  <a:gd name="connsiteY2" fmla="*/ 625352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26165 w 778258"/>
                  <a:gd name="connsiteY2" fmla="*/ 84813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4069 w 744283"/>
                  <a:gd name="connsiteY0" fmla="*/ 245799 h 2032911"/>
                  <a:gd name="connsiteX1" fmla="*/ 37136 w 744283"/>
                  <a:gd name="connsiteY1" fmla="*/ 3494 h 2032911"/>
                  <a:gd name="connsiteX2" fmla="*/ 692190 w 744283"/>
                  <a:gd name="connsiteY2" fmla="*/ 838393 h 2032911"/>
                  <a:gd name="connsiteX3" fmla="*/ 744283 w 744283"/>
                  <a:gd name="connsiteY3" fmla="*/ 1022950 h 2032911"/>
                  <a:gd name="connsiteX4" fmla="*/ 741224 w 744283"/>
                  <a:gd name="connsiteY4" fmla="*/ 1922012 h 2032911"/>
                  <a:gd name="connsiteX5" fmla="*/ 663757 w 744283"/>
                  <a:gd name="connsiteY5" fmla="*/ 2019037 h 2032911"/>
                  <a:gd name="connsiteX6" fmla="*/ 96530 w 744283"/>
                  <a:gd name="connsiteY6" fmla="*/ 1226413 h 2032911"/>
                  <a:gd name="connsiteX7" fmla="*/ 20483 w 744283"/>
                  <a:gd name="connsiteY7" fmla="*/ 1080724 h 2032911"/>
                  <a:gd name="connsiteX8" fmla="*/ 4069 w 744283"/>
                  <a:gd name="connsiteY8" fmla="*/ 245799 h 2032911"/>
                  <a:gd name="connsiteX0" fmla="*/ 982 w 741196"/>
                  <a:gd name="connsiteY0" fmla="*/ 102194 h 1889306"/>
                  <a:gd name="connsiteX1" fmla="*/ 97226 w 741196"/>
                  <a:gd name="connsiteY1" fmla="*/ 9518 h 1889306"/>
                  <a:gd name="connsiteX2" fmla="*/ 689103 w 741196"/>
                  <a:gd name="connsiteY2" fmla="*/ 694788 h 1889306"/>
                  <a:gd name="connsiteX3" fmla="*/ 741196 w 741196"/>
                  <a:gd name="connsiteY3" fmla="*/ 879345 h 1889306"/>
                  <a:gd name="connsiteX4" fmla="*/ 738137 w 741196"/>
                  <a:gd name="connsiteY4" fmla="*/ 1778407 h 1889306"/>
                  <a:gd name="connsiteX5" fmla="*/ 660670 w 741196"/>
                  <a:gd name="connsiteY5" fmla="*/ 1875432 h 1889306"/>
                  <a:gd name="connsiteX6" fmla="*/ 93443 w 741196"/>
                  <a:gd name="connsiteY6" fmla="*/ 1082808 h 1889306"/>
                  <a:gd name="connsiteX7" fmla="*/ 17396 w 741196"/>
                  <a:gd name="connsiteY7" fmla="*/ 937119 h 1889306"/>
                  <a:gd name="connsiteX8" fmla="*/ 982 w 741196"/>
                  <a:gd name="connsiteY8" fmla="*/ 102194 h 1889306"/>
                  <a:gd name="connsiteX0" fmla="*/ 1025 w 737914"/>
                  <a:gd name="connsiteY0" fmla="*/ 79308 h 1893021"/>
                  <a:gd name="connsiteX1" fmla="*/ 93944 w 737914"/>
                  <a:gd name="connsiteY1" fmla="*/ 13233 h 1893021"/>
                  <a:gd name="connsiteX2" fmla="*/ 685821 w 737914"/>
                  <a:gd name="connsiteY2" fmla="*/ 698503 h 1893021"/>
                  <a:gd name="connsiteX3" fmla="*/ 737914 w 737914"/>
                  <a:gd name="connsiteY3" fmla="*/ 883060 h 1893021"/>
                  <a:gd name="connsiteX4" fmla="*/ 734855 w 737914"/>
                  <a:gd name="connsiteY4" fmla="*/ 1782122 h 1893021"/>
                  <a:gd name="connsiteX5" fmla="*/ 657388 w 737914"/>
                  <a:gd name="connsiteY5" fmla="*/ 1879147 h 1893021"/>
                  <a:gd name="connsiteX6" fmla="*/ 90161 w 737914"/>
                  <a:gd name="connsiteY6" fmla="*/ 1086523 h 1893021"/>
                  <a:gd name="connsiteX7" fmla="*/ 14114 w 737914"/>
                  <a:gd name="connsiteY7" fmla="*/ 940834 h 1893021"/>
                  <a:gd name="connsiteX8" fmla="*/ 1025 w 737914"/>
                  <a:gd name="connsiteY8" fmla="*/ 79308 h 1893021"/>
                  <a:gd name="connsiteX0" fmla="*/ 2432 w 739321"/>
                  <a:gd name="connsiteY0" fmla="*/ 89156 h 1902869"/>
                  <a:gd name="connsiteX1" fmla="*/ 95351 w 739321"/>
                  <a:gd name="connsiteY1" fmla="*/ 23081 h 1902869"/>
                  <a:gd name="connsiteX2" fmla="*/ 687228 w 739321"/>
                  <a:gd name="connsiteY2" fmla="*/ 708351 h 1902869"/>
                  <a:gd name="connsiteX3" fmla="*/ 739321 w 739321"/>
                  <a:gd name="connsiteY3" fmla="*/ 892908 h 1902869"/>
                  <a:gd name="connsiteX4" fmla="*/ 736262 w 739321"/>
                  <a:gd name="connsiteY4" fmla="*/ 1791970 h 1902869"/>
                  <a:gd name="connsiteX5" fmla="*/ 658795 w 739321"/>
                  <a:gd name="connsiteY5" fmla="*/ 1888995 h 1902869"/>
                  <a:gd name="connsiteX6" fmla="*/ 91568 w 739321"/>
                  <a:gd name="connsiteY6" fmla="*/ 1096371 h 1902869"/>
                  <a:gd name="connsiteX7" fmla="*/ 15521 w 739321"/>
                  <a:gd name="connsiteY7" fmla="*/ 950682 h 1902869"/>
                  <a:gd name="connsiteX8" fmla="*/ 2432 w 739321"/>
                  <a:gd name="connsiteY8" fmla="*/ 89156 h 1902869"/>
                  <a:gd name="connsiteX0" fmla="*/ 2726 w 739615"/>
                  <a:gd name="connsiteY0" fmla="*/ 106567 h 1920280"/>
                  <a:gd name="connsiteX1" fmla="*/ 95645 w 739615"/>
                  <a:gd name="connsiteY1" fmla="*/ 40492 h 1920280"/>
                  <a:gd name="connsiteX2" fmla="*/ 687522 w 739615"/>
                  <a:gd name="connsiteY2" fmla="*/ 725762 h 1920280"/>
                  <a:gd name="connsiteX3" fmla="*/ 739615 w 739615"/>
                  <a:gd name="connsiteY3" fmla="*/ 910319 h 1920280"/>
                  <a:gd name="connsiteX4" fmla="*/ 736556 w 739615"/>
                  <a:gd name="connsiteY4" fmla="*/ 1809381 h 1920280"/>
                  <a:gd name="connsiteX5" fmla="*/ 659089 w 739615"/>
                  <a:gd name="connsiteY5" fmla="*/ 1906406 h 1920280"/>
                  <a:gd name="connsiteX6" fmla="*/ 91862 w 739615"/>
                  <a:gd name="connsiteY6" fmla="*/ 1113782 h 1920280"/>
                  <a:gd name="connsiteX7" fmla="*/ 15815 w 739615"/>
                  <a:gd name="connsiteY7" fmla="*/ 968093 h 1920280"/>
                  <a:gd name="connsiteX8" fmla="*/ 2726 w 739615"/>
                  <a:gd name="connsiteY8" fmla="*/ 106567 h 1920280"/>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693 w 737582"/>
                  <a:gd name="connsiteY0" fmla="*/ 92092 h 1905805"/>
                  <a:gd name="connsiteX1" fmla="*/ 93612 w 737582"/>
                  <a:gd name="connsiteY1" fmla="*/ 26017 h 1905805"/>
                  <a:gd name="connsiteX2" fmla="*/ 685489 w 737582"/>
                  <a:gd name="connsiteY2" fmla="*/ 711287 h 1905805"/>
                  <a:gd name="connsiteX3" fmla="*/ 737582 w 737582"/>
                  <a:gd name="connsiteY3" fmla="*/ 895844 h 1905805"/>
                  <a:gd name="connsiteX4" fmla="*/ 734523 w 737582"/>
                  <a:gd name="connsiteY4" fmla="*/ 1794906 h 1905805"/>
                  <a:gd name="connsiteX5" fmla="*/ 657056 w 737582"/>
                  <a:gd name="connsiteY5" fmla="*/ 1891931 h 1905805"/>
                  <a:gd name="connsiteX6" fmla="*/ 89829 w 737582"/>
                  <a:gd name="connsiteY6" fmla="*/ 1099307 h 1905805"/>
                  <a:gd name="connsiteX7" fmla="*/ 13782 w 737582"/>
                  <a:gd name="connsiteY7" fmla="*/ 953618 h 1905805"/>
                  <a:gd name="connsiteX8" fmla="*/ 693 w 737582"/>
                  <a:gd name="connsiteY8" fmla="*/ 92092 h 190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582" h="1905805">
                    <a:moveTo>
                      <a:pt x="693" y="92092"/>
                    </a:moveTo>
                    <a:cubicBezTo>
                      <a:pt x="-6146" y="-3068"/>
                      <a:pt x="38540" y="-23354"/>
                      <a:pt x="93612" y="26017"/>
                    </a:cubicBezTo>
                    <a:lnTo>
                      <a:pt x="685489" y="711287"/>
                    </a:lnTo>
                    <a:cubicBezTo>
                      <a:pt x="738937" y="775191"/>
                      <a:pt x="736027" y="845692"/>
                      <a:pt x="737582" y="895844"/>
                    </a:cubicBezTo>
                    <a:cubicBezTo>
                      <a:pt x="736562" y="1202181"/>
                      <a:pt x="735543" y="1488569"/>
                      <a:pt x="734523" y="1794906"/>
                    </a:cubicBezTo>
                    <a:cubicBezTo>
                      <a:pt x="742507" y="1890505"/>
                      <a:pt x="714729" y="1928884"/>
                      <a:pt x="657056" y="1891931"/>
                    </a:cubicBezTo>
                    <a:lnTo>
                      <a:pt x="89829" y="1099307"/>
                    </a:lnTo>
                    <a:cubicBezTo>
                      <a:pt x="51210" y="1065594"/>
                      <a:pt x="19064" y="1027812"/>
                      <a:pt x="13782" y="953618"/>
                    </a:cubicBezTo>
                    <a:lnTo>
                      <a:pt x="693" y="92092"/>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5">
                <a:extLst>
                  <a:ext uri="{FF2B5EF4-FFF2-40B4-BE49-F238E27FC236}">
                    <a16:creationId xmlns:a16="http://schemas.microsoft.com/office/drawing/2014/main" id="{1ADD1E45-40F5-8497-9D47-CAEDF9697029}"/>
                  </a:ext>
                </a:extLst>
              </p:cNvPr>
              <p:cNvSpPr/>
              <p:nvPr/>
            </p:nvSpPr>
            <p:spPr>
              <a:xfrm>
                <a:off x="1310230" y="3784531"/>
                <a:ext cx="572072" cy="1427238"/>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829" h="1903152">
                    <a:moveTo>
                      <a:pt x="1468" y="79309"/>
                    </a:moveTo>
                    <a:cubicBezTo>
                      <a:pt x="-8695" y="10749"/>
                      <a:pt x="35990" y="-19510"/>
                      <a:pt x="71111" y="13234"/>
                    </a:cubicBezTo>
                    <a:lnTo>
                      <a:pt x="676288" y="625352"/>
                    </a:lnTo>
                    <a:cubicBezTo>
                      <a:pt x="723086" y="665980"/>
                      <a:pt x="733477" y="749782"/>
                      <a:pt x="735032" y="799934"/>
                    </a:cubicBezTo>
                    <a:lnTo>
                      <a:pt x="761899" y="1798748"/>
                    </a:lnTo>
                    <a:cubicBezTo>
                      <a:pt x="769883" y="1894347"/>
                      <a:pt x="725479" y="1929401"/>
                      <a:pt x="667806" y="1882473"/>
                    </a:cubicBezTo>
                    <a:lnTo>
                      <a:pt x="130505" y="1236153"/>
                    </a:lnTo>
                    <a:cubicBezTo>
                      <a:pt x="91886" y="1202440"/>
                      <a:pt x="59740" y="1164658"/>
                      <a:pt x="54458" y="1090464"/>
                    </a:cubicBezTo>
                    <a:lnTo>
                      <a:pt x="1468" y="79309"/>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35">
                <a:extLst>
                  <a:ext uri="{FF2B5EF4-FFF2-40B4-BE49-F238E27FC236}">
                    <a16:creationId xmlns:a16="http://schemas.microsoft.com/office/drawing/2014/main" id="{1167E8EE-B605-86D8-ECAB-0EEFBE26D407}"/>
                  </a:ext>
                </a:extLst>
              </p:cNvPr>
              <p:cNvSpPr/>
              <p:nvPr/>
            </p:nvSpPr>
            <p:spPr>
              <a:xfrm>
                <a:off x="1273994" y="2723746"/>
                <a:ext cx="578066" cy="133638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6" h="1779245">
                    <a:moveTo>
                      <a:pt x="1468" y="79309"/>
                    </a:moveTo>
                    <a:cubicBezTo>
                      <a:pt x="-8695" y="10749"/>
                      <a:pt x="35990" y="-19510"/>
                      <a:pt x="71111" y="13234"/>
                    </a:cubicBezTo>
                    <a:lnTo>
                      <a:pt x="706882" y="468987"/>
                    </a:lnTo>
                    <a:cubicBezTo>
                      <a:pt x="753680" y="509615"/>
                      <a:pt x="750474" y="552625"/>
                      <a:pt x="752029" y="602777"/>
                    </a:cubicBezTo>
                    <a:lnTo>
                      <a:pt x="768697" y="1669577"/>
                    </a:lnTo>
                    <a:cubicBezTo>
                      <a:pt x="776681" y="1765176"/>
                      <a:pt x="732278" y="1803628"/>
                      <a:pt x="671205" y="1763499"/>
                    </a:cubicBezTo>
                    <a:lnTo>
                      <a:pt x="106710" y="1188563"/>
                    </a:lnTo>
                    <a:cubicBezTo>
                      <a:pt x="68091" y="1154850"/>
                      <a:pt x="46143" y="1130665"/>
                      <a:pt x="40861" y="1056471"/>
                    </a:cubicBezTo>
                    <a:lnTo>
                      <a:pt x="1468" y="79309"/>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5">
                <a:extLst>
                  <a:ext uri="{FF2B5EF4-FFF2-40B4-BE49-F238E27FC236}">
                    <a16:creationId xmlns:a16="http://schemas.microsoft.com/office/drawing/2014/main" id="{5E8C351F-F79E-7F14-6DE7-0C4478B6C017}"/>
                  </a:ext>
                </a:extLst>
              </p:cNvPr>
              <p:cNvSpPr/>
              <p:nvPr/>
            </p:nvSpPr>
            <p:spPr>
              <a:xfrm>
                <a:off x="885962" y="3371110"/>
                <a:ext cx="393226" cy="119087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293" h="1593870">
                    <a:moveTo>
                      <a:pt x="1468" y="79309"/>
                    </a:moveTo>
                    <a:cubicBezTo>
                      <a:pt x="-8695" y="10749"/>
                      <a:pt x="35990" y="-19510"/>
                      <a:pt x="71111" y="13234"/>
                    </a:cubicBezTo>
                    <a:lnTo>
                      <a:pt x="435782" y="377702"/>
                    </a:lnTo>
                    <a:cubicBezTo>
                      <a:pt x="482580" y="418330"/>
                      <a:pt x="478683" y="454507"/>
                      <a:pt x="480238" y="504659"/>
                    </a:cubicBezTo>
                    <a:lnTo>
                      <a:pt x="526155" y="1532048"/>
                    </a:lnTo>
                    <a:cubicBezTo>
                      <a:pt x="529376" y="1613359"/>
                      <a:pt x="475448" y="1603170"/>
                      <a:pt x="446350" y="1565767"/>
                    </a:cubicBezTo>
                    <a:lnTo>
                      <a:pt x="123361" y="1217103"/>
                    </a:lnTo>
                    <a:cubicBezTo>
                      <a:pt x="84742" y="1183390"/>
                      <a:pt x="62121" y="1157514"/>
                      <a:pt x="56839" y="1083320"/>
                    </a:cubicBezTo>
                    <a:lnTo>
                      <a:pt x="1468" y="79309"/>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35">
                <a:extLst>
                  <a:ext uri="{FF2B5EF4-FFF2-40B4-BE49-F238E27FC236}">
                    <a16:creationId xmlns:a16="http://schemas.microsoft.com/office/drawing/2014/main" id="{37CC212F-86C3-9627-98B5-3C479D74D7EF}"/>
                  </a:ext>
                </a:extLst>
              </p:cNvPr>
              <p:cNvSpPr/>
              <p:nvPr/>
            </p:nvSpPr>
            <p:spPr>
              <a:xfrm>
                <a:off x="485899" y="2986391"/>
                <a:ext cx="395660" cy="1174148"/>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406" h="1541375">
                    <a:moveTo>
                      <a:pt x="2533" y="84818"/>
                    </a:moveTo>
                    <a:cubicBezTo>
                      <a:pt x="-7630" y="16258"/>
                      <a:pt x="13779" y="-20651"/>
                      <a:pt x="48900" y="12093"/>
                    </a:cubicBezTo>
                    <a:lnTo>
                      <a:pt x="400271" y="356610"/>
                    </a:lnTo>
                    <a:cubicBezTo>
                      <a:pt x="447069" y="397238"/>
                      <a:pt x="466448" y="469992"/>
                      <a:pt x="468003" y="520144"/>
                    </a:cubicBezTo>
                    <a:lnTo>
                      <a:pt x="517245" y="1441130"/>
                    </a:lnTo>
                    <a:cubicBezTo>
                      <a:pt x="520466" y="1522441"/>
                      <a:pt x="526389" y="1542178"/>
                      <a:pt x="480666" y="1541351"/>
                    </a:cubicBezTo>
                    <a:lnTo>
                      <a:pt x="161002" y="1179386"/>
                    </a:lnTo>
                    <a:cubicBezTo>
                      <a:pt x="122383" y="1145673"/>
                      <a:pt x="99762" y="1119797"/>
                      <a:pt x="94480" y="1045603"/>
                    </a:cubicBezTo>
                    <a:lnTo>
                      <a:pt x="2533" y="84818"/>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35">
                <a:extLst>
                  <a:ext uri="{FF2B5EF4-FFF2-40B4-BE49-F238E27FC236}">
                    <a16:creationId xmlns:a16="http://schemas.microsoft.com/office/drawing/2014/main" id="{F54FAF60-708F-7E09-6669-7F86A6503E21}"/>
                  </a:ext>
                </a:extLst>
              </p:cNvPr>
              <p:cNvSpPr/>
              <p:nvPr/>
            </p:nvSpPr>
            <p:spPr>
              <a:xfrm>
                <a:off x="809335" y="2347007"/>
                <a:ext cx="421214" cy="108950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203" h="1513672">
                    <a:moveTo>
                      <a:pt x="1603" y="71923"/>
                    </a:moveTo>
                    <a:cubicBezTo>
                      <a:pt x="-6179" y="12888"/>
                      <a:pt x="14694" y="-19752"/>
                      <a:pt x="56959" y="12992"/>
                    </a:cubicBezTo>
                    <a:lnTo>
                      <a:pt x="471274" y="349682"/>
                    </a:lnTo>
                    <a:cubicBezTo>
                      <a:pt x="513310" y="380784"/>
                      <a:pt x="531534" y="433320"/>
                      <a:pt x="533089" y="483472"/>
                    </a:cubicBezTo>
                    <a:lnTo>
                      <a:pt x="583095" y="1405015"/>
                    </a:lnTo>
                    <a:cubicBezTo>
                      <a:pt x="591079" y="1500614"/>
                      <a:pt x="577630" y="1531923"/>
                      <a:pt x="521320" y="1503700"/>
                    </a:cubicBezTo>
                    <a:lnTo>
                      <a:pt x="144945" y="1154983"/>
                    </a:lnTo>
                    <a:cubicBezTo>
                      <a:pt x="115851" y="1130796"/>
                      <a:pt x="89139" y="1094703"/>
                      <a:pt x="86239" y="1039559"/>
                    </a:cubicBezTo>
                    <a:lnTo>
                      <a:pt x="1603" y="71923"/>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35">
                <a:extLst>
                  <a:ext uri="{FF2B5EF4-FFF2-40B4-BE49-F238E27FC236}">
                    <a16:creationId xmlns:a16="http://schemas.microsoft.com/office/drawing/2014/main" id="{F20DFA8A-9550-9382-09BE-84C3DDB587C7}"/>
                  </a:ext>
                </a:extLst>
              </p:cNvPr>
              <p:cNvSpPr/>
              <p:nvPr/>
            </p:nvSpPr>
            <p:spPr>
              <a:xfrm>
                <a:off x="585115" y="3997536"/>
                <a:ext cx="343876" cy="102436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 name="connsiteX0" fmla="*/ 16072 w 489719"/>
                  <a:gd name="connsiteY0" fmla="*/ 311522 h 1531997"/>
                  <a:gd name="connsiteX1" fmla="*/ 19213 w 489719"/>
                  <a:gd name="connsiteY1" fmla="*/ 2715 h 1531997"/>
                  <a:gd name="connsiteX2" fmla="*/ 370584 w 489719"/>
                  <a:gd name="connsiteY2" fmla="*/ 347232 h 1531997"/>
                  <a:gd name="connsiteX3" fmla="*/ 438316 w 489719"/>
                  <a:gd name="connsiteY3" fmla="*/ 510766 h 1531997"/>
                  <a:gd name="connsiteX4" fmla="*/ 487558 w 489719"/>
                  <a:gd name="connsiteY4" fmla="*/ 1431752 h 1531997"/>
                  <a:gd name="connsiteX5" fmla="*/ 450979 w 489719"/>
                  <a:gd name="connsiteY5" fmla="*/ 1531973 h 1531997"/>
                  <a:gd name="connsiteX6" fmla="*/ 131315 w 489719"/>
                  <a:gd name="connsiteY6" fmla="*/ 1170008 h 1531997"/>
                  <a:gd name="connsiteX7" fmla="*/ 64793 w 489719"/>
                  <a:gd name="connsiteY7" fmla="*/ 1036225 h 1531997"/>
                  <a:gd name="connsiteX8" fmla="*/ 16072 w 489719"/>
                  <a:gd name="connsiteY8" fmla="*/ 311522 h 1531997"/>
                  <a:gd name="connsiteX0" fmla="*/ 1798 w 475445"/>
                  <a:gd name="connsiteY0" fmla="*/ 79309 h 1299784"/>
                  <a:gd name="connsiteX1" fmla="*/ 61466 w 475445"/>
                  <a:gd name="connsiteY1" fmla="*/ 13234 h 1299784"/>
                  <a:gd name="connsiteX2" fmla="*/ 356310 w 475445"/>
                  <a:gd name="connsiteY2" fmla="*/ 115019 h 1299784"/>
                  <a:gd name="connsiteX3" fmla="*/ 424042 w 475445"/>
                  <a:gd name="connsiteY3" fmla="*/ 278553 h 1299784"/>
                  <a:gd name="connsiteX4" fmla="*/ 473284 w 475445"/>
                  <a:gd name="connsiteY4" fmla="*/ 1199539 h 1299784"/>
                  <a:gd name="connsiteX5" fmla="*/ 436705 w 475445"/>
                  <a:gd name="connsiteY5" fmla="*/ 1299760 h 1299784"/>
                  <a:gd name="connsiteX6" fmla="*/ 117041 w 475445"/>
                  <a:gd name="connsiteY6" fmla="*/ 937795 h 1299784"/>
                  <a:gd name="connsiteX7" fmla="*/ 50519 w 475445"/>
                  <a:gd name="connsiteY7" fmla="*/ 804012 h 1299784"/>
                  <a:gd name="connsiteX8" fmla="*/ 1798 w 475445"/>
                  <a:gd name="connsiteY8" fmla="*/ 79309 h 1299784"/>
                  <a:gd name="connsiteX0" fmla="*/ 1798 w 473439"/>
                  <a:gd name="connsiteY0" fmla="*/ 79309 h 1306428"/>
                  <a:gd name="connsiteX1" fmla="*/ 61466 w 473439"/>
                  <a:gd name="connsiteY1" fmla="*/ 13234 h 1306428"/>
                  <a:gd name="connsiteX2" fmla="*/ 356310 w 473439"/>
                  <a:gd name="connsiteY2" fmla="*/ 115019 h 1306428"/>
                  <a:gd name="connsiteX3" fmla="*/ 424042 w 473439"/>
                  <a:gd name="connsiteY3" fmla="*/ 278553 h 1306428"/>
                  <a:gd name="connsiteX4" fmla="*/ 473284 w 473439"/>
                  <a:gd name="connsiteY4" fmla="*/ 1199539 h 1306428"/>
                  <a:gd name="connsiteX5" fmla="*/ 383503 w 473439"/>
                  <a:gd name="connsiteY5" fmla="*/ 1306410 h 1306428"/>
                  <a:gd name="connsiteX6" fmla="*/ 117041 w 473439"/>
                  <a:gd name="connsiteY6" fmla="*/ 937795 h 1306428"/>
                  <a:gd name="connsiteX7" fmla="*/ 50519 w 473439"/>
                  <a:gd name="connsiteY7" fmla="*/ 804012 h 1306428"/>
                  <a:gd name="connsiteX8" fmla="*/ 1798 w 473439"/>
                  <a:gd name="connsiteY8" fmla="*/ 79309 h 1306428"/>
                  <a:gd name="connsiteX0" fmla="*/ 1798 w 450294"/>
                  <a:gd name="connsiteY0" fmla="*/ 79309 h 1326434"/>
                  <a:gd name="connsiteX1" fmla="*/ 61466 w 450294"/>
                  <a:gd name="connsiteY1" fmla="*/ 13234 h 1326434"/>
                  <a:gd name="connsiteX2" fmla="*/ 356310 w 450294"/>
                  <a:gd name="connsiteY2" fmla="*/ 115019 h 1326434"/>
                  <a:gd name="connsiteX3" fmla="*/ 424042 w 450294"/>
                  <a:gd name="connsiteY3" fmla="*/ 278553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56310 w 450294"/>
                  <a:gd name="connsiteY2" fmla="*/ 115019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2107 w 443953"/>
                  <a:gd name="connsiteY0" fmla="*/ 99226 h 1323076"/>
                  <a:gd name="connsiteX1" fmla="*/ 55125 w 443953"/>
                  <a:gd name="connsiteY1" fmla="*/ 9876 h 1323076"/>
                  <a:gd name="connsiteX2" fmla="*/ 343319 w 443953"/>
                  <a:gd name="connsiteY2" fmla="*/ 351067 h 1323076"/>
                  <a:gd name="connsiteX3" fmla="*/ 394425 w 443953"/>
                  <a:gd name="connsiteY3" fmla="*/ 497976 h 1323076"/>
                  <a:gd name="connsiteX4" fmla="*/ 443667 w 443953"/>
                  <a:gd name="connsiteY4" fmla="*/ 1279309 h 1323076"/>
                  <a:gd name="connsiteX5" fmla="*/ 377162 w 443953"/>
                  <a:gd name="connsiteY5" fmla="*/ 1303052 h 1323076"/>
                  <a:gd name="connsiteX6" fmla="*/ 110700 w 443953"/>
                  <a:gd name="connsiteY6" fmla="*/ 934437 h 1323076"/>
                  <a:gd name="connsiteX7" fmla="*/ 47503 w 443953"/>
                  <a:gd name="connsiteY7" fmla="*/ 803979 h 1323076"/>
                  <a:gd name="connsiteX8" fmla="*/ 2107 w 443953"/>
                  <a:gd name="connsiteY8" fmla="*/ 99226 h 1323076"/>
                  <a:gd name="connsiteX0" fmla="*/ 2811 w 444657"/>
                  <a:gd name="connsiteY0" fmla="*/ 105182 h 1329032"/>
                  <a:gd name="connsiteX1" fmla="*/ 45854 w 444657"/>
                  <a:gd name="connsiteY1" fmla="*/ 9182 h 1329032"/>
                  <a:gd name="connsiteX2" fmla="*/ 344023 w 444657"/>
                  <a:gd name="connsiteY2" fmla="*/ 357023 h 1329032"/>
                  <a:gd name="connsiteX3" fmla="*/ 395129 w 444657"/>
                  <a:gd name="connsiteY3" fmla="*/ 503932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44023 w 444657"/>
                  <a:gd name="connsiteY2" fmla="*/ 357023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09839"/>
                  <a:gd name="connsiteX1" fmla="*/ 45854 w 444657"/>
                  <a:gd name="connsiteY1" fmla="*/ 9182 h 1309839"/>
                  <a:gd name="connsiteX2" fmla="*/ 357323 w 444657"/>
                  <a:gd name="connsiteY2" fmla="*/ 373649 h 1309839"/>
                  <a:gd name="connsiteX3" fmla="*/ 401779 w 444657"/>
                  <a:gd name="connsiteY3" fmla="*/ 547158 h 1309839"/>
                  <a:gd name="connsiteX4" fmla="*/ 444371 w 444657"/>
                  <a:gd name="connsiteY4" fmla="*/ 1238714 h 1309839"/>
                  <a:gd name="connsiteX5" fmla="*/ 377866 w 444657"/>
                  <a:gd name="connsiteY5" fmla="*/ 1309008 h 1309839"/>
                  <a:gd name="connsiteX6" fmla="*/ 111404 w 444657"/>
                  <a:gd name="connsiteY6" fmla="*/ 940393 h 1309839"/>
                  <a:gd name="connsiteX7" fmla="*/ 48207 w 444657"/>
                  <a:gd name="connsiteY7" fmla="*/ 809935 h 1309839"/>
                  <a:gd name="connsiteX8" fmla="*/ 2811 w 444657"/>
                  <a:gd name="connsiteY8" fmla="*/ 105182 h 1309839"/>
                  <a:gd name="connsiteX0" fmla="*/ 2811 w 444745"/>
                  <a:gd name="connsiteY0" fmla="*/ 105182 h 1304344"/>
                  <a:gd name="connsiteX1" fmla="*/ 45854 w 444745"/>
                  <a:gd name="connsiteY1" fmla="*/ 9182 h 1304344"/>
                  <a:gd name="connsiteX2" fmla="*/ 357323 w 444745"/>
                  <a:gd name="connsiteY2" fmla="*/ 373649 h 1304344"/>
                  <a:gd name="connsiteX3" fmla="*/ 401779 w 444745"/>
                  <a:gd name="connsiteY3" fmla="*/ 547158 h 1304344"/>
                  <a:gd name="connsiteX4" fmla="*/ 444371 w 444745"/>
                  <a:gd name="connsiteY4" fmla="*/ 1238714 h 1304344"/>
                  <a:gd name="connsiteX5" fmla="*/ 384516 w 444745"/>
                  <a:gd name="connsiteY5" fmla="*/ 1302358 h 1304344"/>
                  <a:gd name="connsiteX6" fmla="*/ 111404 w 444745"/>
                  <a:gd name="connsiteY6" fmla="*/ 940393 h 1304344"/>
                  <a:gd name="connsiteX7" fmla="*/ 48207 w 444745"/>
                  <a:gd name="connsiteY7" fmla="*/ 809935 h 1304344"/>
                  <a:gd name="connsiteX8" fmla="*/ 2811 w 444745"/>
                  <a:gd name="connsiteY8" fmla="*/ 105182 h 1304344"/>
                  <a:gd name="connsiteX0" fmla="*/ 2811 w 444629"/>
                  <a:gd name="connsiteY0" fmla="*/ 105182 h 1324998"/>
                  <a:gd name="connsiteX1" fmla="*/ 45854 w 444629"/>
                  <a:gd name="connsiteY1" fmla="*/ 9182 h 1324998"/>
                  <a:gd name="connsiteX2" fmla="*/ 357323 w 444629"/>
                  <a:gd name="connsiteY2" fmla="*/ 373649 h 1324998"/>
                  <a:gd name="connsiteX3" fmla="*/ 401779 w 444629"/>
                  <a:gd name="connsiteY3" fmla="*/ 547158 h 1324998"/>
                  <a:gd name="connsiteX4" fmla="*/ 444371 w 444629"/>
                  <a:gd name="connsiteY4" fmla="*/ 1238714 h 1324998"/>
                  <a:gd name="connsiteX5" fmla="*/ 384516 w 444629"/>
                  <a:gd name="connsiteY5" fmla="*/ 1302358 h 1324998"/>
                  <a:gd name="connsiteX6" fmla="*/ 111404 w 444629"/>
                  <a:gd name="connsiteY6" fmla="*/ 940393 h 1324998"/>
                  <a:gd name="connsiteX7" fmla="*/ 48207 w 444629"/>
                  <a:gd name="connsiteY7" fmla="*/ 809935 h 1324998"/>
                  <a:gd name="connsiteX8" fmla="*/ 2811 w 444629"/>
                  <a:gd name="connsiteY8" fmla="*/ 105182 h 1324998"/>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111404 w 446103"/>
                  <a:gd name="connsiteY6" fmla="*/ 940393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6103" h="1328885">
                    <a:moveTo>
                      <a:pt x="2811" y="105182"/>
                    </a:moveTo>
                    <a:cubicBezTo>
                      <a:pt x="-7352" y="36622"/>
                      <a:pt x="10733" y="-23562"/>
                      <a:pt x="45854" y="9182"/>
                    </a:cubicBezTo>
                    <a:lnTo>
                      <a:pt x="357323" y="373649"/>
                    </a:lnTo>
                    <a:cubicBezTo>
                      <a:pt x="407446" y="430902"/>
                      <a:pt x="400224" y="497006"/>
                      <a:pt x="401779" y="547158"/>
                    </a:cubicBezTo>
                    <a:lnTo>
                      <a:pt x="444371" y="1238714"/>
                    </a:lnTo>
                    <a:cubicBezTo>
                      <a:pt x="454242" y="1336650"/>
                      <a:pt x="420264" y="1349736"/>
                      <a:pt x="384516" y="1302358"/>
                    </a:cubicBezTo>
                    <a:lnTo>
                      <a:pt x="98104" y="917117"/>
                    </a:lnTo>
                    <a:cubicBezTo>
                      <a:pt x="56160" y="873428"/>
                      <a:pt x="56814" y="847553"/>
                      <a:pt x="48207" y="786659"/>
                    </a:cubicBezTo>
                    <a:lnTo>
                      <a:pt x="2811" y="105182"/>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24">
                <a:extLst>
                  <a:ext uri="{FF2B5EF4-FFF2-40B4-BE49-F238E27FC236}">
                    <a16:creationId xmlns:a16="http://schemas.microsoft.com/office/drawing/2014/main" id="{D2E7BE1D-6AC5-89B3-F373-26CB478DCDA2}"/>
                  </a:ext>
                </a:extLst>
              </p:cNvPr>
              <p:cNvSpPr/>
              <p:nvPr/>
            </p:nvSpPr>
            <p:spPr>
              <a:xfrm>
                <a:off x="1345631" y="2332151"/>
                <a:ext cx="1675596" cy="62636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7340" h="817661">
                    <a:moveTo>
                      <a:pt x="29885" y="257435"/>
                    </a:moveTo>
                    <a:lnTo>
                      <a:pt x="1363247" y="4729"/>
                    </a:lnTo>
                    <a:cubicBezTo>
                      <a:pt x="1453202" y="-10668"/>
                      <a:pt x="1493279" y="13835"/>
                      <a:pt x="1540008" y="44989"/>
                    </a:cubicBezTo>
                    <a:lnTo>
                      <a:pt x="2165125" y="430699"/>
                    </a:lnTo>
                    <a:cubicBezTo>
                      <a:pt x="2213716" y="493756"/>
                      <a:pt x="2179179" y="536863"/>
                      <a:pt x="2094766" y="553368"/>
                    </a:cubicBezTo>
                    <a:lnTo>
                      <a:pt x="871665" y="799785"/>
                    </a:lnTo>
                    <a:cubicBezTo>
                      <a:pt x="803878" y="820724"/>
                      <a:pt x="702840" y="835011"/>
                      <a:pt x="638377" y="772824"/>
                    </a:cubicBezTo>
                    <a:lnTo>
                      <a:pt x="57016" y="350896"/>
                    </a:lnTo>
                    <a:cubicBezTo>
                      <a:pt x="1420" y="308658"/>
                      <a:pt x="-24248" y="293023"/>
                      <a:pt x="29885" y="257435"/>
                    </a:cubicBezTo>
                    <a:close/>
                  </a:path>
                </a:pathLst>
              </a:custGeom>
              <a:gradFill>
                <a:gsLst>
                  <a:gs pos="55000">
                    <a:schemeClr val="bg1">
                      <a:alpha val="0"/>
                    </a:schemeClr>
                  </a:gs>
                  <a:gs pos="0">
                    <a:srgbClr val="FCCFAA">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29">
                <a:extLst>
                  <a:ext uri="{FF2B5EF4-FFF2-40B4-BE49-F238E27FC236}">
                    <a16:creationId xmlns:a16="http://schemas.microsoft.com/office/drawing/2014/main" id="{B9CE0EC9-82E7-B19D-0287-C2D1894983EA}"/>
                  </a:ext>
                </a:extLst>
              </p:cNvPr>
              <p:cNvSpPr/>
              <p:nvPr/>
            </p:nvSpPr>
            <p:spPr>
              <a:xfrm>
                <a:off x="877093" y="1966252"/>
                <a:ext cx="1484060" cy="537204"/>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69" h="698797">
                    <a:moveTo>
                      <a:pt x="64208" y="263346"/>
                    </a:moveTo>
                    <a:lnTo>
                      <a:pt x="1284594" y="3614"/>
                    </a:lnTo>
                    <a:cubicBezTo>
                      <a:pt x="1360497" y="-5874"/>
                      <a:pt x="1383031" y="2428"/>
                      <a:pt x="1426913" y="39194"/>
                    </a:cubicBezTo>
                    <a:lnTo>
                      <a:pt x="1885892" y="320274"/>
                    </a:lnTo>
                    <a:cubicBezTo>
                      <a:pt x="1936890" y="353482"/>
                      <a:pt x="1955866" y="386689"/>
                      <a:pt x="1878776" y="409223"/>
                    </a:cubicBezTo>
                    <a:lnTo>
                      <a:pt x="622810" y="668955"/>
                    </a:lnTo>
                    <a:cubicBezTo>
                      <a:pt x="568254" y="712837"/>
                      <a:pt x="485235" y="703349"/>
                      <a:pt x="437795" y="672513"/>
                    </a:cubicBezTo>
                    <a:lnTo>
                      <a:pt x="17954" y="355853"/>
                    </a:lnTo>
                    <a:cubicBezTo>
                      <a:pt x="-23555" y="317901"/>
                      <a:pt x="13210" y="276392"/>
                      <a:pt x="64208" y="263346"/>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29">
                <a:extLst>
                  <a:ext uri="{FF2B5EF4-FFF2-40B4-BE49-F238E27FC236}">
                    <a16:creationId xmlns:a16="http://schemas.microsoft.com/office/drawing/2014/main" id="{6BAA5481-0E28-B8C0-D32C-92FA9812C829}"/>
                  </a:ext>
                </a:extLst>
              </p:cNvPr>
              <p:cNvSpPr/>
              <p:nvPr/>
            </p:nvSpPr>
            <p:spPr>
              <a:xfrm>
                <a:off x="435003" y="1664742"/>
                <a:ext cx="1368358" cy="47607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1454" h="626759">
                    <a:moveTo>
                      <a:pt x="64672" y="177906"/>
                    </a:moveTo>
                    <a:lnTo>
                      <a:pt x="1231763" y="4012"/>
                    </a:lnTo>
                    <a:cubicBezTo>
                      <a:pt x="1293379" y="-5476"/>
                      <a:pt x="1325438" y="445"/>
                      <a:pt x="1369320" y="37211"/>
                    </a:cubicBezTo>
                    <a:lnTo>
                      <a:pt x="1741213" y="282006"/>
                    </a:lnTo>
                    <a:cubicBezTo>
                      <a:pt x="1820786" y="324739"/>
                      <a:pt x="1828308" y="366451"/>
                      <a:pt x="1722643" y="388985"/>
                    </a:cubicBezTo>
                    <a:lnTo>
                      <a:pt x="639943" y="609709"/>
                    </a:lnTo>
                    <a:cubicBezTo>
                      <a:pt x="540143" y="639303"/>
                      <a:pt x="495224" y="627434"/>
                      <a:pt x="447784" y="596598"/>
                    </a:cubicBezTo>
                    <a:lnTo>
                      <a:pt x="18418" y="270413"/>
                    </a:lnTo>
                    <a:cubicBezTo>
                      <a:pt x="-23091" y="232461"/>
                      <a:pt x="11293" y="183809"/>
                      <a:pt x="64672" y="177906"/>
                    </a:cubicBez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29">
                <a:extLst>
                  <a:ext uri="{FF2B5EF4-FFF2-40B4-BE49-F238E27FC236}">
                    <a16:creationId xmlns:a16="http://schemas.microsoft.com/office/drawing/2014/main" id="{E231C43C-4B70-E484-681A-19AC8586DD3E}"/>
                  </a:ext>
                </a:extLst>
              </p:cNvPr>
              <p:cNvSpPr/>
              <p:nvPr/>
            </p:nvSpPr>
            <p:spPr>
              <a:xfrm>
                <a:off x="1579178" y="1511787"/>
                <a:ext cx="1186052" cy="393710"/>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5132" h="512906">
                    <a:moveTo>
                      <a:pt x="64672" y="133641"/>
                    </a:moveTo>
                    <a:lnTo>
                      <a:pt x="907913" y="7372"/>
                    </a:lnTo>
                    <a:cubicBezTo>
                      <a:pt x="962385" y="266"/>
                      <a:pt x="975393" y="-10483"/>
                      <a:pt x="1033563" y="23902"/>
                    </a:cubicBezTo>
                    <a:lnTo>
                      <a:pt x="1493563" y="247266"/>
                    </a:lnTo>
                    <a:cubicBezTo>
                      <a:pt x="1561230" y="289999"/>
                      <a:pt x="1561608" y="310280"/>
                      <a:pt x="1498805" y="325670"/>
                    </a:cubicBezTo>
                    <a:lnTo>
                      <a:pt x="575649" y="498769"/>
                    </a:lnTo>
                    <a:cubicBezTo>
                      <a:pt x="475849" y="528363"/>
                      <a:pt x="464268" y="506969"/>
                      <a:pt x="416828" y="476133"/>
                    </a:cubicBezTo>
                    <a:lnTo>
                      <a:pt x="18418" y="226148"/>
                    </a:lnTo>
                    <a:cubicBezTo>
                      <a:pt x="-23091" y="188196"/>
                      <a:pt x="11293" y="139544"/>
                      <a:pt x="64672" y="133641"/>
                    </a:cubicBezTo>
                    <a:close/>
                  </a:path>
                </a:pathLst>
              </a:custGeom>
              <a:gradFill>
                <a:gsLst>
                  <a:gs pos="55000">
                    <a:schemeClr val="bg1">
                      <a:alpha val="0"/>
                    </a:schemeClr>
                  </a:gs>
                  <a:gs pos="0">
                    <a:srgbClr val="B4B4B4">
                      <a:alpha val="90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29">
                <a:extLst>
                  <a:ext uri="{FF2B5EF4-FFF2-40B4-BE49-F238E27FC236}">
                    <a16:creationId xmlns:a16="http://schemas.microsoft.com/office/drawing/2014/main" id="{7F133489-146E-BAF1-8DF3-6D97AB60D758}"/>
                  </a:ext>
                </a:extLst>
              </p:cNvPr>
              <p:cNvSpPr/>
              <p:nvPr/>
            </p:nvSpPr>
            <p:spPr>
              <a:xfrm>
                <a:off x="2040417" y="1798211"/>
                <a:ext cx="1377956" cy="446068"/>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63346 h 709656"/>
                  <a:gd name="connsiteX1" fmla="*/ 1284594 w 1930469"/>
                  <a:gd name="connsiteY1" fmla="*/ 3614 h 709656"/>
                  <a:gd name="connsiteX2" fmla="*/ 1426913 w 1930469"/>
                  <a:gd name="connsiteY2" fmla="*/ 39194 h 709656"/>
                  <a:gd name="connsiteX3" fmla="*/ 1885892 w 1930469"/>
                  <a:gd name="connsiteY3" fmla="*/ 320274 h 709656"/>
                  <a:gd name="connsiteX4" fmla="*/ 1878776 w 1930469"/>
                  <a:gd name="connsiteY4" fmla="*/ 409223 h 709656"/>
                  <a:gd name="connsiteX5" fmla="*/ 736665 w 1930469"/>
                  <a:gd name="connsiteY5" fmla="*/ 686745 h 709656"/>
                  <a:gd name="connsiteX6" fmla="*/ 437795 w 1930469"/>
                  <a:gd name="connsiteY6" fmla="*/ 672513 h 709656"/>
                  <a:gd name="connsiteX7" fmla="*/ 17954 w 1930469"/>
                  <a:gd name="connsiteY7" fmla="*/ 355853 h 709656"/>
                  <a:gd name="connsiteX8" fmla="*/ 64208 w 1930469"/>
                  <a:gd name="connsiteY8" fmla="*/ 263346 h 709656"/>
                  <a:gd name="connsiteX0" fmla="*/ 64208 w 1930469"/>
                  <a:gd name="connsiteY0" fmla="*/ 26334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63346 h 707575"/>
                  <a:gd name="connsiteX0" fmla="*/ 64208 w 1930469"/>
                  <a:gd name="connsiteY0" fmla="*/ 29892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98926 h 707575"/>
                  <a:gd name="connsiteX0" fmla="*/ 48765 w 1915026"/>
                  <a:gd name="connsiteY0" fmla="*/ 298926 h 707575"/>
                  <a:gd name="connsiteX1" fmla="*/ 1269151 w 1915026"/>
                  <a:gd name="connsiteY1" fmla="*/ 3614 h 707575"/>
                  <a:gd name="connsiteX2" fmla="*/ 1411470 w 1915026"/>
                  <a:gd name="connsiteY2" fmla="*/ 39194 h 707575"/>
                  <a:gd name="connsiteX3" fmla="*/ 1870449 w 1915026"/>
                  <a:gd name="connsiteY3" fmla="*/ 320274 h 707575"/>
                  <a:gd name="connsiteX4" fmla="*/ 1863333 w 1915026"/>
                  <a:gd name="connsiteY4" fmla="*/ 409223 h 707575"/>
                  <a:gd name="connsiteX5" fmla="*/ 721222 w 1915026"/>
                  <a:gd name="connsiteY5" fmla="*/ 686745 h 707575"/>
                  <a:gd name="connsiteX6" fmla="*/ 493512 w 1915026"/>
                  <a:gd name="connsiteY6" fmla="*/ 665397 h 707575"/>
                  <a:gd name="connsiteX7" fmla="*/ 23859 w 1915026"/>
                  <a:gd name="connsiteY7" fmla="*/ 370085 h 707575"/>
                  <a:gd name="connsiteX8" fmla="*/ 48765 w 1915026"/>
                  <a:gd name="connsiteY8" fmla="*/ 298926 h 707575"/>
                  <a:gd name="connsiteX0" fmla="*/ 48765 w 1915026"/>
                  <a:gd name="connsiteY0" fmla="*/ 267477 h 676126"/>
                  <a:gd name="connsiteX1" fmla="*/ 984512 w 1915026"/>
                  <a:gd name="connsiteY1" fmla="*/ 86020 h 676126"/>
                  <a:gd name="connsiteX2" fmla="*/ 1411470 w 1915026"/>
                  <a:gd name="connsiteY2" fmla="*/ 7745 h 676126"/>
                  <a:gd name="connsiteX3" fmla="*/ 1870449 w 1915026"/>
                  <a:gd name="connsiteY3" fmla="*/ 288825 h 676126"/>
                  <a:gd name="connsiteX4" fmla="*/ 1863333 w 1915026"/>
                  <a:gd name="connsiteY4" fmla="*/ 377774 h 676126"/>
                  <a:gd name="connsiteX5" fmla="*/ 721222 w 1915026"/>
                  <a:gd name="connsiteY5" fmla="*/ 655296 h 676126"/>
                  <a:gd name="connsiteX6" fmla="*/ 493512 w 1915026"/>
                  <a:gd name="connsiteY6" fmla="*/ 633948 h 676126"/>
                  <a:gd name="connsiteX7" fmla="*/ 23859 w 1915026"/>
                  <a:gd name="connsiteY7" fmla="*/ 338636 h 676126"/>
                  <a:gd name="connsiteX8" fmla="*/ 48765 w 1915026"/>
                  <a:gd name="connsiteY8" fmla="*/ 267477 h 676126"/>
                  <a:gd name="connsiteX0" fmla="*/ 48765 w 1915026"/>
                  <a:gd name="connsiteY0" fmla="*/ 184582 h 593231"/>
                  <a:gd name="connsiteX1" fmla="*/ 984512 w 1915026"/>
                  <a:gd name="connsiteY1" fmla="*/ 3125 h 593231"/>
                  <a:gd name="connsiteX2" fmla="*/ 1144621 w 1915026"/>
                  <a:gd name="connsiteY2" fmla="*/ 42263 h 593231"/>
                  <a:gd name="connsiteX3" fmla="*/ 1870449 w 1915026"/>
                  <a:gd name="connsiteY3" fmla="*/ 205930 h 593231"/>
                  <a:gd name="connsiteX4" fmla="*/ 1863333 w 1915026"/>
                  <a:gd name="connsiteY4" fmla="*/ 294879 h 593231"/>
                  <a:gd name="connsiteX5" fmla="*/ 721222 w 1915026"/>
                  <a:gd name="connsiteY5" fmla="*/ 572401 h 593231"/>
                  <a:gd name="connsiteX6" fmla="*/ 493512 w 1915026"/>
                  <a:gd name="connsiteY6" fmla="*/ 551053 h 593231"/>
                  <a:gd name="connsiteX7" fmla="*/ 23859 w 1915026"/>
                  <a:gd name="connsiteY7" fmla="*/ 255741 h 593231"/>
                  <a:gd name="connsiteX8" fmla="*/ 48765 w 1915026"/>
                  <a:gd name="connsiteY8" fmla="*/ 184582 h 593231"/>
                  <a:gd name="connsiteX0" fmla="*/ 48765 w 1879447"/>
                  <a:gd name="connsiteY0" fmla="*/ 184582 h 593231"/>
                  <a:gd name="connsiteX1" fmla="*/ 984512 w 1879447"/>
                  <a:gd name="connsiteY1" fmla="*/ 3125 h 593231"/>
                  <a:gd name="connsiteX2" fmla="*/ 1144621 w 1879447"/>
                  <a:gd name="connsiteY2" fmla="*/ 42263 h 593231"/>
                  <a:gd name="connsiteX3" fmla="*/ 1667644 w 1879447"/>
                  <a:gd name="connsiteY3" fmla="*/ 287764 h 593231"/>
                  <a:gd name="connsiteX4" fmla="*/ 1863333 w 1879447"/>
                  <a:gd name="connsiteY4" fmla="*/ 294879 h 593231"/>
                  <a:gd name="connsiteX5" fmla="*/ 721222 w 1879447"/>
                  <a:gd name="connsiteY5" fmla="*/ 572401 h 593231"/>
                  <a:gd name="connsiteX6" fmla="*/ 493512 w 1879447"/>
                  <a:gd name="connsiteY6" fmla="*/ 551053 h 593231"/>
                  <a:gd name="connsiteX7" fmla="*/ 23859 w 1879447"/>
                  <a:gd name="connsiteY7" fmla="*/ 255741 h 593231"/>
                  <a:gd name="connsiteX8" fmla="*/ 48765 w 1879447"/>
                  <a:gd name="connsiteY8" fmla="*/ 184582 h 593231"/>
                  <a:gd name="connsiteX0" fmla="*/ 48765 w 1753121"/>
                  <a:gd name="connsiteY0" fmla="*/ 184582 h 593231"/>
                  <a:gd name="connsiteX1" fmla="*/ 984512 w 1753121"/>
                  <a:gd name="connsiteY1" fmla="*/ 3125 h 593231"/>
                  <a:gd name="connsiteX2" fmla="*/ 1144621 w 1753121"/>
                  <a:gd name="connsiteY2" fmla="*/ 42263 h 593231"/>
                  <a:gd name="connsiteX3" fmla="*/ 1667644 w 1753121"/>
                  <a:gd name="connsiteY3" fmla="*/ 287764 h 593231"/>
                  <a:gd name="connsiteX4" fmla="*/ 1721014 w 1753121"/>
                  <a:gd name="connsiteY4" fmla="*/ 373155 h 593231"/>
                  <a:gd name="connsiteX5" fmla="*/ 721222 w 1753121"/>
                  <a:gd name="connsiteY5" fmla="*/ 572401 h 593231"/>
                  <a:gd name="connsiteX6" fmla="*/ 493512 w 1753121"/>
                  <a:gd name="connsiteY6" fmla="*/ 551053 h 593231"/>
                  <a:gd name="connsiteX7" fmla="*/ 23859 w 1753121"/>
                  <a:gd name="connsiteY7" fmla="*/ 255741 h 593231"/>
                  <a:gd name="connsiteX8" fmla="*/ 48765 w 1753121"/>
                  <a:gd name="connsiteY8" fmla="*/ 184582 h 593231"/>
                  <a:gd name="connsiteX0" fmla="*/ 48765 w 1768053"/>
                  <a:gd name="connsiteY0" fmla="*/ 184582 h 593231"/>
                  <a:gd name="connsiteX1" fmla="*/ 984512 w 1768053"/>
                  <a:gd name="connsiteY1" fmla="*/ 3125 h 593231"/>
                  <a:gd name="connsiteX2" fmla="*/ 1144621 w 1768053"/>
                  <a:gd name="connsiteY2" fmla="*/ 42263 h 593231"/>
                  <a:gd name="connsiteX3" fmla="*/ 1717456 w 1768053"/>
                  <a:gd name="connsiteY3" fmla="*/ 305554 h 593231"/>
                  <a:gd name="connsiteX4" fmla="*/ 1721014 w 1768053"/>
                  <a:gd name="connsiteY4" fmla="*/ 373155 h 593231"/>
                  <a:gd name="connsiteX5" fmla="*/ 721222 w 1768053"/>
                  <a:gd name="connsiteY5" fmla="*/ 572401 h 593231"/>
                  <a:gd name="connsiteX6" fmla="*/ 493512 w 1768053"/>
                  <a:gd name="connsiteY6" fmla="*/ 551053 h 593231"/>
                  <a:gd name="connsiteX7" fmla="*/ 23859 w 1768053"/>
                  <a:gd name="connsiteY7" fmla="*/ 255741 h 593231"/>
                  <a:gd name="connsiteX8" fmla="*/ 48765 w 1768053"/>
                  <a:gd name="connsiteY8" fmla="*/ 184582 h 593231"/>
                  <a:gd name="connsiteX0" fmla="*/ 48765 w 1768053"/>
                  <a:gd name="connsiteY0" fmla="*/ 173214 h 581863"/>
                  <a:gd name="connsiteX1" fmla="*/ 991628 w 1768053"/>
                  <a:gd name="connsiteY1" fmla="*/ 5989 h 581863"/>
                  <a:gd name="connsiteX2" fmla="*/ 1144621 w 1768053"/>
                  <a:gd name="connsiteY2" fmla="*/ 30895 h 581863"/>
                  <a:gd name="connsiteX3" fmla="*/ 1717456 w 1768053"/>
                  <a:gd name="connsiteY3" fmla="*/ 294186 h 581863"/>
                  <a:gd name="connsiteX4" fmla="*/ 1721014 w 1768053"/>
                  <a:gd name="connsiteY4" fmla="*/ 361787 h 581863"/>
                  <a:gd name="connsiteX5" fmla="*/ 721222 w 1768053"/>
                  <a:gd name="connsiteY5" fmla="*/ 561033 h 581863"/>
                  <a:gd name="connsiteX6" fmla="*/ 493512 w 1768053"/>
                  <a:gd name="connsiteY6" fmla="*/ 539685 h 581863"/>
                  <a:gd name="connsiteX7" fmla="*/ 23859 w 1768053"/>
                  <a:gd name="connsiteY7" fmla="*/ 244373 h 581863"/>
                  <a:gd name="connsiteX8" fmla="*/ 48765 w 1768053"/>
                  <a:gd name="connsiteY8" fmla="*/ 173214 h 581863"/>
                  <a:gd name="connsiteX0" fmla="*/ 36475 w 1755763"/>
                  <a:gd name="connsiteY0" fmla="*/ 173214 h 581863"/>
                  <a:gd name="connsiteX1" fmla="*/ 979338 w 1755763"/>
                  <a:gd name="connsiteY1" fmla="*/ 5989 h 581863"/>
                  <a:gd name="connsiteX2" fmla="*/ 1132331 w 1755763"/>
                  <a:gd name="connsiteY2" fmla="*/ 30895 h 581863"/>
                  <a:gd name="connsiteX3" fmla="*/ 1705166 w 1755763"/>
                  <a:gd name="connsiteY3" fmla="*/ 294186 h 581863"/>
                  <a:gd name="connsiteX4" fmla="*/ 1708724 w 1755763"/>
                  <a:gd name="connsiteY4" fmla="*/ 361787 h 581863"/>
                  <a:gd name="connsiteX5" fmla="*/ 708932 w 1755763"/>
                  <a:gd name="connsiteY5" fmla="*/ 561033 h 581863"/>
                  <a:gd name="connsiteX6" fmla="*/ 481222 w 1755763"/>
                  <a:gd name="connsiteY6" fmla="*/ 539685 h 581863"/>
                  <a:gd name="connsiteX7" fmla="*/ 32917 w 1755763"/>
                  <a:gd name="connsiteY7" fmla="*/ 251489 h 581863"/>
                  <a:gd name="connsiteX8" fmla="*/ 36475 w 1755763"/>
                  <a:gd name="connsiteY8" fmla="*/ 173214 h 581863"/>
                  <a:gd name="connsiteX0" fmla="*/ 36475 w 1755763"/>
                  <a:gd name="connsiteY0" fmla="*/ 173214 h 579304"/>
                  <a:gd name="connsiteX1" fmla="*/ 979338 w 1755763"/>
                  <a:gd name="connsiteY1" fmla="*/ 5989 h 579304"/>
                  <a:gd name="connsiteX2" fmla="*/ 1132331 w 1755763"/>
                  <a:gd name="connsiteY2" fmla="*/ 30895 h 579304"/>
                  <a:gd name="connsiteX3" fmla="*/ 1705166 w 1755763"/>
                  <a:gd name="connsiteY3" fmla="*/ 294186 h 579304"/>
                  <a:gd name="connsiteX4" fmla="*/ 1708724 w 1755763"/>
                  <a:gd name="connsiteY4" fmla="*/ 361787 h 579304"/>
                  <a:gd name="connsiteX5" fmla="*/ 687584 w 1755763"/>
                  <a:gd name="connsiteY5" fmla="*/ 557475 h 579304"/>
                  <a:gd name="connsiteX6" fmla="*/ 481222 w 1755763"/>
                  <a:gd name="connsiteY6" fmla="*/ 539685 h 579304"/>
                  <a:gd name="connsiteX7" fmla="*/ 32917 w 1755763"/>
                  <a:gd name="connsiteY7" fmla="*/ 251489 h 579304"/>
                  <a:gd name="connsiteX8" fmla="*/ 36475 w 1755763"/>
                  <a:gd name="connsiteY8" fmla="*/ 173214 h 579304"/>
                  <a:gd name="connsiteX0" fmla="*/ 36475 w 1755763"/>
                  <a:gd name="connsiteY0" fmla="*/ 173214 h 576867"/>
                  <a:gd name="connsiteX1" fmla="*/ 979338 w 1755763"/>
                  <a:gd name="connsiteY1" fmla="*/ 5989 h 576867"/>
                  <a:gd name="connsiteX2" fmla="*/ 1132331 w 1755763"/>
                  <a:gd name="connsiteY2" fmla="*/ 30895 h 576867"/>
                  <a:gd name="connsiteX3" fmla="*/ 1705166 w 1755763"/>
                  <a:gd name="connsiteY3" fmla="*/ 294186 h 576867"/>
                  <a:gd name="connsiteX4" fmla="*/ 1708724 w 1755763"/>
                  <a:gd name="connsiteY4" fmla="*/ 361787 h 576867"/>
                  <a:gd name="connsiteX5" fmla="*/ 687584 w 1755763"/>
                  <a:gd name="connsiteY5" fmla="*/ 557475 h 576867"/>
                  <a:gd name="connsiteX6" fmla="*/ 481222 w 1755763"/>
                  <a:gd name="connsiteY6" fmla="*/ 539685 h 576867"/>
                  <a:gd name="connsiteX7" fmla="*/ 32917 w 1755763"/>
                  <a:gd name="connsiteY7" fmla="*/ 251489 h 576867"/>
                  <a:gd name="connsiteX8" fmla="*/ 36475 w 1755763"/>
                  <a:gd name="connsiteY8" fmla="*/ 173214 h 576867"/>
                  <a:gd name="connsiteX0" fmla="*/ 36475 w 1755763"/>
                  <a:gd name="connsiteY0" fmla="*/ 173214 h 578753"/>
                  <a:gd name="connsiteX1" fmla="*/ 979338 w 1755763"/>
                  <a:gd name="connsiteY1" fmla="*/ 5989 h 578753"/>
                  <a:gd name="connsiteX2" fmla="*/ 1132331 w 1755763"/>
                  <a:gd name="connsiteY2" fmla="*/ 30895 h 578753"/>
                  <a:gd name="connsiteX3" fmla="*/ 1705166 w 1755763"/>
                  <a:gd name="connsiteY3" fmla="*/ 294186 h 578753"/>
                  <a:gd name="connsiteX4" fmla="*/ 1708724 w 1755763"/>
                  <a:gd name="connsiteY4" fmla="*/ 361787 h 578753"/>
                  <a:gd name="connsiteX5" fmla="*/ 687584 w 1755763"/>
                  <a:gd name="connsiteY5" fmla="*/ 557475 h 578753"/>
                  <a:gd name="connsiteX6" fmla="*/ 495454 w 1755763"/>
                  <a:gd name="connsiteY6" fmla="*/ 546801 h 578753"/>
                  <a:gd name="connsiteX7" fmla="*/ 32917 w 1755763"/>
                  <a:gd name="connsiteY7" fmla="*/ 251489 h 578753"/>
                  <a:gd name="connsiteX8" fmla="*/ 36475 w 1755763"/>
                  <a:gd name="connsiteY8" fmla="*/ 173214 h 578753"/>
                  <a:gd name="connsiteX0" fmla="*/ 44768 w 1764056"/>
                  <a:gd name="connsiteY0" fmla="*/ 173214 h 578753"/>
                  <a:gd name="connsiteX1" fmla="*/ 987631 w 1764056"/>
                  <a:gd name="connsiteY1" fmla="*/ 5989 h 578753"/>
                  <a:gd name="connsiteX2" fmla="*/ 1140624 w 1764056"/>
                  <a:gd name="connsiteY2" fmla="*/ 30895 h 578753"/>
                  <a:gd name="connsiteX3" fmla="*/ 1713459 w 1764056"/>
                  <a:gd name="connsiteY3" fmla="*/ 294186 h 578753"/>
                  <a:gd name="connsiteX4" fmla="*/ 1717017 w 1764056"/>
                  <a:gd name="connsiteY4" fmla="*/ 361787 h 578753"/>
                  <a:gd name="connsiteX5" fmla="*/ 695877 w 1764056"/>
                  <a:gd name="connsiteY5" fmla="*/ 557475 h 578753"/>
                  <a:gd name="connsiteX6" fmla="*/ 503747 w 1764056"/>
                  <a:gd name="connsiteY6" fmla="*/ 546801 h 578753"/>
                  <a:gd name="connsiteX7" fmla="*/ 41210 w 1764056"/>
                  <a:gd name="connsiteY7" fmla="*/ 251489 h 578753"/>
                  <a:gd name="connsiteX8" fmla="*/ 44768 w 1764056"/>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67225 h 572764"/>
                  <a:gd name="connsiteX1" fmla="*/ 991392 w 1767817"/>
                  <a:gd name="connsiteY1" fmla="*/ 0 h 572764"/>
                  <a:gd name="connsiteX2" fmla="*/ 1144385 w 1767817"/>
                  <a:gd name="connsiteY2" fmla="*/ 24906 h 572764"/>
                  <a:gd name="connsiteX3" fmla="*/ 1717220 w 1767817"/>
                  <a:gd name="connsiteY3" fmla="*/ 288197 h 572764"/>
                  <a:gd name="connsiteX4" fmla="*/ 1720778 w 1767817"/>
                  <a:gd name="connsiteY4" fmla="*/ 355798 h 572764"/>
                  <a:gd name="connsiteX5" fmla="*/ 699638 w 1767817"/>
                  <a:gd name="connsiteY5" fmla="*/ 551486 h 572764"/>
                  <a:gd name="connsiteX6" fmla="*/ 507508 w 1767817"/>
                  <a:gd name="connsiteY6" fmla="*/ 540812 h 572764"/>
                  <a:gd name="connsiteX7" fmla="*/ 44971 w 1767817"/>
                  <a:gd name="connsiteY7" fmla="*/ 245500 h 572764"/>
                  <a:gd name="connsiteX8" fmla="*/ 48529 w 1767817"/>
                  <a:gd name="connsiteY8" fmla="*/ 167225 h 572764"/>
                  <a:gd name="connsiteX0" fmla="*/ 48529 w 1766344"/>
                  <a:gd name="connsiteY0" fmla="*/ 167225 h 572764"/>
                  <a:gd name="connsiteX1" fmla="*/ 991392 w 1766344"/>
                  <a:gd name="connsiteY1" fmla="*/ 0 h 572764"/>
                  <a:gd name="connsiteX2" fmla="*/ 1144385 w 1766344"/>
                  <a:gd name="connsiteY2" fmla="*/ 24906 h 572764"/>
                  <a:gd name="connsiteX3" fmla="*/ 1717220 w 1766344"/>
                  <a:gd name="connsiteY3" fmla="*/ 288197 h 572764"/>
                  <a:gd name="connsiteX4" fmla="*/ 1720778 w 1766344"/>
                  <a:gd name="connsiteY4" fmla="*/ 355798 h 572764"/>
                  <a:gd name="connsiteX5" fmla="*/ 699638 w 1766344"/>
                  <a:gd name="connsiteY5" fmla="*/ 551486 h 572764"/>
                  <a:gd name="connsiteX6" fmla="*/ 507508 w 1766344"/>
                  <a:gd name="connsiteY6" fmla="*/ 540812 h 572764"/>
                  <a:gd name="connsiteX7" fmla="*/ 44971 w 1766344"/>
                  <a:gd name="connsiteY7" fmla="*/ 245500 h 572764"/>
                  <a:gd name="connsiteX8" fmla="*/ 48529 w 1766344"/>
                  <a:gd name="connsiteY8" fmla="*/ 167225 h 572764"/>
                  <a:gd name="connsiteX0" fmla="*/ 48529 w 1767522"/>
                  <a:gd name="connsiteY0" fmla="*/ 167225 h 572764"/>
                  <a:gd name="connsiteX1" fmla="*/ 991392 w 1767522"/>
                  <a:gd name="connsiteY1" fmla="*/ 0 h 572764"/>
                  <a:gd name="connsiteX2" fmla="*/ 1144385 w 1767522"/>
                  <a:gd name="connsiteY2" fmla="*/ 24906 h 572764"/>
                  <a:gd name="connsiteX3" fmla="*/ 1717220 w 1767522"/>
                  <a:gd name="connsiteY3" fmla="*/ 288197 h 572764"/>
                  <a:gd name="connsiteX4" fmla="*/ 1720778 w 1767522"/>
                  <a:gd name="connsiteY4" fmla="*/ 355798 h 572764"/>
                  <a:gd name="connsiteX5" fmla="*/ 699638 w 1767522"/>
                  <a:gd name="connsiteY5" fmla="*/ 551486 h 572764"/>
                  <a:gd name="connsiteX6" fmla="*/ 507508 w 1767522"/>
                  <a:gd name="connsiteY6" fmla="*/ 540812 h 572764"/>
                  <a:gd name="connsiteX7" fmla="*/ 44971 w 1767522"/>
                  <a:gd name="connsiteY7" fmla="*/ 245500 h 572764"/>
                  <a:gd name="connsiteX8" fmla="*/ 48529 w 1767522"/>
                  <a:gd name="connsiteY8" fmla="*/ 167225 h 572764"/>
                  <a:gd name="connsiteX0" fmla="*/ 48529 w 1767522"/>
                  <a:gd name="connsiteY0" fmla="*/ 167225 h 575340"/>
                  <a:gd name="connsiteX1" fmla="*/ 991392 w 1767522"/>
                  <a:gd name="connsiteY1" fmla="*/ 0 h 575340"/>
                  <a:gd name="connsiteX2" fmla="*/ 1144385 w 1767522"/>
                  <a:gd name="connsiteY2" fmla="*/ 24906 h 575340"/>
                  <a:gd name="connsiteX3" fmla="*/ 1717220 w 1767522"/>
                  <a:gd name="connsiteY3" fmla="*/ 288197 h 575340"/>
                  <a:gd name="connsiteX4" fmla="*/ 1720778 w 1767522"/>
                  <a:gd name="connsiteY4" fmla="*/ 355798 h 575340"/>
                  <a:gd name="connsiteX5" fmla="*/ 688964 w 1767522"/>
                  <a:gd name="connsiteY5" fmla="*/ 555044 h 575340"/>
                  <a:gd name="connsiteX6" fmla="*/ 507508 w 1767522"/>
                  <a:gd name="connsiteY6" fmla="*/ 540812 h 575340"/>
                  <a:gd name="connsiteX7" fmla="*/ 44971 w 1767522"/>
                  <a:gd name="connsiteY7" fmla="*/ 245500 h 575340"/>
                  <a:gd name="connsiteX8" fmla="*/ 48529 w 1767522"/>
                  <a:gd name="connsiteY8" fmla="*/ 167225 h 575340"/>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22" h="572177">
                    <a:moveTo>
                      <a:pt x="48529" y="167225"/>
                    </a:moveTo>
                    <a:lnTo>
                      <a:pt x="991392" y="0"/>
                    </a:lnTo>
                    <a:cubicBezTo>
                      <a:pt x="1045947" y="-9488"/>
                      <a:pt x="1096945" y="-1186"/>
                      <a:pt x="1144385" y="24906"/>
                    </a:cubicBezTo>
                    <a:lnTo>
                      <a:pt x="1717220" y="288197"/>
                    </a:lnTo>
                    <a:cubicBezTo>
                      <a:pt x="1771776" y="314289"/>
                      <a:pt x="1794310" y="336822"/>
                      <a:pt x="1720778" y="355798"/>
                    </a:cubicBezTo>
                    <a:lnTo>
                      <a:pt x="688964" y="555044"/>
                    </a:lnTo>
                    <a:cubicBezTo>
                      <a:pt x="616618" y="591810"/>
                      <a:pt x="547832" y="560974"/>
                      <a:pt x="507508" y="540812"/>
                    </a:cubicBezTo>
                    <a:lnTo>
                      <a:pt x="44971" y="245500"/>
                    </a:lnTo>
                    <a:cubicBezTo>
                      <a:pt x="-17886" y="207548"/>
                      <a:pt x="-13143" y="173155"/>
                      <a:pt x="48529" y="167225"/>
                    </a:cubicBez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24">
                <a:extLst>
                  <a:ext uri="{FF2B5EF4-FFF2-40B4-BE49-F238E27FC236}">
                    <a16:creationId xmlns:a16="http://schemas.microsoft.com/office/drawing/2014/main" id="{9ECFE449-2925-43C4-BF03-83EEBC846EF8}"/>
                  </a:ext>
                </a:extLst>
              </p:cNvPr>
              <p:cNvSpPr/>
              <p:nvPr/>
            </p:nvSpPr>
            <p:spPr>
              <a:xfrm>
                <a:off x="2613064" y="2114537"/>
                <a:ext cx="1528396" cy="57952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26367 h 786593"/>
                  <a:gd name="connsiteX1" fmla="*/ 1073964 w 2187340"/>
                  <a:gd name="connsiteY1" fmla="*/ 26862 h 786593"/>
                  <a:gd name="connsiteX2" fmla="*/ 1540008 w 2187340"/>
                  <a:gd name="connsiteY2" fmla="*/ 13921 h 786593"/>
                  <a:gd name="connsiteX3" fmla="*/ 2165125 w 2187340"/>
                  <a:gd name="connsiteY3" fmla="*/ 399631 h 786593"/>
                  <a:gd name="connsiteX4" fmla="*/ 2094766 w 2187340"/>
                  <a:gd name="connsiteY4" fmla="*/ 522300 h 786593"/>
                  <a:gd name="connsiteX5" fmla="*/ 871665 w 2187340"/>
                  <a:gd name="connsiteY5" fmla="*/ 768717 h 786593"/>
                  <a:gd name="connsiteX6" fmla="*/ 638377 w 2187340"/>
                  <a:gd name="connsiteY6" fmla="*/ 741756 h 786593"/>
                  <a:gd name="connsiteX7" fmla="*/ 57016 w 2187340"/>
                  <a:gd name="connsiteY7" fmla="*/ 319828 h 786593"/>
                  <a:gd name="connsiteX8" fmla="*/ 29885 w 2187340"/>
                  <a:gd name="connsiteY8" fmla="*/ 226367 h 786593"/>
                  <a:gd name="connsiteX0" fmla="*/ 29885 w 2187340"/>
                  <a:gd name="connsiteY0" fmla="*/ 207145 h 767371"/>
                  <a:gd name="connsiteX1" fmla="*/ 1073964 w 2187340"/>
                  <a:gd name="connsiteY1" fmla="*/ 7640 h 767371"/>
                  <a:gd name="connsiteX2" fmla="*/ 1227450 w 2187340"/>
                  <a:gd name="connsiteY2" fmla="*/ 31275 h 767371"/>
                  <a:gd name="connsiteX3" fmla="*/ 2165125 w 2187340"/>
                  <a:gd name="connsiteY3" fmla="*/ 380409 h 767371"/>
                  <a:gd name="connsiteX4" fmla="*/ 2094766 w 2187340"/>
                  <a:gd name="connsiteY4" fmla="*/ 503078 h 767371"/>
                  <a:gd name="connsiteX5" fmla="*/ 871665 w 2187340"/>
                  <a:gd name="connsiteY5" fmla="*/ 749495 h 767371"/>
                  <a:gd name="connsiteX6" fmla="*/ 638377 w 2187340"/>
                  <a:gd name="connsiteY6" fmla="*/ 722534 h 767371"/>
                  <a:gd name="connsiteX7" fmla="*/ 57016 w 2187340"/>
                  <a:gd name="connsiteY7" fmla="*/ 300606 h 767371"/>
                  <a:gd name="connsiteX8" fmla="*/ 29885 w 2187340"/>
                  <a:gd name="connsiteY8" fmla="*/ 207145 h 767371"/>
                  <a:gd name="connsiteX0" fmla="*/ 29885 w 2115180"/>
                  <a:gd name="connsiteY0" fmla="*/ 207145 h 767371"/>
                  <a:gd name="connsiteX1" fmla="*/ 1073964 w 2115180"/>
                  <a:gd name="connsiteY1" fmla="*/ 7640 h 767371"/>
                  <a:gd name="connsiteX2" fmla="*/ 1227450 w 2115180"/>
                  <a:gd name="connsiteY2" fmla="*/ 31275 h 767371"/>
                  <a:gd name="connsiteX3" fmla="*/ 1929044 w 2115180"/>
                  <a:gd name="connsiteY3" fmla="*/ 423635 h 767371"/>
                  <a:gd name="connsiteX4" fmla="*/ 2094766 w 2115180"/>
                  <a:gd name="connsiteY4" fmla="*/ 503078 h 767371"/>
                  <a:gd name="connsiteX5" fmla="*/ 871665 w 2115180"/>
                  <a:gd name="connsiteY5" fmla="*/ 749495 h 767371"/>
                  <a:gd name="connsiteX6" fmla="*/ 638377 w 2115180"/>
                  <a:gd name="connsiteY6" fmla="*/ 722534 h 767371"/>
                  <a:gd name="connsiteX7" fmla="*/ 57016 w 2115180"/>
                  <a:gd name="connsiteY7" fmla="*/ 300606 h 767371"/>
                  <a:gd name="connsiteX8" fmla="*/ 29885 w 2115180"/>
                  <a:gd name="connsiteY8" fmla="*/ 207145 h 767371"/>
                  <a:gd name="connsiteX0" fmla="*/ 29885 w 1994513"/>
                  <a:gd name="connsiteY0" fmla="*/ 207145 h 767371"/>
                  <a:gd name="connsiteX1" fmla="*/ 1073964 w 1994513"/>
                  <a:gd name="connsiteY1" fmla="*/ 7640 h 767371"/>
                  <a:gd name="connsiteX2" fmla="*/ 1227450 w 1994513"/>
                  <a:gd name="connsiteY2" fmla="*/ 31275 h 767371"/>
                  <a:gd name="connsiteX3" fmla="*/ 1929044 w 1994513"/>
                  <a:gd name="connsiteY3" fmla="*/ 423635 h 767371"/>
                  <a:gd name="connsiteX4" fmla="*/ 1951787 w 1994513"/>
                  <a:gd name="connsiteY4" fmla="*/ 519704 h 767371"/>
                  <a:gd name="connsiteX5" fmla="*/ 871665 w 1994513"/>
                  <a:gd name="connsiteY5" fmla="*/ 749495 h 767371"/>
                  <a:gd name="connsiteX6" fmla="*/ 638377 w 1994513"/>
                  <a:gd name="connsiteY6" fmla="*/ 722534 h 767371"/>
                  <a:gd name="connsiteX7" fmla="*/ 57016 w 1994513"/>
                  <a:gd name="connsiteY7" fmla="*/ 300606 h 767371"/>
                  <a:gd name="connsiteX8" fmla="*/ 29885 w 1994513"/>
                  <a:gd name="connsiteY8" fmla="*/ 207145 h 767371"/>
                  <a:gd name="connsiteX0" fmla="*/ 29885 w 1994513"/>
                  <a:gd name="connsiteY0" fmla="*/ 207145 h 757149"/>
                  <a:gd name="connsiteX1" fmla="*/ 1073964 w 1994513"/>
                  <a:gd name="connsiteY1" fmla="*/ 7640 h 757149"/>
                  <a:gd name="connsiteX2" fmla="*/ 1227450 w 1994513"/>
                  <a:gd name="connsiteY2" fmla="*/ 31275 h 757149"/>
                  <a:gd name="connsiteX3" fmla="*/ 1929044 w 1994513"/>
                  <a:gd name="connsiteY3" fmla="*/ 423635 h 757149"/>
                  <a:gd name="connsiteX4" fmla="*/ 1951787 w 1994513"/>
                  <a:gd name="connsiteY4" fmla="*/ 519704 h 757149"/>
                  <a:gd name="connsiteX5" fmla="*/ 871665 w 1994513"/>
                  <a:gd name="connsiteY5" fmla="*/ 749495 h 757149"/>
                  <a:gd name="connsiteX6" fmla="*/ 684929 w 1994513"/>
                  <a:gd name="connsiteY6" fmla="*/ 685958 h 757149"/>
                  <a:gd name="connsiteX7" fmla="*/ 57016 w 1994513"/>
                  <a:gd name="connsiteY7" fmla="*/ 300606 h 757149"/>
                  <a:gd name="connsiteX8" fmla="*/ 29885 w 1994513"/>
                  <a:gd name="connsiteY8" fmla="*/ 207145 h 757149"/>
                  <a:gd name="connsiteX0" fmla="*/ 29885 w 1994513"/>
                  <a:gd name="connsiteY0" fmla="*/ 207145 h 748943"/>
                  <a:gd name="connsiteX1" fmla="*/ 1073964 w 1994513"/>
                  <a:gd name="connsiteY1" fmla="*/ 7640 h 748943"/>
                  <a:gd name="connsiteX2" fmla="*/ 1227450 w 1994513"/>
                  <a:gd name="connsiteY2" fmla="*/ 31275 h 748943"/>
                  <a:gd name="connsiteX3" fmla="*/ 1929044 w 1994513"/>
                  <a:gd name="connsiteY3" fmla="*/ 423635 h 748943"/>
                  <a:gd name="connsiteX4" fmla="*/ 1951787 w 1994513"/>
                  <a:gd name="connsiteY4" fmla="*/ 519704 h 748943"/>
                  <a:gd name="connsiteX5" fmla="*/ 845064 w 1994513"/>
                  <a:gd name="connsiteY5" fmla="*/ 739520 h 748943"/>
                  <a:gd name="connsiteX6" fmla="*/ 684929 w 1994513"/>
                  <a:gd name="connsiteY6" fmla="*/ 685958 h 748943"/>
                  <a:gd name="connsiteX7" fmla="*/ 57016 w 1994513"/>
                  <a:gd name="connsiteY7" fmla="*/ 300606 h 748943"/>
                  <a:gd name="connsiteX8" fmla="*/ 29885 w 1994513"/>
                  <a:gd name="connsiteY8" fmla="*/ 207145 h 748943"/>
                  <a:gd name="connsiteX0" fmla="*/ 25696 w 1990324"/>
                  <a:gd name="connsiteY0" fmla="*/ 207145 h 748943"/>
                  <a:gd name="connsiteX1" fmla="*/ 1069775 w 1990324"/>
                  <a:gd name="connsiteY1" fmla="*/ 7640 h 748943"/>
                  <a:gd name="connsiteX2" fmla="*/ 1223261 w 1990324"/>
                  <a:gd name="connsiteY2" fmla="*/ 31275 h 748943"/>
                  <a:gd name="connsiteX3" fmla="*/ 1924855 w 1990324"/>
                  <a:gd name="connsiteY3" fmla="*/ 423635 h 748943"/>
                  <a:gd name="connsiteX4" fmla="*/ 1947598 w 1990324"/>
                  <a:gd name="connsiteY4" fmla="*/ 519704 h 748943"/>
                  <a:gd name="connsiteX5" fmla="*/ 840875 w 1990324"/>
                  <a:gd name="connsiteY5" fmla="*/ 739520 h 748943"/>
                  <a:gd name="connsiteX6" fmla="*/ 680740 w 1990324"/>
                  <a:gd name="connsiteY6" fmla="*/ 685958 h 748943"/>
                  <a:gd name="connsiteX7" fmla="*/ 52827 w 1990324"/>
                  <a:gd name="connsiteY7" fmla="*/ 300606 h 748943"/>
                  <a:gd name="connsiteX8" fmla="*/ 25696 w 1990324"/>
                  <a:gd name="connsiteY8" fmla="*/ 207145 h 748943"/>
                  <a:gd name="connsiteX0" fmla="*/ 18311 w 1982939"/>
                  <a:gd name="connsiteY0" fmla="*/ 207145 h 748943"/>
                  <a:gd name="connsiteX1" fmla="*/ 1062390 w 1982939"/>
                  <a:gd name="connsiteY1" fmla="*/ 7640 h 748943"/>
                  <a:gd name="connsiteX2" fmla="*/ 1215876 w 1982939"/>
                  <a:gd name="connsiteY2" fmla="*/ 31275 h 748943"/>
                  <a:gd name="connsiteX3" fmla="*/ 1917470 w 1982939"/>
                  <a:gd name="connsiteY3" fmla="*/ 423635 h 748943"/>
                  <a:gd name="connsiteX4" fmla="*/ 1940213 w 1982939"/>
                  <a:gd name="connsiteY4" fmla="*/ 519704 h 748943"/>
                  <a:gd name="connsiteX5" fmla="*/ 833490 w 1982939"/>
                  <a:gd name="connsiteY5" fmla="*/ 739520 h 748943"/>
                  <a:gd name="connsiteX6" fmla="*/ 673355 w 1982939"/>
                  <a:gd name="connsiteY6" fmla="*/ 685958 h 748943"/>
                  <a:gd name="connsiteX7" fmla="*/ 45442 w 1982939"/>
                  <a:gd name="connsiteY7" fmla="*/ 300606 h 748943"/>
                  <a:gd name="connsiteX8" fmla="*/ 18311 w 1982939"/>
                  <a:gd name="connsiteY8" fmla="*/ 207145 h 748943"/>
                  <a:gd name="connsiteX0" fmla="*/ 21717 w 1986345"/>
                  <a:gd name="connsiteY0" fmla="*/ 207145 h 748943"/>
                  <a:gd name="connsiteX1" fmla="*/ 1065796 w 1986345"/>
                  <a:gd name="connsiteY1" fmla="*/ 7640 h 748943"/>
                  <a:gd name="connsiteX2" fmla="*/ 1219282 w 1986345"/>
                  <a:gd name="connsiteY2" fmla="*/ 31275 h 748943"/>
                  <a:gd name="connsiteX3" fmla="*/ 1920876 w 1986345"/>
                  <a:gd name="connsiteY3" fmla="*/ 423635 h 748943"/>
                  <a:gd name="connsiteX4" fmla="*/ 1943619 w 1986345"/>
                  <a:gd name="connsiteY4" fmla="*/ 519704 h 748943"/>
                  <a:gd name="connsiteX5" fmla="*/ 836896 w 1986345"/>
                  <a:gd name="connsiteY5" fmla="*/ 739520 h 748943"/>
                  <a:gd name="connsiteX6" fmla="*/ 676761 w 1986345"/>
                  <a:gd name="connsiteY6" fmla="*/ 685958 h 748943"/>
                  <a:gd name="connsiteX7" fmla="*/ 48848 w 1986345"/>
                  <a:gd name="connsiteY7" fmla="*/ 300606 h 748943"/>
                  <a:gd name="connsiteX8" fmla="*/ 21717 w 1986345"/>
                  <a:gd name="connsiteY8" fmla="*/ 207145 h 748943"/>
                  <a:gd name="connsiteX0" fmla="*/ 21717 w 1986345"/>
                  <a:gd name="connsiteY0" fmla="*/ 212344 h 754142"/>
                  <a:gd name="connsiteX1" fmla="*/ 1075772 w 1986345"/>
                  <a:gd name="connsiteY1" fmla="*/ 6189 h 754142"/>
                  <a:gd name="connsiteX2" fmla="*/ 1219282 w 1986345"/>
                  <a:gd name="connsiteY2" fmla="*/ 36474 h 754142"/>
                  <a:gd name="connsiteX3" fmla="*/ 1920876 w 1986345"/>
                  <a:gd name="connsiteY3" fmla="*/ 428834 h 754142"/>
                  <a:gd name="connsiteX4" fmla="*/ 1943619 w 1986345"/>
                  <a:gd name="connsiteY4" fmla="*/ 524903 h 754142"/>
                  <a:gd name="connsiteX5" fmla="*/ 836896 w 1986345"/>
                  <a:gd name="connsiteY5" fmla="*/ 744719 h 754142"/>
                  <a:gd name="connsiteX6" fmla="*/ 676761 w 1986345"/>
                  <a:gd name="connsiteY6" fmla="*/ 691157 h 754142"/>
                  <a:gd name="connsiteX7" fmla="*/ 48848 w 1986345"/>
                  <a:gd name="connsiteY7" fmla="*/ 305805 h 754142"/>
                  <a:gd name="connsiteX8" fmla="*/ 21717 w 1986345"/>
                  <a:gd name="connsiteY8" fmla="*/ 212344 h 754142"/>
                  <a:gd name="connsiteX0" fmla="*/ 21717 w 1986345"/>
                  <a:gd name="connsiteY0" fmla="*/ 210911 h 752709"/>
                  <a:gd name="connsiteX1" fmla="*/ 1075772 w 1986345"/>
                  <a:gd name="connsiteY1" fmla="*/ 4756 h 752709"/>
                  <a:gd name="connsiteX2" fmla="*/ 1219282 w 1986345"/>
                  <a:gd name="connsiteY2" fmla="*/ 35041 h 752709"/>
                  <a:gd name="connsiteX3" fmla="*/ 1920876 w 1986345"/>
                  <a:gd name="connsiteY3" fmla="*/ 427401 h 752709"/>
                  <a:gd name="connsiteX4" fmla="*/ 1943619 w 1986345"/>
                  <a:gd name="connsiteY4" fmla="*/ 523470 h 752709"/>
                  <a:gd name="connsiteX5" fmla="*/ 836896 w 1986345"/>
                  <a:gd name="connsiteY5" fmla="*/ 743286 h 752709"/>
                  <a:gd name="connsiteX6" fmla="*/ 676761 w 1986345"/>
                  <a:gd name="connsiteY6" fmla="*/ 689724 h 752709"/>
                  <a:gd name="connsiteX7" fmla="*/ 48848 w 1986345"/>
                  <a:gd name="connsiteY7" fmla="*/ 304372 h 752709"/>
                  <a:gd name="connsiteX8" fmla="*/ 21717 w 1986345"/>
                  <a:gd name="connsiteY8" fmla="*/ 210911 h 752709"/>
                  <a:gd name="connsiteX0" fmla="*/ 21717 w 1989918"/>
                  <a:gd name="connsiteY0" fmla="*/ 210911 h 752709"/>
                  <a:gd name="connsiteX1" fmla="*/ 1075772 w 1989918"/>
                  <a:gd name="connsiteY1" fmla="*/ 4756 h 752709"/>
                  <a:gd name="connsiteX2" fmla="*/ 1219282 w 1989918"/>
                  <a:gd name="connsiteY2" fmla="*/ 35041 h 752709"/>
                  <a:gd name="connsiteX3" fmla="*/ 1920876 w 1989918"/>
                  <a:gd name="connsiteY3" fmla="*/ 427401 h 752709"/>
                  <a:gd name="connsiteX4" fmla="*/ 1943619 w 1989918"/>
                  <a:gd name="connsiteY4" fmla="*/ 523470 h 752709"/>
                  <a:gd name="connsiteX5" fmla="*/ 836896 w 1989918"/>
                  <a:gd name="connsiteY5" fmla="*/ 743286 h 752709"/>
                  <a:gd name="connsiteX6" fmla="*/ 676761 w 1989918"/>
                  <a:gd name="connsiteY6" fmla="*/ 689724 h 752709"/>
                  <a:gd name="connsiteX7" fmla="*/ 48848 w 1989918"/>
                  <a:gd name="connsiteY7" fmla="*/ 304372 h 752709"/>
                  <a:gd name="connsiteX8" fmla="*/ 21717 w 1989918"/>
                  <a:gd name="connsiteY8" fmla="*/ 210911 h 752709"/>
                  <a:gd name="connsiteX0" fmla="*/ 21717 w 1984160"/>
                  <a:gd name="connsiteY0" fmla="*/ 210911 h 752709"/>
                  <a:gd name="connsiteX1" fmla="*/ 1075772 w 1984160"/>
                  <a:gd name="connsiteY1" fmla="*/ 4756 h 752709"/>
                  <a:gd name="connsiteX2" fmla="*/ 1219282 w 1984160"/>
                  <a:gd name="connsiteY2" fmla="*/ 35041 h 752709"/>
                  <a:gd name="connsiteX3" fmla="*/ 1920876 w 1984160"/>
                  <a:gd name="connsiteY3" fmla="*/ 427401 h 752709"/>
                  <a:gd name="connsiteX4" fmla="*/ 1943619 w 1984160"/>
                  <a:gd name="connsiteY4" fmla="*/ 523470 h 752709"/>
                  <a:gd name="connsiteX5" fmla="*/ 836896 w 1984160"/>
                  <a:gd name="connsiteY5" fmla="*/ 743286 h 752709"/>
                  <a:gd name="connsiteX6" fmla="*/ 676761 w 1984160"/>
                  <a:gd name="connsiteY6" fmla="*/ 689724 h 752709"/>
                  <a:gd name="connsiteX7" fmla="*/ 48848 w 1984160"/>
                  <a:gd name="connsiteY7" fmla="*/ 304372 h 752709"/>
                  <a:gd name="connsiteX8" fmla="*/ 21717 w 1984160"/>
                  <a:gd name="connsiteY8" fmla="*/ 210911 h 752709"/>
                  <a:gd name="connsiteX0" fmla="*/ 21717 w 1985136"/>
                  <a:gd name="connsiteY0" fmla="*/ 210911 h 752709"/>
                  <a:gd name="connsiteX1" fmla="*/ 1075772 w 1985136"/>
                  <a:gd name="connsiteY1" fmla="*/ 4756 h 752709"/>
                  <a:gd name="connsiteX2" fmla="*/ 1219282 w 1985136"/>
                  <a:gd name="connsiteY2" fmla="*/ 35041 h 752709"/>
                  <a:gd name="connsiteX3" fmla="*/ 1920876 w 1985136"/>
                  <a:gd name="connsiteY3" fmla="*/ 427401 h 752709"/>
                  <a:gd name="connsiteX4" fmla="*/ 1943619 w 1985136"/>
                  <a:gd name="connsiteY4" fmla="*/ 523470 h 752709"/>
                  <a:gd name="connsiteX5" fmla="*/ 836896 w 1985136"/>
                  <a:gd name="connsiteY5" fmla="*/ 743286 h 752709"/>
                  <a:gd name="connsiteX6" fmla="*/ 676761 w 1985136"/>
                  <a:gd name="connsiteY6" fmla="*/ 689724 h 752709"/>
                  <a:gd name="connsiteX7" fmla="*/ 48848 w 1985136"/>
                  <a:gd name="connsiteY7" fmla="*/ 304372 h 752709"/>
                  <a:gd name="connsiteX8" fmla="*/ 21717 w 1985136"/>
                  <a:gd name="connsiteY8" fmla="*/ 210911 h 75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5136" h="752709">
                    <a:moveTo>
                      <a:pt x="21717" y="210911"/>
                    </a:moveTo>
                    <a:lnTo>
                      <a:pt x="1075772" y="4756"/>
                    </a:lnTo>
                    <a:cubicBezTo>
                      <a:pt x="1149102" y="-7316"/>
                      <a:pt x="1172553" y="3887"/>
                      <a:pt x="1219282" y="35041"/>
                    </a:cubicBezTo>
                    <a:lnTo>
                      <a:pt x="1920876" y="427401"/>
                    </a:lnTo>
                    <a:cubicBezTo>
                      <a:pt x="1986093" y="440582"/>
                      <a:pt x="2014731" y="513615"/>
                      <a:pt x="1943619" y="523470"/>
                    </a:cubicBezTo>
                    <a:lnTo>
                      <a:pt x="836896" y="743286"/>
                    </a:lnTo>
                    <a:cubicBezTo>
                      <a:pt x="769109" y="764225"/>
                      <a:pt x="741224" y="751911"/>
                      <a:pt x="676761" y="689724"/>
                    </a:cubicBezTo>
                    <a:lnTo>
                      <a:pt x="48848" y="304372"/>
                    </a:lnTo>
                    <a:cubicBezTo>
                      <a:pt x="-3423" y="272109"/>
                      <a:pt x="-15791" y="243174"/>
                      <a:pt x="21717" y="210911"/>
                    </a:cubicBezTo>
                    <a:close/>
                  </a:path>
                </a:pathLst>
              </a:custGeom>
              <a:gradFill>
                <a:gsLst>
                  <a:gs pos="55000">
                    <a:schemeClr val="bg1">
                      <a:alpha val="0"/>
                    </a:schemeClr>
                  </a:gs>
                  <a:gs pos="0">
                    <a:srgbClr val="B4B4B4">
                      <a:alpha val="90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24">
                <a:extLst>
                  <a:ext uri="{FF2B5EF4-FFF2-40B4-BE49-F238E27FC236}">
                    <a16:creationId xmlns:a16="http://schemas.microsoft.com/office/drawing/2014/main" id="{9802CA5A-A9D0-8786-F84E-3B4A5C4590BC}"/>
                  </a:ext>
                </a:extLst>
              </p:cNvPr>
              <p:cNvSpPr/>
              <p:nvPr/>
            </p:nvSpPr>
            <p:spPr>
              <a:xfrm>
                <a:off x="3612309" y="1954024"/>
                <a:ext cx="1458548" cy="50656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57435 h 803924"/>
                  <a:gd name="connsiteX1" fmla="*/ 1363247 w 2187340"/>
                  <a:gd name="connsiteY1" fmla="*/ 4729 h 803924"/>
                  <a:gd name="connsiteX2" fmla="*/ 1540008 w 2187340"/>
                  <a:gd name="connsiteY2" fmla="*/ 44989 h 803924"/>
                  <a:gd name="connsiteX3" fmla="*/ 2165125 w 2187340"/>
                  <a:gd name="connsiteY3" fmla="*/ 430699 h 803924"/>
                  <a:gd name="connsiteX4" fmla="*/ 2094766 w 2187340"/>
                  <a:gd name="connsiteY4" fmla="*/ 553368 h 803924"/>
                  <a:gd name="connsiteX5" fmla="*/ 871665 w 2187340"/>
                  <a:gd name="connsiteY5" fmla="*/ 799785 h 803924"/>
                  <a:gd name="connsiteX6" fmla="*/ 708204 w 2187340"/>
                  <a:gd name="connsiteY6" fmla="*/ 696347 h 803924"/>
                  <a:gd name="connsiteX7" fmla="*/ 57016 w 2187340"/>
                  <a:gd name="connsiteY7" fmla="*/ 350896 h 803924"/>
                  <a:gd name="connsiteX8" fmla="*/ 29885 w 2187340"/>
                  <a:gd name="connsiteY8" fmla="*/ 257435 h 803924"/>
                  <a:gd name="connsiteX0" fmla="*/ 29885 w 2187340"/>
                  <a:gd name="connsiteY0" fmla="*/ 257435 h 767538"/>
                  <a:gd name="connsiteX1" fmla="*/ 1363247 w 2187340"/>
                  <a:gd name="connsiteY1" fmla="*/ 4729 h 767538"/>
                  <a:gd name="connsiteX2" fmla="*/ 1540008 w 2187340"/>
                  <a:gd name="connsiteY2" fmla="*/ 44989 h 767538"/>
                  <a:gd name="connsiteX3" fmla="*/ 2165125 w 2187340"/>
                  <a:gd name="connsiteY3" fmla="*/ 430699 h 767538"/>
                  <a:gd name="connsiteX4" fmla="*/ 2094766 w 2187340"/>
                  <a:gd name="connsiteY4" fmla="*/ 553368 h 767538"/>
                  <a:gd name="connsiteX5" fmla="*/ 934841 w 2187340"/>
                  <a:gd name="connsiteY5" fmla="*/ 759884 h 767538"/>
                  <a:gd name="connsiteX6" fmla="*/ 708204 w 2187340"/>
                  <a:gd name="connsiteY6" fmla="*/ 696347 h 767538"/>
                  <a:gd name="connsiteX7" fmla="*/ 57016 w 2187340"/>
                  <a:gd name="connsiteY7" fmla="*/ 350896 h 767538"/>
                  <a:gd name="connsiteX8" fmla="*/ 29885 w 2187340"/>
                  <a:gd name="connsiteY8" fmla="*/ 257435 h 767538"/>
                  <a:gd name="connsiteX0" fmla="*/ 29885 w 2187340"/>
                  <a:gd name="connsiteY0" fmla="*/ 257435 h 767106"/>
                  <a:gd name="connsiteX1" fmla="*/ 1363247 w 2187340"/>
                  <a:gd name="connsiteY1" fmla="*/ 4729 h 767106"/>
                  <a:gd name="connsiteX2" fmla="*/ 1540008 w 2187340"/>
                  <a:gd name="connsiteY2" fmla="*/ 44989 h 767106"/>
                  <a:gd name="connsiteX3" fmla="*/ 2165125 w 2187340"/>
                  <a:gd name="connsiteY3" fmla="*/ 430699 h 767106"/>
                  <a:gd name="connsiteX4" fmla="*/ 2094766 w 2187340"/>
                  <a:gd name="connsiteY4" fmla="*/ 553368 h 767106"/>
                  <a:gd name="connsiteX5" fmla="*/ 934841 w 2187340"/>
                  <a:gd name="connsiteY5" fmla="*/ 759884 h 767106"/>
                  <a:gd name="connsiteX6" fmla="*/ 708204 w 2187340"/>
                  <a:gd name="connsiteY6" fmla="*/ 696347 h 767106"/>
                  <a:gd name="connsiteX7" fmla="*/ 57016 w 2187340"/>
                  <a:gd name="connsiteY7" fmla="*/ 350896 h 767106"/>
                  <a:gd name="connsiteX8" fmla="*/ 29885 w 2187340"/>
                  <a:gd name="connsiteY8" fmla="*/ 257435 h 767106"/>
                  <a:gd name="connsiteX0" fmla="*/ 29885 w 2170254"/>
                  <a:gd name="connsiteY0" fmla="*/ 257435 h 767106"/>
                  <a:gd name="connsiteX1" fmla="*/ 1363247 w 2170254"/>
                  <a:gd name="connsiteY1" fmla="*/ 4729 h 767106"/>
                  <a:gd name="connsiteX2" fmla="*/ 1540008 w 2170254"/>
                  <a:gd name="connsiteY2" fmla="*/ 44989 h 767106"/>
                  <a:gd name="connsiteX3" fmla="*/ 2165125 w 2170254"/>
                  <a:gd name="connsiteY3" fmla="*/ 430699 h 767106"/>
                  <a:gd name="connsiteX4" fmla="*/ 1818783 w 2170254"/>
                  <a:gd name="connsiteY4" fmla="*/ 586619 h 767106"/>
                  <a:gd name="connsiteX5" fmla="*/ 934841 w 2170254"/>
                  <a:gd name="connsiteY5" fmla="*/ 759884 h 767106"/>
                  <a:gd name="connsiteX6" fmla="*/ 708204 w 2170254"/>
                  <a:gd name="connsiteY6" fmla="*/ 696347 h 767106"/>
                  <a:gd name="connsiteX7" fmla="*/ 57016 w 2170254"/>
                  <a:gd name="connsiteY7" fmla="*/ 350896 h 767106"/>
                  <a:gd name="connsiteX8" fmla="*/ 29885 w 2170254"/>
                  <a:gd name="connsiteY8" fmla="*/ 257435 h 767106"/>
                  <a:gd name="connsiteX0" fmla="*/ 29885 w 1892440"/>
                  <a:gd name="connsiteY0" fmla="*/ 257435 h 767106"/>
                  <a:gd name="connsiteX1" fmla="*/ 1363247 w 1892440"/>
                  <a:gd name="connsiteY1" fmla="*/ 4729 h 767106"/>
                  <a:gd name="connsiteX2" fmla="*/ 1540008 w 1892440"/>
                  <a:gd name="connsiteY2" fmla="*/ 44989 h 767106"/>
                  <a:gd name="connsiteX3" fmla="*/ 1862541 w 1892440"/>
                  <a:gd name="connsiteY3" fmla="*/ 507176 h 767106"/>
                  <a:gd name="connsiteX4" fmla="*/ 1818783 w 1892440"/>
                  <a:gd name="connsiteY4" fmla="*/ 586619 h 767106"/>
                  <a:gd name="connsiteX5" fmla="*/ 934841 w 1892440"/>
                  <a:gd name="connsiteY5" fmla="*/ 759884 h 767106"/>
                  <a:gd name="connsiteX6" fmla="*/ 708204 w 1892440"/>
                  <a:gd name="connsiteY6" fmla="*/ 696347 h 767106"/>
                  <a:gd name="connsiteX7" fmla="*/ 57016 w 1892440"/>
                  <a:gd name="connsiteY7" fmla="*/ 350896 h 767106"/>
                  <a:gd name="connsiteX8" fmla="*/ 29885 w 1892440"/>
                  <a:gd name="connsiteY8" fmla="*/ 257435 h 767106"/>
                  <a:gd name="connsiteX0" fmla="*/ 29885 w 1877239"/>
                  <a:gd name="connsiteY0" fmla="*/ 257435 h 767106"/>
                  <a:gd name="connsiteX1" fmla="*/ 1363247 w 1877239"/>
                  <a:gd name="connsiteY1" fmla="*/ 4729 h 767106"/>
                  <a:gd name="connsiteX2" fmla="*/ 1540008 w 1877239"/>
                  <a:gd name="connsiteY2" fmla="*/ 44989 h 767106"/>
                  <a:gd name="connsiteX3" fmla="*/ 1835940 w 1877239"/>
                  <a:gd name="connsiteY3" fmla="*/ 503851 h 767106"/>
                  <a:gd name="connsiteX4" fmla="*/ 1818783 w 1877239"/>
                  <a:gd name="connsiteY4" fmla="*/ 586619 h 767106"/>
                  <a:gd name="connsiteX5" fmla="*/ 934841 w 1877239"/>
                  <a:gd name="connsiteY5" fmla="*/ 759884 h 767106"/>
                  <a:gd name="connsiteX6" fmla="*/ 708204 w 1877239"/>
                  <a:gd name="connsiteY6" fmla="*/ 696347 h 767106"/>
                  <a:gd name="connsiteX7" fmla="*/ 57016 w 1877239"/>
                  <a:gd name="connsiteY7" fmla="*/ 350896 h 767106"/>
                  <a:gd name="connsiteX8" fmla="*/ 29885 w 1877239"/>
                  <a:gd name="connsiteY8" fmla="*/ 257435 h 767106"/>
                  <a:gd name="connsiteX0" fmla="*/ 29885 w 1879749"/>
                  <a:gd name="connsiteY0" fmla="*/ 257435 h 767106"/>
                  <a:gd name="connsiteX1" fmla="*/ 1363247 w 1879749"/>
                  <a:gd name="connsiteY1" fmla="*/ 4729 h 767106"/>
                  <a:gd name="connsiteX2" fmla="*/ 1540008 w 1879749"/>
                  <a:gd name="connsiteY2" fmla="*/ 44989 h 767106"/>
                  <a:gd name="connsiteX3" fmla="*/ 1835940 w 1879749"/>
                  <a:gd name="connsiteY3" fmla="*/ 503851 h 767106"/>
                  <a:gd name="connsiteX4" fmla="*/ 1818783 w 1879749"/>
                  <a:gd name="connsiteY4" fmla="*/ 586619 h 767106"/>
                  <a:gd name="connsiteX5" fmla="*/ 934841 w 1879749"/>
                  <a:gd name="connsiteY5" fmla="*/ 759884 h 767106"/>
                  <a:gd name="connsiteX6" fmla="*/ 708204 w 1879749"/>
                  <a:gd name="connsiteY6" fmla="*/ 696347 h 767106"/>
                  <a:gd name="connsiteX7" fmla="*/ 57016 w 1879749"/>
                  <a:gd name="connsiteY7" fmla="*/ 350896 h 767106"/>
                  <a:gd name="connsiteX8" fmla="*/ 29885 w 1879749"/>
                  <a:gd name="connsiteY8" fmla="*/ 257435 h 767106"/>
                  <a:gd name="connsiteX0" fmla="*/ 29885 w 1894520"/>
                  <a:gd name="connsiteY0" fmla="*/ 257435 h 767106"/>
                  <a:gd name="connsiteX1" fmla="*/ 1363247 w 1894520"/>
                  <a:gd name="connsiteY1" fmla="*/ 4729 h 767106"/>
                  <a:gd name="connsiteX2" fmla="*/ 1540008 w 1894520"/>
                  <a:gd name="connsiteY2" fmla="*/ 44989 h 767106"/>
                  <a:gd name="connsiteX3" fmla="*/ 1835940 w 1894520"/>
                  <a:gd name="connsiteY3" fmla="*/ 503851 h 767106"/>
                  <a:gd name="connsiteX4" fmla="*/ 1845384 w 1894520"/>
                  <a:gd name="connsiteY4" fmla="*/ 583294 h 767106"/>
                  <a:gd name="connsiteX5" fmla="*/ 934841 w 1894520"/>
                  <a:gd name="connsiteY5" fmla="*/ 759884 h 767106"/>
                  <a:gd name="connsiteX6" fmla="*/ 708204 w 1894520"/>
                  <a:gd name="connsiteY6" fmla="*/ 696347 h 767106"/>
                  <a:gd name="connsiteX7" fmla="*/ 57016 w 1894520"/>
                  <a:gd name="connsiteY7" fmla="*/ 350896 h 767106"/>
                  <a:gd name="connsiteX8" fmla="*/ 29885 w 1894520"/>
                  <a:gd name="connsiteY8" fmla="*/ 257435 h 767106"/>
                  <a:gd name="connsiteX0" fmla="*/ 29885 w 1884793"/>
                  <a:gd name="connsiteY0" fmla="*/ 257435 h 767106"/>
                  <a:gd name="connsiteX1" fmla="*/ 1363247 w 1884793"/>
                  <a:gd name="connsiteY1" fmla="*/ 4729 h 767106"/>
                  <a:gd name="connsiteX2" fmla="*/ 1540008 w 1884793"/>
                  <a:gd name="connsiteY2" fmla="*/ 44989 h 767106"/>
                  <a:gd name="connsiteX3" fmla="*/ 1835940 w 1884793"/>
                  <a:gd name="connsiteY3" fmla="*/ 503851 h 767106"/>
                  <a:gd name="connsiteX4" fmla="*/ 1845384 w 1884793"/>
                  <a:gd name="connsiteY4" fmla="*/ 583294 h 767106"/>
                  <a:gd name="connsiteX5" fmla="*/ 934841 w 1884793"/>
                  <a:gd name="connsiteY5" fmla="*/ 759884 h 767106"/>
                  <a:gd name="connsiteX6" fmla="*/ 708204 w 1884793"/>
                  <a:gd name="connsiteY6" fmla="*/ 696347 h 767106"/>
                  <a:gd name="connsiteX7" fmla="*/ 57016 w 1884793"/>
                  <a:gd name="connsiteY7" fmla="*/ 350896 h 767106"/>
                  <a:gd name="connsiteX8" fmla="*/ 29885 w 1884793"/>
                  <a:gd name="connsiteY8" fmla="*/ 257435 h 767106"/>
                  <a:gd name="connsiteX0" fmla="*/ 29885 w 1884793"/>
                  <a:gd name="connsiteY0" fmla="*/ 219455 h 729126"/>
                  <a:gd name="connsiteX1" fmla="*/ 960911 w 1884793"/>
                  <a:gd name="connsiteY1" fmla="*/ 73152 h 729126"/>
                  <a:gd name="connsiteX2" fmla="*/ 1540008 w 1884793"/>
                  <a:gd name="connsiteY2" fmla="*/ 7009 h 729126"/>
                  <a:gd name="connsiteX3" fmla="*/ 1835940 w 1884793"/>
                  <a:gd name="connsiteY3" fmla="*/ 465871 h 729126"/>
                  <a:gd name="connsiteX4" fmla="*/ 1845384 w 1884793"/>
                  <a:gd name="connsiteY4" fmla="*/ 545314 h 729126"/>
                  <a:gd name="connsiteX5" fmla="*/ 934841 w 1884793"/>
                  <a:gd name="connsiteY5" fmla="*/ 721904 h 729126"/>
                  <a:gd name="connsiteX6" fmla="*/ 708204 w 1884793"/>
                  <a:gd name="connsiteY6" fmla="*/ 658367 h 729126"/>
                  <a:gd name="connsiteX7" fmla="*/ 57016 w 1884793"/>
                  <a:gd name="connsiteY7" fmla="*/ 312916 h 729126"/>
                  <a:gd name="connsiteX8" fmla="*/ 29885 w 1884793"/>
                  <a:gd name="connsiteY8" fmla="*/ 219455 h 729126"/>
                  <a:gd name="connsiteX0" fmla="*/ 29885 w 1884793"/>
                  <a:gd name="connsiteY0" fmla="*/ 149129 h 658800"/>
                  <a:gd name="connsiteX1" fmla="*/ 960911 w 1884793"/>
                  <a:gd name="connsiteY1" fmla="*/ 2826 h 658800"/>
                  <a:gd name="connsiteX2" fmla="*/ 1127697 w 1884793"/>
                  <a:gd name="connsiteY2" fmla="*/ 69687 h 658800"/>
                  <a:gd name="connsiteX3" fmla="*/ 1835940 w 1884793"/>
                  <a:gd name="connsiteY3" fmla="*/ 395545 h 658800"/>
                  <a:gd name="connsiteX4" fmla="*/ 1845384 w 1884793"/>
                  <a:gd name="connsiteY4" fmla="*/ 474988 h 658800"/>
                  <a:gd name="connsiteX5" fmla="*/ 934841 w 1884793"/>
                  <a:gd name="connsiteY5" fmla="*/ 651578 h 658800"/>
                  <a:gd name="connsiteX6" fmla="*/ 708204 w 1884793"/>
                  <a:gd name="connsiteY6" fmla="*/ 588041 h 658800"/>
                  <a:gd name="connsiteX7" fmla="*/ 57016 w 1884793"/>
                  <a:gd name="connsiteY7" fmla="*/ 242590 h 658800"/>
                  <a:gd name="connsiteX8" fmla="*/ 29885 w 1884793"/>
                  <a:gd name="connsiteY8" fmla="*/ 149129 h 658800"/>
                  <a:gd name="connsiteX0" fmla="*/ 29885 w 1884793"/>
                  <a:gd name="connsiteY0" fmla="*/ 145957 h 655628"/>
                  <a:gd name="connsiteX1" fmla="*/ 927660 w 1884793"/>
                  <a:gd name="connsiteY1" fmla="*/ 2979 h 655628"/>
                  <a:gd name="connsiteX2" fmla="*/ 1127697 w 1884793"/>
                  <a:gd name="connsiteY2" fmla="*/ 66515 h 655628"/>
                  <a:gd name="connsiteX3" fmla="*/ 1835940 w 1884793"/>
                  <a:gd name="connsiteY3" fmla="*/ 392373 h 655628"/>
                  <a:gd name="connsiteX4" fmla="*/ 1845384 w 1884793"/>
                  <a:gd name="connsiteY4" fmla="*/ 471816 h 655628"/>
                  <a:gd name="connsiteX5" fmla="*/ 934841 w 1884793"/>
                  <a:gd name="connsiteY5" fmla="*/ 648406 h 655628"/>
                  <a:gd name="connsiteX6" fmla="*/ 708204 w 1884793"/>
                  <a:gd name="connsiteY6" fmla="*/ 584869 h 655628"/>
                  <a:gd name="connsiteX7" fmla="*/ 57016 w 1884793"/>
                  <a:gd name="connsiteY7" fmla="*/ 239418 h 655628"/>
                  <a:gd name="connsiteX8" fmla="*/ 29885 w 1884793"/>
                  <a:gd name="connsiteY8" fmla="*/ 145957 h 655628"/>
                  <a:gd name="connsiteX0" fmla="*/ 29885 w 1884793"/>
                  <a:gd name="connsiteY0" fmla="*/ 147039 h 656710"/>
                  <a:gd name="connsiteX1" fmla="*/ 927660 w 1884793"/>
                  <a:gd name="connsiteY1" fmla="*/ 4061 h 656710"/>
                  <a:gd name="connsiteX2" fmla="*/ 1091121 w 1884793"/>
                  <a:gd name="connsiteY2" fmla="*/ 50971 h 656710"/>
                  <a:gd name="connsiteX3" fmla="*/ 1835940 w 1884793"/>
                  <a:gd name="connsiteY3" fmla="*/ 393455 h 656710"/>
                  <a:gd name="connsiteX4" fmla="*/ 1845384 w 1884793"/>
                  <a:gd name="connsiteY4" fmla="*/ 472898 h 656710"/>
                  <a:gd name="connsiteX5" fmla="*/ 934841 w 1884793"/>
                  <a:gd name="connsiteY5" fmla="*/ 649488 h 656710"/>
                  <a:gd name="connsiteX6" fmla="*/ 708204 w 1884793"/>
                  <a:gd name="connsiteY6" fmla="*/ 585951 h 656710"/>
                  <a:gd name="connsiteX7" fmla="*/ 57016 w 1884793"/>
                  <a:gd name="connsiteY7" fmla="*/ 240500 h 656710"/>
                  <a:gd name="connsiteX8" fmla="*/ 29885 w 1884793"/>
                  <a:gd name="connsiteY8" fmla="*/ 147039 h 656710"/>
                  <a:gd name="connsiteX0" fmla="*/ 29885 w 1884793"/>
                  <a:gd name="connsiteY0" fmla="*/ 143826 h 653497"/>
                  <a:gd name="connsiteX1" fmla="*/ 927660 w 1884793"/>
                  <a:gd name="connsiteY1" fmla="*/ 848 h 653497"/>
                  <a:gd name="connsiteX2" fmla="*/ 1091121 w 1884793"/>
                  <a:gd name="connsiteY2" fmla="*/ 47758 h 653497"/>
                  <a:gd name="connsiteX3" fmla="*/ 1835940 w 1884793"/>
                  <a:gd name="connsiteY3" fmla="*/ 390242 h 653497"/>
                  <a:gd name="connsiteX4" fmla="*/ 1845384 w 1884793"/>
                  <a:gd name="connsiteY4" fmla="*/ 469685 h 653497"/>
                  <a:gd name="connsiteX5" fmla="*/ 934841 w 1884793"/>
                  <a:gd name="connsiteY5" fmla="*/ 646275 h 653497"/>
                  <a:gd name="connsiteX6" fmla="*/ 708204 w 1884793"/>
                  <a:gd name="connsiteY6" fmla="*/ 582738 h 653497"/>
                  <a:gd name="connsiteX7" fmla="*/ 57016 w 1884793"/>
                  <a:gd name="connsiteY7" fmla="*/ 237287 h 653497"/>
                  <a:gd name="connsiteX8" fmla="*/ 29885 w 1884793"/>
                  <a:gd name="connsiteY8" fmla="*/ 143826 h 653497"/>
                  <a:gd name="connsiteX0" fmla="*/ 29885 w 1884793"/>
                  <a:gd name="connsiteY0" fmla="*/ 144934 h 654605"/>
                  <a:gd name="connsiteX1" fmla="*/ 927660 w 1884793"/>
                  <a:gd name="connsiteY1" fmla="*/ 1956 h 654605"/>
                  <a:gd name="connsiteX2" fmla="*/ 1067846 w 1884793"/>
                  <a:gd name="connsiteY2" fmla="*/ 32240 h 654605"/>
                  <a:gd name="connsiteX3" fmla="*/ 1835940 w 1884793"/>
                  <a:gd name="connsiteY3" fmla="*/ 391350 h 654605"/>
                  <a:gd name="connsiteX4" fmla="*/ 1845384 w 1884793"/>
                  <a:gd name="connsiteY4" fmla="*/ 470793 h 654605"/>
                  <a:gd name="connsiteX5" fmla="*/ 934841 w 1884793"/>
                  <a:gd name="connsiteY5" fmla="*/ 647383 h 654605"/>
                  <a:gd name="connsiteX6" fmla="*/ 708204 w 1884793"/>
                  <a:gd name="connsiteY6" fmla="*/ 583846 h 654605"/>
                  <a:gd name="connsiteX7" fmla="*/ 57016 w 1884793"/>
                  <a:gd name="connsiteY7" fmla="*/ 238395 h 654605"/>
                  <a:gd name="connsiteX8" fmla="*/ 29885 w 1884793"/>
                  <a:gd name="connsiteY8" fmla="*/ 1449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4793" h="654605">
                    <a:moveTo>
                      <a:pt x="29885" y="144934"/>
                    </a:moveTo>
                    <a:lnTo>
                      <a:pt x="927660" y="1956"/>
                    </a:lnTo>
                    <a:cubicBezTo>
                      <a:pt x="994340" y="-3466"/>
                      <a:pt x="1021117" y="1086"/>
                      <a:pt x="1067846" y="32240"/>
                    </a:cubicBezTo>
                    <a:lnTo>
                      <a:pt x="1835940" y="391350"/>
                    </a:lnTo>
                    <a:cubicBezTo>
                      <a:pt x="1891181" y="424481"/>
                      <a:pt x="1906521" y="454288"/>
                      <a:pt x="1845384" y="470793"/>
                    </a:cubicBezTo>
                    <a:lnTo>
                      <a:pt x="934841" y="647383"/>
                    </a:lnTo>
                    <a:cubicBezTo>
                      <a:pt x="867054" y="668322"/>
                      <a:pt x="802593" y="642708"/>
                      <a:pt x="708204" y="583846"/>
                    </a:cubicBezTo>
                    <a:lnTo>
                      <a:pt x="57016" y="238395"/>
                    </a:lnTo>
                    <a:cubicBezTo>
                      <a:pt x="1420" y="196157"/>
                      <a:pt x="-24248" y="180522"/>
                      <a:pt x="29885" y="144934"/>
                    </a:cubicBezTo>
                    <a:close/>
                  </a:path>
                </a:pathLst>
              </a:custGeom>
              <a:gradFill>
                <a:gsLst>
                  <a:gs pos="55000">
                    <a:schemeClr val="bg1">
                      <a:alpha val="0"/>
                    </a:schemeClr>
                  </a:gs>
                  <a:gs pos="0">
                    <a:srgbClr val="99FF9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31">
                <a:extLst>
                  <a:ext uri="{FF2B5EF4-FFF2-40B4-BE49-F238E27FC236}">
                    <a16:creationId xmlns:a16="http://schemas.microsoft.com/office/drawing/2014/main" id="{EF58C13A-E37F-39E3-13B1-A411FF9900F0}"/>
                  </a:ext>
                </a:extLst>
              </p:cNvPr>
              <p:cNvSpPr/>
              <p:nvPr/>
            </p:nvSpPr>
            <p:spPr>
              <a:xfrm>
                <a:off x="2987586" y="1643246"/>
                <a:ext cx="1278882" cy="38135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113856 h 1028256"/>
                  <a:gd name="connsiteX1" fmla="*/ 885936 w 914400"/>
                  <a:gd name="connsiteY1" fmla="*/ 0 h 1028256"/>
                  <a:gd name="connsiteX2" fmla="*/ 914400 w 914400"/>
                  <a:gd name="connsiteY2" fmla="*/ 1028256 h 1028256"/>
                  <a:gd name="connsiteX3" fmla="*/ 0 w 914400"/>
                  <a:gd name="connsiteY3" fmla="*/ 1028256 h 1028256"/>
                  <a:gd name="connsiteX4" fmla="*/ 0 w 914400"/>
                  <a:gd name="connsiteY4" fmla="*/ 113856 h 1028256"/>
                  <a:gd name="connsiteX0" fmla="*/ 0 w 914400"/>
                  <a:gd name="connsiteY0" fmla="*/ 113856 h 1028256"/>
                  <a:gd name="connsiteX1" fmla="*/ 885936 w 914400"/>
                  <a:gd name="connsiteY1" fmla="*/ 0 h 1028256"/>
                  <a:gd name="connsiteX2" fmla="*/ 914400 w 914400"/>
                  <a:gd name="connsiteY2" fmla="*/ 1028256 h 1028256"/>
                  <a:gd name="connsiteX3" fmla="*/ 594182 w 914400"/>
                  <a:gd name="connsiteY3" fmla="*/ 469653 h 1028256"/>
                  <a:gd name="connsiteX4" fmla="*/ 0 w 914400"/>
                  <a:gd name="connsiteY4" fmla="*/ 113856 h 1028256"/>
                  <a:gd name="connsiteX0" fmla="*/ 0 w 1569068"/>
                  <a:gd name="connsiteY0" fmla="*/ 113856 h 469653"/>
                  <a:gd name="connsiteX1" fmla="*/ 885936 w 1569068"/>
                  <a:gd name="connsiteY1" fmla="*/ 0 h 469653"/>
                  <a:gd name="connsiteX2" fmla="*/ 1569068 w 1569068"/>
                  <a:gd name="connsiteY2" fmla="*/ 341566 h 469653"/>
                  <a:gd name="connsiteX3" fmla="*/ 594182 w 1569068"/>
                  <a:gd name="connsiteY3" fmla="*/ 469653 h 469653"/>
                  <a:gd name="connsiteX4" fmla="*/ 0 w 1569068"/>
                  <a:gd name="connsiteY4" fmla="*/ 113856 h 469653"/>
                  <a:gd name="connsiteX0" fmla="*/ 0 w 1569068"/>
                  <a:gd name="connsiteY0" fmla="*/ 113856 h 469653"/>
                  <a:gd name="connsiteX1" fmla="*/ 885936 w 1569068"/>
                  <a:gd name="connsiteY1" fmla="*/ 0 h 469653"/>
                  <a:gd name="connsiteX2" fmla="*/ 1569068 w 1569068"/>
                  <a:gd name="connsiteY2" fmla="*/ 341566 h 469653"/>
                  <a:gd name="connsiteX3" fmla="*/ 718711 w 1569068"/>
                  <a:gd name="connsiteY3" fmla="*/ 451864 h 469653"/>
                  <a:gd name="connsiteX4" fmla="*/ 594182 w 1569068"/>
                  <a:gd name="connsiteY4" fmla="*/ 469653 h 469653"/>
                  <a:gd name="connsiteX5" fmla="*/ 0 w 1569068"/>
                  <a:gd name="connsiteY5" fmla="*/ 113856 h 469653"/>
                  <a:gd name="connsiteX0" fmla="*/ 0 w 1569068"/>
                  <a:gd name="connsiteY0" fmla="*/ 113856 h 483886"/>
                  <a:gd name="connsiteX1" fmla="*/ 885936 w 1569068"/>
                  <a:gd name="connsiteY1" fmla="*/ 0 h 483886"/>
                  <a:gd name="connsiteX2" fmla="*/ 1569068 w 1569068"/>
                  <a:gd name="connsiteY2" fmla="*/ 341566 h 483886"/>
                  <a:gd name="connsiteX3" fmla="*/ 747175 w 1569068"/>
                  <a:gd name="connsiteY3" fmla="*/ 483886 h 483886"/>
                  <a:gd name="connsiteX4" fmla="*/ 594182 w 1569068"/>
                  <a:gd name="connsiteY4" fmla="*/ 469653 h 483886"/>
                  <a:gd name="connsiteX5" fmla="*/ 0 w 1569068"/>
                  <a:gd name="connsiteY5" fmla="*/ 113856 h 483886"/>
                  <a:gd name="connsiteX0" fmla="*/ 0 w 1569068"/>
                  <a:gd name="connsiteY0" fmla="*/ 113856 h 483886"/>
                  <a:gd name="connsiteX1" fmla="*/ 885936 w 1569068"/>
                  <a:gd name="connsiteY1" fmla="*/ 0 h 483886"/>
                  <a:gd name="connsiteX2" fmla="*/ 957096 w 1569068"/>
                  <a:gd name="connsiteY2" fmla="*/ 3913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455212 w 1569068"/>
                  <a:gd name="connsiteY3" fmla="*/ 281081 h 483886"/>
                  <a:gd name="connsiteX4" fmla="*/ 1569068 w 1569068"/>
                  <a:gd name="connsiteY4" fmla="*/ 341566 h 483886"/>
                  <a:gd name="connsiteX5" fmla="*/ 747175 w 1569068"/>
                  <a:gd name="connsiteY5" fmla="*/ 483886 h 483886"/>
                  <a:gd name="connsiteX6" fmla="*/ 594182 w 1569068"/>
                  <a:gd name="connsiteY6" fmla="*/ 469653 h 483886"/>
                  <a:gd name="connsiteX7" fmla="*/ 0 w 1569068"/>
                  <a:gd name="connsiteY7" fmla="*/ 113856 h 483886"/>
                  <a:gd name="connsiteX0" fmla="*/ 0 w 1586858"/>
                  <a:gd name="connsiteY0" fmla="*/ 113856 h 483886"/>
                  <a:gd name="connsiteX1" fmla="*/ 885936 w 1586858"/>
                  <a:gd name="connsiteY1" fmla="*/ 0 h 483886"/>
                  <a:gd name="connsiteX2" fmla="*/ 992676 w 1586858"/>
                  <a:gd name="connsiteY2" fmla="*/ 21348 h 483886"/>
                  <a:gd name="connsiteX3" fmla="*/ 1586858 w 1586858"/>
                  <a:gd name="connsiteY3" fmla="*/ 288197 h 483886"/>
                  <a:gd name="connsiteX4" fmla="*/ 1569068 w 1586858"/>
                  <a:gd name="connsiteY4" fmla="*/ 341566 h 483886"/>
                  <a:gd name="connsiteX5" fmla="*/ 747175 w 1586858"/>
                  <a:gd name="connsiteY5" fmla="*/ 483886 h 483886"/>
                  <a:gd name="connsiteX6" fmla="*/ 594182 w 1586858"/>
                  <a:gd name="connsiteY6" fmla="*/ 469653 h 483886"/>
                  <a:gd name="connsiteX7" fmla="*/ 0 w 1586858"/>
                  <a:gd name="connsiteY7" fmla="*/ 113856 h 483886"/>
                  <a:gd name="connsiteX0" fmla="*/ 0 w 1596168"/>
                  <a:gd name="connsiteY0" fmla="*/ 113856 h 483886"/>
                  <a:gd name="connsiteX1" fmla="*/ 885936 w 1596168"/>
                  <a:gd name="connsiteY1" fmla="*/ 0 h 483886"/>
                  <a:gd name="connsiteX2" fmla="*/ 992676 w 1596168"/>
                  <a:gd name="connsiteY2" fmla="*/ 21348 h 483886"/>
                  <a:gd name="connsiteX3" fmla="*/ 1586858 w 1596168"/>
                  <a:gd name="connsiteY3" fmla="*/ 288197 h 483886"/>
                  <a:gd name="connsiteX4" fmla="*/ 1569068 w 1596168"/>
                  <a:gd name="connsiteY4" fmla="*/ 341566 h 483886"/>
                  <a:gd name="connsiteX5" fmla="*/ 747175 w 1596168"/>
                  <a:gd name="connsiteY5" fmla="*/ 483886 h 483886"/>
                  <a:gd name="connsiteX6" fmla="*/ 594182 w 1596168"/>
                  <a:gd name="connsiteY6" fmla="*/ 469653 h 483886"/>
                  <a:gd name="connsiteX7" fmla="*/ 0 w 1596168"/>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4709"/>
                  <a:gd name="connsiteY0" fmla="*/ 113856 h 483886"/>
                  <a:gd name="connsiteX1" fmla="*/ 885936 w 1614709"/>
                  <a:gd name="connsiteY1" fmla="*/ 0 h 483886"/>
                  <a:gd name="connsiteX2" fmla="*/ 992676 w 1614709"/>
                  <a:gd name="connsiteY2" fmla="*/ 21348 h 483886"/>
                  <a:gd name="connsiteX3" fmla="*/ 1586858 w 1614709"/>
                  <a:gd name="connsiteY3" fmla="*/ 288197 h 483886"/>
                  <a:gd name="connsiteX4" fmla="*/ 1569068 w 1614709"/>
                  <a:gd name="connsiteY4" fmla="*/ 341566 h 483886"/>
                  <a:gd name="connsiteX5" fmla="*/ 747175 w 1614709"/>
                  <a:gd name="connsiteY5" fmla="*/ 483886 h 483886"/>
                  <a:gd name="connsiteX6" fmla="*/ 594182 w 1614709"/>
                  <a:gd name="connsiteY6" fmla="*/ 469653 h 483886"/>
                  <a:gd name="connsiteX7" fmla="*/ 0 w 1614709"/>
                  <a:gd name="connsiteY7" fmla="*/ 113856 h 483886"/>
                  <a:gd name="connsiteX0" fmla="*/ 0 w 1614709"/>
                  <a:gd name="connsiteY0" fmla="*/ 119166 h 489196"/>
                  <a:gd name="connsiteX1" fmla="*/ 885936 w 1614709"/>
                  <a:gd name="connsiteY1" fmla="*/ 5310 h 489196"/>
                  <a:gd name="connsiteX2" fmla="*/ 992676 w 1614709"/>
                  <a:gd name="connsiteY2" fmla="*/ 26658 h 489196"/>
                  <a:gd name="connsiteX3" fmla="*/ 1586858 w 1614709"/>
                  <a:gd name="connsiteY3" fmla="*/ 293507 h 489196"/>
                  <a:gd name="connsiteX4" fmla="*/ 1569068 w 1614709"/>
                  <a:gd name="connsiteY4" fmla="*/ 346876 h 489196"/>
                  <a:gd name="connsiteX5" fmla="*/ 747175 w 1614709"/>
                  <a:gd name="connsiteY5" fmla="*/ 489196 h 489196"/>
                  <a:gd name="connsiteX6" fmla="*/ 594182 w 1614709"/>
                  <a:gd name="connsiteY6" fmla="*/ 474963 h 489196"/>
                  <a:gd name="connsiteX7" fmla="*/ 0 w 1614709"/>
                  <a:gd name="connsiteY7" fmla="*/ 119166 h 489196"/>
                  <a:gd name="connsiteX0" fmla="*/ 0 w 1614709"/>
                  <a:gd name="connsiteY0" fmla="*/ 123425 h 493455"/>
                  <a:gd name="connsiteX1" fmla="*/ 881173 w 1614709"/>
                  <a:gd name="connsiteY1" fmla="*/ 4807 h 493455"/>
                  <a:gd name="connsiteX2" fmla="*/ 992676 w 1614709"/>
                  <a:gd name="connsiteY2" fmla="*/ 30917 h 493455"/>
                  <a:gd name="connsiteX3" fmla="*/ 1586858 w 1614709"/>
                  <a:gd name="connsiteY3" fmla="*/ 297766 h 493455"/>
                  <a:gd name="connsiteX4" fmla="*/ 1569068 w 1614709"/>
                  <a:gd name="connsiteY4" fmla="*/ 351135 h 493455"/>
                  <a:gd name="connsiteX5" fmla="*/ 747175 w 1614709"/>
                  <a:gd name="connsiteY5" fmla="*/ 493455 h 493455"/>
                  <a:gd name="connsiteX6" fmla="*/ 594182 w 1614709"/>
                  <a:gd name="connsiteY6" fmla="*/ 479222 h 493455"/>
                  <a:gd name="connsiteX7" fmla="*/ 0 w 1614709"/>
                  <a:gd name="connsiteY7" fmla="*/ 123425 h 493455"/>
                  <a:gd name="connsiteX0" fmla="*/ 0 w 1614709"/>
                  <a:gd name="connsiteY0" fmla="*/ 120163 h 490193"/>
                  <a:gd name="connsiteX1" fmla="*/ 881173 w 1614709"/>
                  <a:gd name="connsiteY1" fmla="*/ 1545 h 490193"/>
                  <a:gd name="connsiteX2" fmla="*/ 992676 w 1614709"/>
                  <a:gd name="connsiteY2" fmla="*/ 27655 h 490193"/>
                  <a:gd name="connsiteX3" fmla="*/ 1586858 w 1614709"/>
                  <a:gd name="connsiteY3" fmla="*/ 294504 h 490193"/>
                  <a:gd name="connsiteX4" fmla="*/ 1569068 w 1614709"/>
                  <a:gd name="connsiteY4" fmla="*/ 347873 h 490193"/>
                  <a:gd name="connsiteX5" fmla="*/ 747175 w 1614709"/>
                  <a:gd name="connsiteY5" fmla="*/ 490193 h 490193"/>
                  <a:gd name="connsiteX6" fmla="*/ 594182 w 1614709"/>
                  <a:gd name="connsiteY6" fmla="*/ 475960 h 490193"/>
                  <a:gd name="connsiteX7" fmla="*/ 0 w 1614709"/>
                  <a:gd name="connsiteY7" fmla="*/ 120163 h 490193"/>
                  <a:gd name="connsiteX0" fmla="*/ 0 w 1614709"/>
                  <a:gd name="connsiteY0" fmla="*/ 120908 h 490938"/>
                  <a:gd name="connsiteX1" fmla="*/ 881173 w 1614709"/>
                  <a:gd name="connsiteY1" fmla="*/ 2290 h 490938"/>
                  <a:gd name="connsiteX2" fmla="*/ 992676 w 1614709"/>
                  <a:gd name="connsiteY2" fmla="*/ 28400 h 490938"/>
                  <a:gd name="connsiteX3" fmla="*/ 1586858 w 1614709"/>
                  <a:gd name="connsiteY3" fmla="*/ 295249 h 490938"/>
                  <a:gd name="connsiteX4" fmla="*/ 1569068 w 1614709"/>
                  <a:gd name="connsiteY4" fmla="*/ 348618 h 490938"/>
                  <a:gd name="connsiteX5" fmla="*/ 747175 w 1614709"/>
                  <a:gd name="connsiteY5" fmla="*/ 490938 h 490938"/>
                  <a:gd name="connsiteX6" fmla="*/ 594182 w 1614709"/>
                  <a:gd name="connsiteY6" fmla="*/ 476705 h 490938"/>
                  <a:gd name="connsiteX7" fmla="*/ 0 w 1614709"/>
                  <a:gd name="connsiteY7" fmla="*/ 120908 h 490938"/>
                  <a:gd name="connsiteX0" fmla="*/ 0 w 1614709"/>
                  <a:gd name="connsiteY0" fmla="*/ 120908 h 496815"/>
                  <a:gd name="connsiteX1" fmla="*/ 881173 w 1614709"/>
                  <a:gd name="connsiteY1" fmla="*/ 2290 h 496815"/>
                  <a:gd name="connsiteX2" fmla="*/ 992676 w 1614709"/>
                  <a:gd name="connsiteY2" fmla="*/ 28400 h 496815"/>
                  <a:gd name="connsiteX3" fmla="*/ 1586858 w 1614709"/>
                  <a:gd name="connsiteY3" fmla="*/ 295249 h 496815"/>
                  <a:gd name="connsiteX4" fmla="*/ 1569068 w 1614709"/>
                  <a:gd name="connsiteY4" fmla="*/ 348618 h 496815"/>
                  <a:gd name="connsiteX5" fmla="*/ 747175 w 1614709"/>
                  <a:gd name="connsiteY5" fmla="*/ 490938 h 496815"/>
                  <a:gd name="connsiteX6" fmla="*/ 594182 w 1614709"/>
                  <a:gd name="connsiteY6" fmla="*/ 476705 h 496815"/>
                  <a:gd name="connsiteX7" fmla="*/ 0 w 1614709"/>
                  <a:gd name="connsiteY7" fmla="*/ 120908 h 496815"/>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0 w 1614709"/>
                  <a:gd name="connsiteY7" fmla="*/ 120908 h 506368"/>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66083 w 1614709"/>
                  <a:gd name="connsiteY7" fmla="*/ 164586 h 506368"/>
                  <a:gd name="connsiteX8" fmla="*/ 0 w 1614709"/>
                  <a:gd name="connsiteY8" fmla="*/ 120908 h 506368"/>
                  <a:gd name="connsiteX0" fmla="*/ 36311 w 1651020"/>
                  <a:gd name="connsiteY0" fmla="*/ 120908 h 506368"/>
                  <a:gd name="connsiteX1" fmla="*/ 917484 w 1651020"/>
                  <a:gd name="connsiteY1" fmla="*/ 2290 h 506368"/>
                  <a:gd name="connsiteX2" fmla="*/ 1028987 w 1651020"/>
                  <a:gd name="connsiteY2" fmla="*/ 28400 h 506368"/>
                  <a:gd name="connsiteX3" fmla="*/ 1623169 w 1651020"/>
                  <a:gd name="connsiteY3" fmla="*/ 295249 h 506368"/>
                  <a:gd name="connsiteX4" fmla="*/ 1605379 w 1651020"/>
                  <a:gd name="connsiteY4" fmla="*/ 348618 h 506368"/>
                  <a:gd name="connsiteX5" fmla="*/ 783486 w 1651020"/>
                  <a:gd name="connsiteY5" fmla="*/ 490938 h 506368"/>
                  <a:gd name="connsiteX6" fmla="*/ 630493 w 1651020"/>
                  <a:gd name="connsiteY6" fmla="*/ 476705 h 506368"/>
                  <a:gd name="connsiteX7" fmla="*/ 0 w 1651020"/>
                  <a:gd name="connsiteY7" fmla="*/ 197923 h 506368"/>
                  <a:gd name="connsiteX8" fmla="*/ 36311 w 1651020"/>
                  <a:gd name="connsiteY8" fmla="*/ 120908 h 506368"/>
                  <a:gd name="connsiteX0" fmla="*/ 42771 w 1657480"/>
                  <a:gd name="connsiteY0" fmla="*/ 120908 h 506368"/>
                  <a:gd name="connsiteX1" fmla="*/ 923944 w 1657480"/>
                  <a:gd name="connsiteY1" fmla="*/ 2290 h 506368"/>
                  <a:gd name="connsiteX2" fmla="*/ 1035447 w 1657480"/>
                  <a:gd name="connsiteY2" fmla="*/ 28400 h 506368"/>
                  <a:gd name="connsiteX3" fmla="*/ 1629629 w 1657480"/>
                  <a:gd name="connsiteY3" fmla="*/ 295249 h 506368"/>
                  <a:gd name="connsiteX4" fmla="*/ 1611839 w 1657480"/>
                  <a:gd name="connsiteY4" fmla="*/ 348618 h 506368"/>
                  <a:gd name="connsiteX5" fmla="*/ 789946 w 1657480"/>
                  <a:gd name="connsiteY5" fmla="*/ 490938 h 506368"/>
                  <a:gd name="connsiteX6" fmla="*/ 636953 w 1657480"/>
                  <a:gd name="connsiteY6" fmla="*/ 476705 h 506368"/>
                  <a:gd name="connsiteX7" fmla="*/ 6460 w 1657480"/>
                  <a:gd name="connsiteY7" fmla="*/ 197923 h 506368"/>
                  <a:gd name="connsiteX8" fmla="*/ 42771 w 1657480"/>
                  <a:gd name="connsiteY8" fmla="*/ 120908 h 506368"/>
                  <a:gd name="connsiteX0" fmla="*/ 48020 w 1662729"/>
                  <a:gd name="connsiteY0" fmla="*/ 120908 h 506368"/>
                  <a:gd name="connsiteX1" fmla="*/ 929193 w 1662729"/>
                  <a:gd name="connsiteY1" fmla="*/ 2290 h 506368"/>
                  <a:gd name="connsiteX2" fmla="*/ 1040696 w 1662729"/>
                  <a:gd name="connsiteY2" fmla="*/ 28400 h 506368"/>
                  <a:gd name="connsiteX3" fmla="*/ 1634878 w 1662729"/>
                  <a:gd name="connsiteY3" fmla="*/ 295249 h 506368"/>
                  <a:gd name="connsiteX4" fmla="*/ 1617088 w 1662729"/>
                  <a:gd name="connsiteY4" fmla="*/ 348618 h 506368"/>
                  <a:gd name="connsiteX5" fmla="*/ 795195 w 1662729"/>
                  <a:gd name="connsiteY5" fmla="*/ 490938 h 506368"/>
                  <a:gd name="connsiteX6" fmla="*/ 642202 w 1662729"/>
                  <a:gd name="connsiteY6" fmla="*/ 476705 h 506368"/>
                  <a:gd name="connsiteX7" fmla="*/ 11709 w 1662729"/>
                  <a:gd name="connsiteY7" fmla="*/ 197923 h 506368"/>
                  <a:gd name="connsiteX8" fmla="*/ 48020 w 1662729"/>
                  <a:gd name="connsiteY8" fmla="*/ 120908 h 506368"/>
                  <a:gd name="connsiteX0" fmla="*/ 48020 w 1662729"/>
                  <a:gd name="connsiteY0" fmla="*/ 116695 h 502155"/>
                  <a:gd name="connsiteX1" fmla="*/ 903000 w 1662729"/>
                  <a:gd name="connsiteY1" fmla="*/ 2839 h 502155"/>
                  <a:gd name="connsiteX2" fmla="*/ 1040696 w 1662729"/>
                  <a:gd name="connsiteY2" fmla="*/ 24187 h 502155"/>
                  <a:gd name="connsiteX3" fmla="*/ 1634878 w 1662729"/>
                  <a:gd name="connsiteY3" fmla="*/ 291036 h 502155"/>
                  <a:gd name="connsiteX4" fmla="*/ 1617088 w 1662729"/>
                  <a:gd name="connsiteY4" fmla="*/ 344405 h 502155"/>
                  <a:gd name="connsiteX5" fmla="*/ 795195 w 1662729"/>
                  <a:gd name="connsiteY5" fmla="*/ 486725 h 502155"/>
                  <a:gd name="connsiteX6" fmla="*/ 642202 w 1662729"/>
                  <a:gd name="connsiteY6" fmla="*/ 472492 h 502155"/>
                  <a:gd name="connsiteX7" fmla="*/ 11709 w 1662729"/>
                  <a:gd name="connsiteY7" fmla="*/ 193710 h 502155"/>
                  <a:gd name="connsiteX8" fmla="*/ 48020 w 1662729"/>
                  <a:gd name="connsiteY8" fmla="*/ 116695 h 502155"/>
                  <a:gd name="connsiteX0" fmla="*/ 48020 w 1662729"/>
                  <a:gd name="connsiteY0" fmla="*/ 114819 h 500279"/>
                  <a:gd name="connsiteX1" fmla="*/ 903000 w 1662729"/>
                  <a:gd name="connsiteY1" fmla="*/ 963 h 500279"/>
                  <a:gd name="connsiteX2" fmla="*/ 1040696 w 1662729"/>
                  <a:gd name="connsiteY2" fmla="*/ 22311 h 500279"/>
                  <a:gd name="connsiteX3" fmla="*/ 1634878 w 1662729"/>
                  <a:gd name="connsiteY3" fmla="*/ 289160 h 500279"/>
                  <a:gd name="connsiteX4" fmla="*/ 1617088 w 1662729"/>
                  <a:gd name="connsiteY4" fmla="*/ 342529 h 500279"/>
                  <a:gd name="connsiteX5" fmla="*/ 795195 w 1662729"/>
                  <a:gd name="connsiteY5" fmla="*/ 484849 h 500279"/>
                  <a:gd name="connsiteX6" fmla="*/ 642202 w 1662729"/>
                  <a:gd name="connsiteY6" fmla="*/ 470616 h 500279"/>
                  <a:gd name="connsiteX7" fmla="*/ 11709 w 1662729"/>
                  <a:gd name="connsiteY7" fmla="*/ 191834 h 500279"/>
                  <a:gd name="connsiteX8" fmla="*/ 48020 w 1662729"/>
                  <a:gd name="connsiteY8" fmla="*/ 114819 h 500279"/>
                  <a:gd name="connsiteX0" fmla="*/ 48020 w 1662729"/>
                  <a:gd name="connsiteY0" fmla="*/ 115735 h 501195"/>
                  <a:gd name="connsiteX1" fmla="*/ 903000 w 1662729"/>
                  <a:gd name="connsiteY1" fmla="*/ 1879 h 501195"/>
                  <a:gd name="connsiteX2" fmla="*/ 1040696 w 1662729"/>
                  <a:gd name="connsiteY2" fmla="*/ 23227 h 501195"/>
                  <a:gd name="connsiteX3" fmla="*/ 1634878 w 1662729"/>
                  <a:gd name="connsiteY3" fmla="*/ 290076 h 501195"/>
                  <a:gd name="connsiteX4" fmla="*/ 1617088 w 1662729"/>
                  <a:gd name="connsiteY4" fmla="*/ 343445 h 501195"/>
                  <a:gd name="connsiteX5" fmla="*/ 795195 w 1662729"/>
                  <a:gd name="connsiteY5" fmla="*/ 485765 h 501195"/>
                  <a:gd name="connsiteX6" fmla="*/ 642202 w 1662729"/>
                  <a:gd name="connsiteY6" fmla="*/ 471532 h 501195"/>
                  <a:gd name="connsiteX7" fmla="*/ 11709 w 1662729"/>
                  <a:gd name="connsiteY7" fmla="*/ 192750 h 501195"/>
                  <a:gd name="connsiteX8" fmla="*/ 48020 w 1662729"/>
                  <a:gd name="connsiteY8" fmla="*/ 115735 h 501195"/>
                  <a:gd name="connsiteX0" fmla="*/ 48020 w 1662729"/>
                  <a:gd name="connsiteY0" fmla="*/ 117447 h 502907"/>
                  <a:gd name="connsiteX1" fmla="*/ 903000 w 1662729"/>
                  <a:gd name="connsiteY1" fmla="*/ 3591 h 502907"/>
                  <a:gd name="connsiteX2" fmla="*/ 1040696 w 1662729"/>
                  <a:gd name="connsiteY2" fmla="*/ 24939 h 502907"/>
                  <a:gd name="connsiteX3" fmla="*/ 1634878 w 1662729"/>
                  <a:gd name="connsiteY3" fmla="*/ 291788 h 502907"/>
                  <a:gd name="connsiteX4" fmla="*/ 1617088 w 1662729"/>
                  <a:gd name="connsiteY4" fmla="*/ 345157 h 502907"/>
                  <a:gd name="connsiteX5" fmla="*/ 795195 w 1662729"/>
                  <a:gd name="connsiteY5" fmla="*/ 487477 h 502907"/>
                  <a:gd name="connsiteX6" fmla="*/ 642202 w 1662729"/>
                  <a:gd name="connsiteY6" fmla="*/ 473244 h 502907"/>
                  <a:gd name="connsiteX7" fmla="*/ 11709 w 1662729"/>
                  <a:gd name="connsiteY7" fmla="*/ 194462 h 502907"/>
                  <a:gd name="connsiteX8" fmla="*/ 48020 w 1662729"/>
                  <a:gd name="connsiteY8" fmla="*/ 117447 h 502907"/>
                  <a:gd name="connsiteX0" fmla="*/ 48020 w 1662729"/>
                  <a:gd name="connsiteY0" fmla="*/ 117447 h 498682"/>
                  <a:gd name="connsiteX1" fmla="*/ 903000 w 1662729"/>
                  <a:gd name="connsiteY1" fmla="*/ 3591 h 498682"/>
                  <a:gd name="connsiteX2" fmla="*/ 1040696 w 1662729"/>
                  <a:gd name="connsiteY2" fmla="*/ 24939 h 498682"/>
                  <a:gd name="connsiteX3" fmla="*/ 1634878 w 1662729"/>
                  <a:gd name="connsiteY3" fmla="*/ 291788 h 498682"/>
                  <a:gd name="connsiteX4" fmla="*/ 1617088 w 1662729"/>
                  <a:gd name="connsiteY4" fmla="*/ 345157 h 498682"/>
                  <a:gd name="connsiteX5" fmla="*/ 795195 w 1662729"/>
                  <a:gd name="connsiteY5" fmla="*/ 487477 h 498682"/>
                  <a:gd name="connsiteX6" fmla="*/ 642202 w 1662729"/>
                  <a:gd name="connsiteY6" fmla="*/ 473244 h 498682"/>
                  <a:gd name="connsiteX7" fmla="*/ 11709 w 1662729"/>
                  <a:gd name="connsiteY7" fmla="*/ 194462 h 498682"/>
                  <a:gd name="connsiteX8" fmla="*/ 48020 w 1662729"/>
                  <a:gd name="connsiteY8" fmla="*/ 117447 h 498682"/>
                  <a:gd name="connsiteX0" fmla="*/ 48020 w 1662729"/>
                  <a:gd name="connsiteY0" fmla="*/ 117447 h 494489"/>
                  <a:gd name="connsiteX1" fmla="*/ 903000 w 1662729"/>
                  <a:gd name="connsiteY1" fmla="*/ 3591 h 494489"/>
                  <a:gd name="connsiteX2" fmla="*/ 1040696 w 1662729"/>
                  <a:gd name="connsiteY2" fmla="*/ 24939 h 494489"/>
                  <a:gd name="connsiteX3" fmla="*/ 1634878 w 1662729"/>
                  <a:gd name="connsiteY3" fmla="*/ 291788 h 494489"/>
                  <a:gd name="connsiteX4" fmla="*/ 1617088 w 1662729"/>
                  <a:gd name="connsiteY4" fmla="*/ 345157 h 494489"/>
                  <a:gd name="connsiteX5" fmla="*/ 795195 w 1662729"/>
                  <a:gd name="connsiteY5" fmla="*/ 487477 h 494489"/>
                  <a:gd name="connsiteX6" fmla="*/ 642202 w 1662729"/>
                  <a:gd name="connsiteY6" fmla="*/ 473244 h 494489"/>
                  <a:gd name="connsiteX7" fmla="*/ 11709 w 1662729"/>
                  <a:gd name="connsiteY7" fmla="*/ 194462 h 494489"/>
                  <a:gd name="connsiteX8" fmla="*/ 48020 w 1662729"/>
                  <a:gd name="connsiteY8" fmla="*/ 117447 h 494489"/>
                  <a:gd name="connsiteX0" fmla="*/ 42730 w 1657439"/>
                  <a:gd name="connsiteY0" fmla="*/ 117447 h 494489"/>
                  <a:gd name="connsiteX1" fmla="*/ 897710 w 1657439"/>
                  <a:gd name="connsiteY1" fmla="*/ 3591 h 494489"/>
                  <a:gd name="connsiteX2" fmla="*/ 1035406 w 1657439"/>
                  <a:gd name="connsiteY2" fmla="*/ 24939 h 494489"/>
                  <a:gd name="connsiteX3" fmla="*/ 1629588 w 1657439"/>
                  <a:gd name="connsiteY3" fmla="*/ 291788 h 494489"/>
                  <a:gd name="connsiteX4" fmla="*/ 1611798 w 1657439"/>
                  <a:gd name="connsiteY4" fmla="*/ 345157 h 494489"/>
                  <a:gd name="connsiteX5" fmla="*/ 789905 w 1657439"/>
                  <a:gd name="connsiteY5" fmla="*/ 487477 h 494489"/>
                  <a:gd name="connsiteX6" fmla="*/ 636912 w 1657439"/>
                  <a:gd name="connsiteY6" fmla="*/ 473244 h 494489"/>
                  <a:gd name="connsiteX7" fmla="*/ 6419 w 1657439"/>
                  <a:gd name="connsiteY7" fmla="*/ 194462 h 494489"/>
                  <a:gd name="connsiteX8" fmla="*/ 42730 w 1657439"/>
                  <a:gd name="connsiteY8" fmla="*/ 117447 h 494489"/>
                  <a:gd name="connsiteX0" fmla="*/ 43268 w 1657977"/>
                  <a:gd name="connsiteY0" fmla="*/ 117447 h 494489"/>
                  <a:gd name="connsiteX1" fmla="*/ 898248 w 1657977"/>
                  <a:gd name="connsiteY1" fmla="*/ 3591 h 494489"/>
                  <a:gd name="connsiteX2" fmla="*/ 1035944 w 1657977"/>
                  <a:gd name="connsiteY2" fmla="*/ 24939 h 494489"/>
                  <a:gd name="connsiteX3" fmla="*/ 1630126 w 1657977"/>
                  <a:gd name="connsiteY3" fmla="*/ 291788 h 494489"/>
                  <a:gd name="connsiteX4" fmla="*/ 1612336 w 1657977"/>
                  <a:gd name="connsiteY4" fmla="*/ 345157 h 494489"/>
                  <a:gd name="connsiteX5" fmla="*/ 790443 w 1657977"/>
                  <a:gd name="connsiteY5" fmla="*/ 487477 h 494489"/>
                  <a:gd name="connsiteX6" fmla="*/ 637450 w 1657977"/>
                  <a:gd name="connsiteY6" fmla="*/ 473244 h 494489"/>
                  <a:gd name="connsiteX7" fmla="*/ 6957 w 1657977"/>
                  <a:gd name="connsiteY7" fmla="*/ 194462 h 494489"/>
                  <a:gd name="connsiteX8" fmla="*/ 43268 w 1657977"/>
                  <a:gd name="connsiteY8" fmla="*/ 117447 h 494489"/>
                  <a:gd name="connsiteX0" fmla="*/ 38431 w 1653140"/>
                  <a:gd name="connsiteY0" fmla="*/ 117447 h 494489"/>
                  <a:gd name="connsiteX1" fmla="*/ 893411 w 1653140"/>
                  <a:gd name="connsiteY1" fmla="*/ 3591 h 494489"/>
                  <a:gd name="connsiteX2" fmla="*/ 1031107 w 1653140"/>
                  <a:gd name="connsiteY2" fmla="*/ 24939 h 494489"/>
                  <a:gd name="connsiteX3" fmla="*/ 1625289 w 1653140"/>
                  <a:gd name="connsiteY3" fmla="*/ 291788 h 494489"/>
                  <a:gd name="connsiteX4" fmla="*/ 1607499 w 1653140"/>
                  <a:gd name="connsiteY4" fmla="*/ 345157 h 494489"/>
                  <a:gd name="connsiteX5" fmla="*/ 785606 w 1653140"/>
                  <a:gd name="connsiteY5" fmla="*/ 487477 h 494489"/>
                  <a:gd name="connsiteX6" fmla="*/ 632613 w 1653140"/>
                  <a:gd name="connsiteY6" fmla="*/ 473244 h 494489"/>
                  <a:gd name="connsiteX7" fmla="*/ 9264 w 1653140"/>
                  <a:gd name="connsiteY7" fmla="*/ 201606 h 494489"/>
                  <a:gd name="connsiteX8" fmla="*/ 38431 w 1653140"/>
                  <a:gd name="connsiteY8" fmla="*/ 117447 h 494489"/>
                  <a:gd name="connsiteX0" fmla="*/ 43573 w 1658282"/>
                  <a:gd name="connsiteY0" fmla="*/ 117447 h 494489"/>
                  <a:gd name="connsiteX1" fmla="*/ 898553 w 1658282"/>
                  <a:gd name="connsiteY1" fmla="*/ 3591 h 494489"/>
                  <a:gd name="connsiteX2" fmla="*/ 1036249 w 1658282"/>
                  <a:gd name="connsiteY2" fmla="*/ 24939 h 494489"/>
                  <a:gd name="connsiteX3" fmla="*/ 1630431 w 1658282"/>
                  <a:gd name="connsiteY3" fmla="*/ 291788 h 494489"/>
                  <a:gd name="connsiteX4" fmla="*/ 1612641 w 1658282"/>
                  <a:gd name="connsiteY4" fmla="*/ 345157 h 494489"/>
                  <a:gd name="connsiteX5" fmla="*/ 790748 w 1658282"/>
                  <a:gd name="connsiteY5" fmla="*/ 487477 h 494489"/>
                  <a:gd name="connsiteX6" fmla="*/ 637755 w 1658282"/>
                  <a:gd name="connsiteY6" fmla="*/ 473244 h 494489"/>
                  <a:gd name="connsiteX7" fmla="*/ 14406 w 1658282"/>
                  <a:gd name="connsiteY7" fmla="*/ 201606 h 494489"/>
                  <a:gd name="connsiteX8" fmla="*/ 43573 w 1658282"/>
                  <a:gd name="connsiteY8" fmla="*/ 117447 h 4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282" h="494489">
                    <a:moveTo>
                      <a:pt x="43573" y="117447"/>
                    </a:moveTo>
                    <a:lnTo>
                      <a:pt x="898553" y="3591"/>
                    </a:lnTo>
                    <a:cubicBezTo>
                      <a:pt x="956685" y="88"/>
                      <a:pt x="976856" y="-8369"/>
                      <a:pt x="1036249" y="24939"/>
                    </a:cubicBezTo>
                    <a:lnTo>
                      <a:pt x="1630431" y="291788"/>
                    </a:lnTo>
                    <a:cubicBezTo>
                      <a:pt x="1674312" y="316694"/>
                      <a:pt x="1664824" y="345157"/>
                      <a:pt x="1612641" y="345157"/>
                    </a:cubicBezTo>
                    <a:lnTo>
                      <a:pt x="790748" y="487477"/>
                    </a:lnTo>
                    <a:cubicBezTo>
                      <a:pt x="718319" y="499402"/>
                      <a:pt x="688753" y="497038"/>
                      <a:pt x="637755" y="473244"/>
                    </a:cubicBezTo>
                    <a:lnTo>
                      <a:pt x="14406" y="201606"/>
                    </a:lnTo>
                    <a:cubicBezTo>
                      <a:pt x="-9210" y="164029"/>
                      <a:pt x="-6631" y="131212"/>
                      <a:pt x="43573" y="117447"/>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29">
                <a:extLst>
                  <a:ext uri="{FF2B5EF4-FFF2-40B4-BE49-F238E27FC236}">
                    <a16:creationId xmlns:a16="http://schemas.microsoft.com/office/drawing/2014/main" id="{7B0CF998-2C15-1718-678F-09877CF21997}"/>
                  </a:ext>
                </a:extLst>
              </p:cNvPr>
              <p:cNvSpPr/>
              <p:nvPr/>
            </p:nvSpPr>
            <p:spPr>
              <a:xfrm>
                <a:off x="2476644" y="1381345"/>
                <a:ext cx="1148834" cy="339900"/>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 name="connsiteX0" fmla="*/ 64672 w 1545132"/>
                  <a:gd name="connsiteY0" fmla="*/ 133641 h 505805"/>
                  <a:gd name="connsiteX1" fmla="*/ 907913 w 1545132"/>
                  <a:gd name="connsiteY1" fmla="*/ 7372 h 505805"/>
                  <a:gd name="connsiteX2" fmla="*/ 1033563 w 1545132"/>
                  <a:gd name="connsiteY2" fmla="*/ 23902 h 505805"/>
                  <a:gd name="connsiteX3" fmla="*/ 1493563 w 1545132"/>
                  <a:gd name="connsiteY3" fmla="*/ 247266 h 505805"/>
                  <a:gd name="connsiteX4" fmla="*/ 1498805 w 1545132"/>
                  <a:gd name="connsiteY4" fmla="*/ 325670 h 505805"/>
                  <a:gd name="connsiteX5" fmla="*/ 575649 w 1545132"/>
                  <a:gd name="connsiteY5" fmla="*/ 498769 h 505805"/>
                  <a:gd name="connsiteX6" fmla="*/ 428735 w 1545132"/>
                  <a:gd name="connsiteY6" fmla="*/ 426127 h 505805"/>
                  <a:gd name="connsiteX7" fmla="*/ 18418 w 1545132"/>
                  <a:gd name="connsiteY7" fmla="*/ 226148 h 505805"/>
                  <a:gd name="connsiteX8" fmla="*/ 64672 w 1545132"/>
                  <a:gd name="connsiteY8" fmla="*/ 133641 h 505805"/>
                  <a:gd name="connsiteX0" fmla="*/ 64672 w 1545132"/>
                  <a:gd name="connsiteY0" fmla="*/ 133641 h 472174"/>
                  <a:gd name="connsiteX1" fmla="*/ 907913 w 1545132"/>
                  <a:gd name="connsiteY1" fmla="*/ 7372 h 472174"/>
                  <a:gd name="connsiteX2" fmla="*/ 1033563 w 1545132"/>
                  <a:gd name="connsiteY2" fmla="*/ 23902 h 472174"/>
                  <a:gd name="connsiteX3" fmla="*/ 1493563 w 1545132"/>
                  <a:gd name="connsiteY3" fmla="*/ 247266 h 472174"/>
                  <a:gd name="connsiteX4" fmla="*/ 1498805 w 1545132"/>
                  <a:gd name="connsiteY4" fmla="*/ 325670 h 472174"/>
                  <a:gd name="connsiteX5" fmla="*/ 575649 w 1545132"/>
                  <a:gd name="connsiteY5" fmla="*/ 460669 h 472174"/>
                  <a:gd name="connsiteX6" fmla="*/ 428735 w 1545132"/>
                  <a:gd name="connsiteY6" fmla="*/ 426127 h 472174"/>
                  <a:gd name="connsiteX7" fmla="*/ 18418 w 1545132"/>
                  <a:gd name="connsiteY7" fmla="*/ 226148 h 472174"/>
                  <a:gd name="connsiteX8" fmla="*/ 64672 w 1545132"/>
                  <a:gd name="connsiteY8" fmla="*/ 133641 h 472174"/>
                  <a:gd name="connsiteX0" fmla="*/ 64672 w 1545132"/>
                  <a:gd name="connsiteY0" fmla="*/ 133641 h 466070"/>
                  <a:gd name="connsiteX1" fmla="*/ 907913 w 1545132"/>
                  <a:gd name="connsiteY1" fmla="*/ 7372 h 466070"/>
                  <a:gd name="connsiteX2" fmla="*/ 1033563 w 1545132"/>
                  <a:gd name="connsiteY2" fmla="*/ 23902 h 466070"/>
                  <a:gd name="connsiteX3" fmla="*/ 1493563 w 1545132"/>
                  <a:gd name="connsiteY3" fmla="*/ 247266 h 466070"/>
                  <a:gd name="connsiteX4" fmla="*/ 1498805 w 1545132"/>
                  <a:gd name="connsiteY4" fmla="*/ 325670 h 466070"/>
                  <a:gd name="connsiteX5" fmla="*/ 575649 w 1545132"/>
                  <a:gd name="connsiteY5" fmla="*/ 460669 h 466070"/>
                  <a:gd name="connsiteX6" fmla="*/ 428735 w 1545132"/>
                  <a:gd name="connsiteY6" fmla="*/ 426127 h 466070"/>
                  <a:gd name="connsiteX7" fmla="*/ 18418 w 1545132"/>
                  <a:gd name="connsiteY7" fmla="*/ 226148 h 466070"/>
                  <a:gd name="connsiteX8" fmla="*/ 64672 w 1545132"/>
                  <a:gd name="connsiteY8" fmla="*/ 133641 h 466070"/>
                  <a:gd name="connsiteX0" fmla="*/ 64672 w 1545132"/>
                  <a:gd name="connsiteY0" fmla="*/ 126684 h 459113"/>
                  <a:gd name="connsiteX1" fmla="*/ 853144 w 1545132"/>
                  <a:gd name="connsiteY1" fmla="*/ 17084 h 459113"/>
                  <a:gd name="connsiteX2" fmla="*/ 1033563 w 1545132"/>
                  <a:gd name="connsiteY2" fmla="*/ 16945 h 459113"/>
                  <a:gd name="connsiteX3" fmla="*/ 1493563 w 1545132"/>
                  <a:gd name="connsiteY3" fmla="*/ 240309 h 459113"/>
                  <a:gd name="connsiteX4" fmla="*/ 1498805 w 1545132"/>
                  <a:gd name="connsiteY4" fmla="*/ 318713 h 459113"/>
                  <a:gd name="connsiteX5" fmla="*/ 575649 w 1545132"/>
                  <a:gd name="connsiteY5" fmla="*/ 453712 h 459113"/>
                  <a:gd name="connsiteX6" fmla="*/ 428735 w 1545132"/>
                  <a:gd name="connsiteY6" fmla="*/ 419170 h 459113"/>
                  <a:gd name="connsiteX7" fmla="*/ 18418 w 1545132"/>
                  <a:gd name="connsiteY7" fmla="*/ 219191 h 459113"/>
                  <a:gd name="connsiteX8" fmla="*/ 64672 w 1545132"/>
                  <a:gd name="connsiteY8" fmla="*/ 126684 h 459113"/>
                  <a:gd name="connsiteX0" fmla="*/ 64672 w 1545132"/>
                  <a:gd name="connsiteY0" fmla="*/ 116973 h 449402"/>
                  <a:gd name="connsiteX1" fmla="*/ 853144 w 1545132"/>
                  <a:gd name="connsiteY1" fmla="*/ 7373 h 449402"/>
                  <a:gd name="connsiteX2" fmla="*/ 995463 w 1545132"/>
                  <a:gd name="connsiteY2" fmla="*/ 23902 h 449402"/>
                  <a:gd name="connsiteX3" fmla="*/ 1493563 w 1545132"/>
                  <a:gd name="connsiteY3" fmla="*/ 230598 h 449402"/>
                  <a:gd name="connsiteX4" fmla="*/ 1498805 w 1545132"/>
                  <a:gd name="connsiteY4" fmla="*/ 309002 h 449402"/>
                  <a:gd name="connsiteX5" fmla="*/ 575649 w 1545132"/>
                  <a:gd name="connsiteY5" fmla="*/ 444001 h 449402"/>
                  <a:gd name="connsiteX6" fmla="*/ 428735 w 1545132"/>
                  <a:gd name="connsiteY6" fmla="*/ 409459 h 449402"/>
                  <a:gd name="connsiteX7" fmla="*/ 18418 w 1545132"/>
                  <a:gd name="connsiteY7" fmla="*/ 209480 h 449402"/>
                  <a:gd name="connsiteX8" fmla="*/ 64672 w 1545132"/>
                  <a:gd name="connsiteY8" fmla="*/ 116973 h 449402"/>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39393"/>
                  <a:gd name="connsiteY0" fmla="*/ 115407 h 447836"/>
                  <a:gd name="connsiteX1" fmla="*/ 853144 w 1539393"/>
                  <a:gd name="connsiteY1" fmla="*/ 5807 h 447836"/>
                  <a:gd name="connsiteX2" fmla="*/ 995463 w 1539393"/>
                  <a:gd name="connsiteY2" fmla="*/ 22336 h 447836"/>
                  <a:gd name="connsiteX3" fmla="*/ 1493563 w 1539393"/>
                  <a:gd name="connsiteY3" fmla="*/ 229032 h 447836"/>
                  <a:gd name="connsiteX4" fmla="*/ 1486899 w 1539393"/>
                  <a:gd name="connsiteY4" fmla="*/ 297911 h 447836"/>
                  <a:gd name="connsiteX5" fmla="*/ 575649 w 1539393"/>
                  <a:gd name="connsiteY5" fmla="*/ 442435 h 447836"/>
                  <a:gd name="connsiteX6" fmla="*/ 428735 w 1539393"/>
                  <a:gd name="connsiteY6" fmla="*/ 407893 h 447836"/>
                  <a:gd name="connsiteX7" fmla="*/ 18418 w 1539393"/>
                  <a:gd name="connsiteY7" fmla="*/ 207914 h 447836"/>
                  <a:gd name="connsiteX8" fmla="*/ 64672 w 1539393"/>
                  <a:gd name="connsiteY8" fmla="*/ 115407 h 447836"/>
                  <a:gd name="connsiteX0" fmla="*/ 64672 w 1530987"/>
                  <a:gd name="connsiteY0" fmla="*/ 115407 h 447836"/>
                  <a:gd name="connsiteX1" fmla="*/ 853144 w 1530987"/>
                  <a:gd name="connsiteY1" fmla="*/ 5807 h 447836"/>
                  <a:gd name="connsiteX2" fmla="*/ 995463 w 1530987"/>
                  <a:gd name="connsiteY2" fmla="*/ 22336 h 447836"/>
                  <a:gd name="connsiteX3" fmla="*/ 1476894 w 1530987"/>
                  <a:gd name="connsiteY3" fmla="*/ 240938 h 447836"/>
                  <a:gd name="connsiteX4" fmla="*/ 1486899 w 1530987"/>
                  <a:gd name="connsiteY4" fmla="*/ 297911 h 447836"/>
                  <a:gd name="connsiteX5" fmla="*/ 575649 w 1530987"/>
                  <a:gd name="connsiteY5" fmla="*/ 442435 h 447836"/>
                  <a:gd name="connsiteX6" fmla="*/ 428735 w 1530987"/>
                  <a:gd name="connsiteY6" fmla="*/ 407893 h 447836"/>
                  <a:gd name="connsiteX7" fmla="*/ 18418 w 1530987"/>
                  <a:gd name="connsiteY7" fmla="*/ 207914 h 447836"/>
                  <a:gd name="connsiteX8" fmla="*/ 64672 w 1530987"/>
                  <a:gd name="connsiteY8" fmla="*/ 115407 h 447836"/>
                  <a:gd name="connsiteX0" fmla="*/ 64672 w 1524636"/>
                  <a:gd name="connsiteY0" fmla="*/ 115407 h 447836"/>
                  <a:gd name="connsiteX1" fmla="*/ 853144 w 1524636"/>
                  <a:gd name="connsiteY1" fmla="*/ 5807 h 447836"/>
                  <a:gd name="connsiteX2" fmla="*/ 995463 w 1524636"/>
                  <a:gd name="connsiteY2" fmla="*/ 22336 h 447836"/>
                  <a:gd name="connsiteX3" fmla="*/ 1476894 w 1524636"/>
                  <a:gd name="connsiteY3" fmla="*/ 240938 h 447836"/>
                  <a:gd name="connsiteX4" fmla="*/ 1486899 w 1524636"/>
                  <a:gd name="connsiteY4" fmla="*/ 297911 h 447836"/>
                  <a:gd name="connsiteX5" fmla="*/ 575649 w 1524636"/>
                  <a:gd name="connsiteY5" fmla="*/ 442435 h 447836"/>
                  <a:gd name="connsiteX6" fmla="*/ 428735 w 1524636"/>
                  <a:gd name="connsiteY6" fmla="*/ 407893 h 447836"/>
                  <a:gd name="connsiteX7" fmla="*/ 18418 w 1524636"/>
                  <a:gd name="connsiteY7" fmla="*/ 207914 h 447836"/>
                  <a:gd name="connsiteX8" fmla="*/ 64672 w 1524636"/>
                  <a:gd name="connsiteY8" fmla="*/ 115407 h 447836"/>
                  <a:gd name="connsiteX0" fmla="*/ 64672 w 1515812"/>
                  <a:gd name="connsiteY0" fmla="*/ 115407 h 447836"/>
                  <a:gd name="connsiteX1" fmla="*/ 853144 w 1515812"/>
                  <a:gd name="connsiteY1" fmla="*/ 5807 h 447836"/>
                  <a:gd name="connsiteX2" fmla="*/ 995463 w 1515812"/>
                  <a:gd name="connsiteY2" fmla="*/ 22336 h 447836"/>
                  <a:gd name="connsiteX3" fmla="*/ 1476894 w 1515812"/>
                  <a:gd name="connsiteY3" fmla="*/ 240938 h 447836"/>
                  <a:gd name="connsiteX4" fmla="*/ 1486899 w 1515812"/>
                  <a:gd name="connsiteY4" fmla="*/ 297911 h 447836"/>
                  <a:gd name="connsiteX5" fmla="*/ 575649 w 1515812"/>
                  <a:gd name="connsiteY5" fmla="*/ 442435 h 447836"/>
                  <a:gd name="connsiteX6" fmla="*/ 428735 w 1515812"/>
                  <a:gd name="connsiteY6" fmla="*/ 407893 h 447836"/>
                  <a:gd name="connsiteX7" fmla="*/ 18418 w 1515812"/>
                  <a:gd name="connsiteY7" fmla="*/ 207914 h 447836"/>
                  <a:gd name="connsiteX8" fmla="*/ 64672 w 1515812"/>
                  <a:gd name="connsiteY8" fmla="*/ 115407 h 447836"/>
                  <a:gd name="connsiteX0" fmla="*/ 64672 w 1520107"/>
                  <a:gd name="connsiteY0" fmla="*/ 115407 h 447836"/>
                  <a:gd name="connsiteX1" fmla="*/ 853144 w 1520107"/>
                  <a:gd name="connsiteY1" fmla="*/ 5807 h 447836"/>
                  <a:gd name="connsiteX2" fmla="*/ 995463 w 1520107"/>
                  <a:gd name="connsiteY2" fmla="*/ 22336 h 447836"/>
                  <a:gd name="connsiteX3" fmla="*/ 1476894 w 1520107"/>
                  <a:gd name="connsiteY3" fmla="*/ 240938 h 447836"/>
                  <a:gd name="connsiteX4" fmla="*/ 1486899 w 1520107"/>
                  <a:gd name="connsiteY4" fmla="*/ 297911 h 447836"/>
                  <a:gd name="connsiteX5" fmla="*/ 575649 w 1520107"/>
                  <a:gd name="connsiteY5" fmla="*/ 442435 h 447836"/>
                  <a:gd name="connsiteX6" fmla="*/ 428735 w 1520107"/>
                  <a:gd name="connsiteY6" fmla="*/ 407893 h 447836"/>
                  <a:gd name="connsiteX7" fmla="*/ 18418 w 1520107"/>
                  <a:gd name="connsiteY7" fmla="*/ 207914 h 447836"/>
                  <a:gd name="connsiteX8" fmla="*/ 64672 w 1520107"/>
                  <a:gd name="connsiteY8" fmla="*/ 115407 h 447836"/>
                  <a:gd name="connsiteX0" fmla="*/ 64672 w 1510100"/>
                  <a:gd name="connsiteY0" fmla="*/ 115407 h 447836"/>
                  <a:gd name="connsiteX1" fmla="*/ 853144 w 1510100"/>
                  <a:gd name="connsiteY1" fmla="*/ 5807 h 447836"/>
                  <a:gd name="connsiteX2" fmla="*/ 995463 w 1510100"/>
                  <a:gd name="connsiteY2" fmla="*/ 22336 h 447836"/>
                  <a:gd name="connsiteX3" fmla="*/ 1476894 w 1510100"/>
                  <a:gd name="connsiteY3" fmla="*/ 240938 h 447836"/>
                  <a:gd name="connsiteX4" fmla="*/ 1463087 w 1510100"/>
                  <a:gd name="connsiteY4" fmla="*/ 302674 h 447836"/>
                  <a:gd name="connsiteX5" fmla="*/ 575649 w 1510100"/>
                  <a:gd name="connsiteY5" fmla="*/ 442435 h 447836"/>
                  <a:gd name="connsiteX6" fmla="*/ 428735 w 1510100"/>
                  <a:gd name="connsiteY6" fmla="*/ 407893 h 447836"/>
                  <a:gd name="connsiteX7" fmla="*/ 18418 w 1510100"/>
                  <a:gd name="connsiteY7" fmla="*/ 207914 h 447836"/>
                  <a:gd name="connsiteX8" fmla="*/ 64672 w 1510100"/>
                  <a:gd name="connsiteY8" fmla="*/ 115407 h 447836"/>
                  <a:gd name="connsiteX0" fmla="*/ 64672 w 1513645"/>
                  <a:gd name="connsiteY0" fmla="*/ 115407 h 447836"/>
                  <a:gd name="connsiteX1" fmla="*/ 853144 w 1513645"/>
                  <a:gd name="connsiteY1" fmla="*/ 5807 h 447836"/>
                  <a:gd name="connsiteX2" fmla="*/ 995463 w 1513645"/>
                  <a:gd name="connsiteY2" fmla="*/ 22336 h 447836"/>
                  <a:gd name="connsiteX3" fmla="*/ 1476894 w 1513645"/>
                  <a:gd name="connsiteY3" fmla="*/ 240938 h 447836"/>
                  <a:gd name="connsiteX4" fmla="*/ 1463087 w 1513645"/>
                  <a:gd name="connsiteY4" fmla="*/ 302674 h 447836"/>
                  <a:gd name="connsiteX5" fmla="*/ 575649 w 1513645"/>
                  <a:gd name="connsiteY5" fmla="*/ 442435 h 447836"/>
                  <a:gd name="connsiteX6" fmla="*/ 428735 w 1513645"/>
                  <a:gd name="connsiteY6" fmla="*/ 407893 h 447836"/>
                  <a:gd name="connsiteX7" fmla="*/ 18418 w 1513645"/>
                  <a:gd name="connsiteY7" fmla="*/ 207914 h 447836"/>
                  <a:gd name="connsiteX8" fmla="*/ 64672 w 1513645"/>
                  <a:gd name="connsiteY8" fmla="*/ 115407 h 44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645" h="447836">
                    <a:moveTo>
                      <a:pt x="64672" y="115407"/>
                    </a:moveTo>
                    <a:lnTo>
                      <a:pt x="853144" y="5807"/>
                    </a:lnTo>
                    <a:cubicBezTo>
                      <a:pt x="893328" y="-1299"/>
                      <a:pt x="932530" y="-7287"/>
                      <a:pt x="995463" y="22336"/>
                    </a:cubicBezTo>
                    <a:lnTo>
                      <a:pt x="1476894" y="240938"/>
                    </a:lnTo>
                    <a:cubicBezTo>
                      <a:pt x="1537417" y="267003"/>
                      <a:pt x="1516365" y="287283"/>
                      <a:pt x="1463087" y="302674"/>
                    </a:cubicBezTo>
                    <a:lnTo>
                      <a:pt x="575649" y="442435"/>
                    </a:lnTo>
                    <a:cubicBezTo>
                      <a:pt x="480612" y="457742"/>
                      <a:pt x="476175" y="438729"/>
                      <a:pt x="428735" y="407893"/>
                    </a:cubicBezTo>
                    <a:lnTo>
                      <a:pt x="18418" y="207914"/>
                    </a:lnTo>
                    <a:cubicBezTo>
                      <a:pt x="-23091" y="169962"/>
                      <a:pt x="11293" y="121310"/>
                      <a:pt x="64672" y="115407"/>
                    </a:cubicBezTo>
                    <a:close/>
                  </a:path>
                </a:pathLst>
              </a:custGeom>
              <a:gradFill>
                <a:gsLst>
                  <a:gs pos="55000">
                    <a:schemeClr val="bg1">
                      <a:alpha val="0"/>
                    </a:schemeClr>
                  </a:gs>
                  <a:gs pos="0">
                    <a:srgbClr val="FCCFAA">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64E0C23D-4E24-4873-ECCE-0869D2971B9B}"/>
                </a:ext>
              </a:extLst>
            </p:cNvPr>
            <p:cNvGrpSpPr/>
            <p:nvPr/>
          </p:nvGrpSpPr>
          <p:grpSpPr>
            <a:xfrm>
              <a:off x="5921533" y="4690871"/>
              <a:ext cx="1984248" cy="2075688"/>
              <a:chOff x="340674" y="1318973"/>
              <a:chExt cx="4867462" cy="5070514"/>
            </a:xfrm>
          </p:grpSpPr>
          <p:sp>
            <p:nvSpPr>
              <p:cNvPr id="29" name="Rectangle 9">
                <a:extLst>
                  <a:ext uri="{FF2B5EF4-FFF2-40B4-BE49-F238E27FC236}">
                    <a16:creationId xmlns:a16="http://schemas.microsoft.com/office/drawing/2014/main" id="{7B0099C9-B452-0C7B-5B4A-579F807A261A}"/>
                  </a:ext>
                </a:extLst>
              </p:cNvPr>
              <p:cNvSpPr/>
              <p:nvPr/>
            </p:nvSpPr>
            <p:spPr>
              <a:xfrm>
                <a:off x="340674" y="1318973"/>
                <a:ext cx="4867462" cy="5070514"/>
              </a:xfrm>
              <a:custGeom>
                <a:avLst/>
                <a:gdLst>
                  <a:gd name="connsiteX0" fmla="*/ 0 w 5865963"/>
                  <a:gd name="connsiteY0" fmla="*/ 0 h 5630174"/>
                  <a:gd name="connsiteX1" fmla="*/ 5865963 w 5865963"/>
                  <a:gd name="connsiteY1" fmla="*/ 0 h 5630174"/>
                  <a:gd name="connsiteX2" fmla="*/ 5865963 w 5865963"/>
                  <a:gd name="connsiteY2" fmla="*/ 5630174 h 5630174"/>
                  <a:gd name="connsiteX3" fmla="*/ 0 w 5865963"/>
                  <a:gd name="connsiteY3" fmla="*/ 5630174 h 5630174"/>
                  <a:gd name="connsiteX4" fmla="*/ 0 w 5865963"/>
                  <a:gd name="connsiteY4" fmla="*/ 0 h 5630174"/>
                  <a:gd name="connsiteX0" fmla="*/ 57509 w 5865963"/>
                  <a:gd name="connsiteY0" fmla="*/ 0 h 5635925"/>
                  <a:gd name="connsiteX1" fmla="*/ 5865963 w 5865963"/>
                  <a:gd name="connsiteY1" fmla="*/ 5751 h 5635925"/>
                  <a:gd name="connsiteX2" fmla="*/ 5865963 w 5865963"/>
                  <a:gd name="connsiteY2" fmla="*/ 5635925 h 5635925"/>
                  <a:gd name="connsiteX3" fmla="*/ 0 w 5865963"/>
                  <a:gd name="connsiteY3" fmla="*/ 5635925 h 5635925"/>
                  <a:gd name="connsiteX4" fmla="*/ 57509 w 5865963"/>
                  <a:gd name="connsiteY4" fmla="*/ 0 h 5635925"/>
                  <a:gd name="connsiteX0" fmla="*/ 57509 w 5865963"/>
                  <a:gd name="connsiteY0" fmla="*/ 0 h 5635925"/>
                  <a:gd name="connsiteX1" fmla="*/ 5865963 w 5865963"/>
                  <a:gd name="connsiteY1" fmla="*/ 5751 h 5635925"/>
                  <a:gd name="connsiteX2" fmla="*/ 5865963 w 5865963"/>
                  <a:gd name="connsiteY2" fmla="*/ 5635925 h 5635925"/>
                  <a:gd name="connsiteX3" fmla="*/ 0 w 5865963"/>
                  <a:gd name="connsiteY3" fmla="*/ 5635925 h 5635925"/>
                  <a:gd name="connsiteX4" fmla="*/ 51760 w 5865963"/>
                  <a:gd name="connsiteY4" fmla="*/ 184032 h 5635925"/>
                  <a:gd name="connsiteX5" fmla="*/ 57509 w 5865963"/>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57508 w 5923471"/>
                  <a:gd name="connsiteY3" fmla="*/ 5635925 h 5635925"/>
                  <a:gd name="connsiteX4" fmla="*/ 0 w 5923471"/>
                  <a:gd name="connsiteY4" fmla="*/ 161028 h 5635925"/>
                  <a:gd name="connsiteX5" fmla="*/ 115017 w 5923471"/>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276043 w 5923471"/>
                  <a:gd name="connsiteY3" fmla="*/ 3525329 h 5635925"/>
                  <a:gd name="connsiteX4" fmla="*/ 0 w 5923471"/>
                  <a:gd name="connsiteY4" fmla="*/ 161028 h 5635925"/>
                  <a:gd name="connsiteX5" fmla="*/ 115017 w 5923471"/>
                  <a:gd name="connsiteY5"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2248619 w 5923471"/>
                  <a:gd name="connsiteY3" fmla="*/ 4255700 h 5635925"/>
                  <a:gd name="connsiteX4" fmla="*/ 276043 w 5923471"/>
                  <a:gd name="connsiteY4" fmla="*/ 3525329 h 5635925"/>
                  <a:gd name="connsiteX5" fmla="*/ 0 w 5923471"/>
                  <a:gd name="connsiteY5" fmla="*/ 161028 h 5635925"/>
                  <a:gd name="connsiteX6" fmla="*/ 115017 w 5923471"/>
                  <a:gd name="connsiteY6"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1811547 w 5923471"/>
                  <a:gd name="connsiteY3" fmla="*/ 5555413 h 5635925"/>
                  <a:gd name="connsiteX4" fmla="*/ 276043 w 5923471"/>
                  <a:gd name="connsiteY4" fmla="*/ 3525329 h 5635925"/>
                  <a:gd name="connsiteX5" fmla="*/ 0 w 5923471"/>
                  <a:gd name="connsiteY5" fmla="*/ 161028 h 5635925"/>
                  <a:gd name="connsiteX6" fmla="*/ 115017 w 5923471"/>
                  <a:gd name="connsiteY6" fmla="*/ 0 h 5635925"/>
                  <a:gd name="connsiteX0" fmla="*/ 115017 w 5923471"/>
                  <a:gd name="connsiteY0" fmla="*/ 0 h 5635925"/>
                  <a:gd name="connsiteX1" fmla="*/ 5923471 w 5923471"/>
                  <a:gd name="connsiteY1" fmla="*/ 5751 h 5635925"/>
                  <a:gd name="connsiteX2" fmla="*/ 5923471 w 5923471"/>
                  <a:gd name="connsiteY2" fmla="*/ 5635925 h 5635925"/>
                  <a:gd name="connsiteX3" fmla="*/ 1984076 w 5923471"/>
                  <a:gd name="connsiteY3" fmla="*/ 5566915 h 5635925"/>
                  <a:gd name="connsiteX4" fmla="*/ 1811547 w 5923471"/>
                  <a:gd name="connsiteY4" fmla="*/ 5555413 h 5635925"/>
                  <a:gd name="connsiteX5" fmla="*/ 276043 w 5923471"/>
                  <a:gd name="connsiteY5" fmla="*/ 3525329 h 5635925"/>
                  <a:gd name="connsiteX6" fmla="*/ 0 w 5923471"/>
                  <a:gd name="connsiteY6" fmla="*/ 161028 h 5635925"/>
                  <a:gd name="connsiteX7" fmla="*/ 115017 w 5923471"/>
                  <a:gd name="connsiteY7" fmla="*/ 0 h 5635925"/>
                  <a:gd name="connsiteX0" fmla="*/ 115017 w 5923471"/>
                  <a:gd name="connsiteY0" fmla="*/ 0 h 5635926"/>
                  <a:gd name="connsiteX1" fmla="*/ 5923471 w 5923471"/>
                  <a:gd name="connsiteY1" fmla="*/ 5751 h 5635926"/>
                  <a:gd name="connsiteX2" fmla="*/ 5923471 w 5923471"/>
                  <a:gd name="connsiteY2" fmla="*/ 5635925 h 5635926"/>
                  <a:gd name="connsiteX3" fmla="*/ 1995577 w 5923471"/>
                  <a:gd name="connsiteY3" fmla="*/ 5635926 h 5635926"/>
                  <a:gd name="connsiteX4" fmla="*/ 1811547 w 5923471"/>
                  <a:gd name="connsiteY4" fmla="*/ 5555413 h 5635926"/>
                  <a:gd name="connsiteX5" fmla="*/ 276043 w 5923471"/>
                  <a:gd name="connsiteY5" fmla="*/ 3525329 h 5635926"/>
                  <a:gd name="connsiteX6" fmla="*/ 0 w 5923471"/>
                  <a:gd name="connsiteY6" fmla="*/ 161028 h 5635926"/>
                  <a:gd name="connsiteX7" fmla="*/ 115017 w 5923471"/>
                  <a:gd name="connsiteY7" fmla="*/ 0 h 5635926"/>
                  <a:gd name="connsiteX0" fmla="*/ 115017 w 5923471"/>
                  <a:gd name="connsiteY0" fmla="*/ 0 h 5635926"/>
                  <a:gd name="connsiteX1" fmla="*/ 5923471 w 5923471"/>
                  <a:gd name="connsiteY1" fmla="*/ 5751 h 5635926"/>
                  <a:gd name="connsiteX2" fmla="*/ 5405886 w 5923471"/>
                  <a:gd name="connsiteY2" fmla="*/ 4347714 h 5635926"/>
                  <a:gd name="connsiteX3" fmla="*/ 1995577 w 5923471"/>
                  <a:gd name="connsiteY3" fmla="*/ 5635926 h 5635926"/>
                  <a:gd name="connsiteX4" fmla="*/ 1811547 w 5923471"/>
                  <a:gd name="connsiteY4" fmla="*/ 5555413 h 5635926"/>
                  <a:gd name="connsiteX5" fmla="*/ 276043 w 5923471"/>
                  <a:gd name="connsiteY5" fmla="*/ 3525329 h 5635926"/>
                  <a:gd name="connsiteX6" fmla="*/ 0 w 5923471"/>
                  <a:gd name="connsiteY6" fmla="*/ 161028 h 5635926"/>
                  <a:gd name="connsiteX7" fmla="*/ 115017 w 5923471"/>
                  <a:gd name="connsiteY7" fmla="*/ 0 h 5635926"/>
                  <a:gd name="connsiteX0" fmla="*/ 115017 w 5877463"/>
                  <a:gd name="connsiteY0" fmla="*/ 0 h 5635926"/>
                  <a:gd name="connsiteX1" fmla="*/ 5877463 w 5877463"/>
                  <a:gd name="connsiteY1" fmla="*/ 598098 h 5635926"/>
                  <a:gd name="connsiteX2" fmla="*/ 5405886 w 5877463"/>
                  <a:gd name="connsiteY2" fmla="*/ 4347714 h 5635926"/>
                  <a:gd name="connsiteX3" fmla="*/ 1995577 w 5877463"/>
                  <a:gd name="connsiteY3" fmla="*/ 5635926 h 5635926"/>
                  <a:gd name="connsiteX4" fmla="*/ 1811547 w 5877463"/>
                  <a:gd name="connsiteY4" fmla="*/ 5555413 h 5635926"/>
                  <a:gd name="connsiteX5" fmla="*/ 276043 w 5877463"/>
                  <a:gd name="connsiteY5" fmla="*/ 3525329 h 5635926"/>
                  <a:gd name="connsiteX6" fmla="*/ 0 w 5877463"/>
                  <a:gd name="connsiteY6" fmla="*/ 161028 h 5635926"/>
                  <a:gd name="connsiteX7" fmla="*/ 115017 w 5877463"/>
                  <a:gd name="connsiteY7" fmla="*/ 0 h 5635926"/>
                  <a:gd name="connsiteX0" fmla="*/ 115017 w 5877463"/>
                  <a:gd name="connsiteY0" fmla="*/ 0 h 5635926"/>
                  <a:gd name="connsiteX1" fmla="*/ 5877463 w 5877463"/>
                  <a:gd name="connsiteY1" fmla="*/ 598098 h 5635926"/>
                  <a:gd name="connsiteX2" fmla="*/ 5848710 w 5877463"/>
                  <a:gd name="connsiteY2" fmla="*/ 787880 h 5635926"/>
                  <a:gd name="connsiteX3" fmla="*/ 5405886 w 5877463"/>
                  <a:gd name="connsiteY3" fmla="*/ 4347714 h 5635926"/>
                  <a:gd name="connsiteX4" fmla="*/ 1995577 w 5877463"/>
                  <a:gd name="connsiteY4" fmla="*/ 5635926 h 5635926"/>
                  <a:gd name="connsiteX5" fmla="*/ 1811547 w 5877463"/>
                  <a:gd name="connsiteY5" fmla="*/ 5555413 h 5635926"/>
                  <a:gd name="connsiteX6" fmla="*/ 276043 w 5877463"/>
                  <a:gd name="connsiteY6" fmla="*/ 3525329 h 5635926"/>
                  <a:gd name="connsiteX7" fmla="*/ 0 w 5877463"/>
                  <a:gd name="connsiteY7" fmla="*/ 161028 h 5635926"/>
                  <a:gd name="connsiteX8" fmla="*/ 115017 w 5877463"/>
                  <a:gd name="connsiteY8" fmla="*/ 0 h 5635926"/>
                  <a:gd name="connsiteX0" fmla="*/ 115017 w 5940725"/>
                  <a:gd name="connsiteY0" fmla="*/ 0 h 5635926"/>
                  <a:gd name="connsiteX1" fmla="*/ 5877463 w 5940725"/>
                  <a:gd name="connsiteY1" fmla="*/ 598098 h 5635926"/>
                  <a:gd name="connsiteX2" fmla="*/ 5940725 w 5940725"/>
                  <a:gd name="connsiteY2" fmla="*/ 759125 h 5635926"/>
                  <a:gd name="connsiteX3" fmla="*/ 5405886 w 5940725"/>
                  <a:gd name="connsiteY3" fmla="*/ 4347714 h 5635926"/>
                  <a:gd name="connsiteX4" fmla="*/ 1995577 w 5940725"/>
                  <a:gd name="connsiteY4" fmla="*/ 5635926 h 5635926"/>
                  <a:gd name="connsiteX5" fmla="*/ 1811547 w 5940725"/>
                  <a:gd name="connsiteY5" fmla="*/ 5555413 h 5635926"/>
                  <a:gd name="connsiteX6" fmla="*/ 276043 w 5940725"/>
                  <a:gd name="connsiteY6" fmla="*/ 3525329 h 5635926"/>
                  <a:gd name="connsiteX7" fmla="*/ 0 w 5940725"/>
                  <a:gd name="connsiteY7" fmla="*/ 161028 h 5635926"/>
                  <a:gd name="connsiteX8" fmla="*/ 115017 w 5940725"/>
                  <a:gd name="connsiteY8" fmla="*/ 0 h 5635926"/>
                  <a:gd name="connsiteX0" fmla="*/ 115017 w 5940725"/>
                  <a:gd name="connsiteY0" fmla="*/ 0 h 5635926"/>
                  <a:gd name="connsiteX1" fmla="*/ 3122762 w 5940725"/>
                  <a:gd name="connsiteY1" fmla="*/ 310551 h 5635926"/>
                  <a:gd name="connsiteX2" fmla="*/ 5877463 w 5940725"/>
                  <a:gd name="connsiteY2" fmla="*/ 598098 h 5635926"/>
                  <a:gd name="connsiteX3" fmla="*/ 5940725 w 5940725"/>
                  <a:gd name="connsiteY3" fmla="*/ 759125 h 5635926"/>
                  <a:gd name="connsiteX4" fmla="*/ 5405886 w 5940725"/>
                  <a:gd name="connsiteY4" fmla="*/ 4347714 h 5635926"/>
                  <a:gd name="connsiteX5" fmla="*/ 1995577 w 5940725"/>
                  <a:gd name="connsiteY5" fmla="*/ 5635926 h 5635926"/>
                  <a:gd name="connsiteX6" fmla="*/ 1811547 w 5940725"/>
                  <a:gd name="connsiteY6" fmla="*/ 5555413 h 5635926"/>
                  <a:gd name="connsiteX7" fmla="*/ 276043 w 5940725"/>
                  <a:gd name="connsiteY7" fmla="*/ 3525329 h 5635926"/>
                  <a:gd name="connsiteX8" fmla="*/ 0 w 5940725"/>
                  <a:gd name="connsiteY8" fmla="*/ 161028 h 5635926"/>
                  <a:gd name="connsiteX9" fmla="*/ 115017 w 5940725"/>
                  <a:gd name="connsiteY9" fmla="*/ 0 h 5635926"/>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6367 w 5942075"/>
                  <a:gd name="connsiteY0" fmla="*/ 540588 h 6176514"/>
                  <a:gd name="connsiteX1" fmla="*/ 3515177 w 5942075"/>
                  <a:gd name="connsiteY1" fmla="*/ 0 h 6176514"/>
                  <a:gd name="connsiteX2" fmla="*/ 5878813 w 5942075"/>
                  <a:gd name="connsiteY2" fmla="*/ 1138686 h 6176514"/>
                  <a:gd name="connsiteX3" fmla="*/ 5942075 w 5942075"/>
                  <a:gd name="connsiteY3" fmla="*/ 1299713 h 6176514"/>
                  <a:gd name="connsiteX4" fmla="*/ 5407236 w 5942075"/>
                  <a:gd name="connsiteY4" fmla="*/ 4888302 h 6176514"/>
                  <a:gd name="connsiteX5" fmla="*/ 1996927 w 5942075"/>
                  <a:gd name="connsiteY5" fmla="*/ 6176514 h 6176514"/>
                  <a:gd name="connsiteX6" fmla="*/ 1812897 w 5942075"/>
                  <a:gd name="connsiteY6" fmla="*/ 6096001 h 6176514"/>
                  <a:gd name="connsiteX7" fmla="*/ 277393 w 5942075"/>
                  <a:gd name="connsiteY7" fmla="*/ 4065917 h 6176514"/>
                  <a:gd name="connsiteX8" fmla="*/ 1350 w 5942075"/>
                  <a:gd name="connsiteY8" fmla="*/ 701616 h 6176514"/>
                  <a:gd name="connsiteX9" fmla="*/ 116367 w 5942075"/>
                  <a:gd name="connsiteY9" fmla="*/ 540588 h 6176514"/>
                  <a:gd name="connsiteX0" fmla="*/ 116748 w 5942456"/>
                  <a:gd name="connsiteY0" fmla="*/ 540588 h 6176514"/>
                  <a:gd name="connsiteX1" fmla="*/ 3515558 w 5942456"/>
                  <a:gd name="connsiteY1" fmla="*/ 0 h 6176514"/>
                  <a:gd name="connsiteX2" fmla="*/ 5879194 w 5942456"/>
                  <a:gd name="connsiteY2" fmla="*/ 1138686 h 6176514"/>
                  <a:gd name="connsiteX3" fmla="*/ 5942456 w 5942456"/>
                  <a:gd name="connsiteY3" fmla="*/ 1299713 h 6176514"/>
                  <a:gd name="connsiteX4" fmla="*/ 5407617 w 5942456"/>
                  <a:gd name="connsiteY4" fmla="*/ 4888302 h 6176514"/>
                  <a:gd name="connsiteX5" fmla="*/ 1997308 w 5942456"/>
                  <a:gd name="connsiteY5" fmla="*/ 6176514 h 6176514"/>
                  <a:gd name="connsiteX6" fmla="*/ 1813278 w 5942456"/>
                  <a:gd name="connsiteY6" fmla="*/ 6096001 h 6176514"/>
                  <a:gd name="connsiteX7" fmla="*/ 277774 w 5942456"/>
                  <a:gd name="connsiteY7" fmla="*/ 4065917 h 6176514"/>
                  <a:gd name="connsiteX8" fmla="*/ 1731 w 5942456"/>
                  <a:gd name="connsiteY8" fmla="*/ 701616 h 6176514"/>
                  <a:gd name="connsiteX9" fmla="*/ 116748 w 5942456"/>
                  <a:gd name="connsiteY9" fmla="*/ 540588 h 6176514"/>
                  <a:gd name="connsiteX0" fmla="*/ 117393 w 5943101"/>
                  <a:gd name="connsiteY0" fmla="*/ 540588 h 6176514"/>
                  <a:gd name="connsiteX1" fmla="*/ 3516203 w 5943101"/>
                  <a:gd name="connsiteY1" fmla="*/ 0 h 6176514"/>
                  <a:gd name="connsiteX2" fmla="*/ 5879839 w 5943101"/>
                  <a:gd name="connsiteY2" fmla="*/ 1138686 h 6176514"/>
                  <a:gd name="connsiteX3" fmla="*/ 5943101 w 5943101"/>
                  <a:gd name="connsiteY3" fmla="*/ 1299713 h 6176514"/>
                  <a:gd name="connsiteX4" fmla="*/ 5408262 w 5943101"/>
                  <a:gd name="connsiteY4" fmla="*/ 4888302 h 6176514"/>
                  <a:gd name="connsiteX5" fmla="*/ 1997953 w 5943101"/>
                  <a:gd name="connsiteY5" fmla="*/ 6176514 h 6176514"/>
                  <a:gd name="connsiteX6" fmla="*/ 1813923 w 5943101"/>
                  <a:gd name="connsiteY6" fmla="*/ 6096001 h 6176514"/>
                  <a:gd name="connsiteX7" fmla="*/ 278419 w 5943101"/>
                  <a:gd name="connsiteY7" fmla="*/ 4065917 h 6176514"/>
                  <a:gd name="connsiteX8" fmla="*/ 2376 w 5943101"/>
                  <a:gd name="connsiteY8" fmla="*/ 701616 h 6176514"/>
                  <a:gd name="connsiteX9" fmla="*/ 117393 w 5943101"/>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76514"/>
                  <a:gd name="connsiteX1" fmla="*/ 3513827 w 5940725"/>
                  <a:gd name="connsiteY1" fmla="*/ 0 h 6176514"/>
                  <a:gd name="connsiteX2" fmla="*/ 5877463 w 5940725"/>
                  <a:gd name="connsiteY2" fmla="*/ 1138686 h 6176514"/>
                  <a:gd name="connsiteX3" fmla="*/ 5940725 w 5940725"/>
                  <a:gd name="connsiteY3" fmla="*/ 1299713 h 6176514"/>
                  <a:gd name="connsiteX4" fmla="*/ 5405886 w 5940725"/>
                  <a:gd name="connsiteY4" fmla="*/ 4888302 h 6176514"/>
                  <a:gd name="connsiteX5" fmla="*/ 1995577 w 5940725"/>
                  <a:gd name="connsiteY5" fmla="*/ 6176514 h 6176514"/>
                  <a:gd name="connsiteX6" fmla="*/ 1811547 w 5940725"/>
                  <a:gd name="connsiteY6" fmla="*/ 6096001 h 6176514"/>
                  <a:gd name="connsiteX7" fmla="*/ 276043 w 5940725"/>
                  <a:gd name="connsiteY7" fmla="*/ 4065917 h 6176514"/>
                  <a:gd name="connsiteX8" fmla="*/ 0 w 5940725"/>
                  <a:gd name="connsiteY8" fmla="*/ 701616 h 6176514"/>
                  <a:gd name="connsiteX9" fmla="*/ 115017 w 5940725"/>
                  <a:gd name="connsiteY9" fmla="*/ 540588 h 6176514"/>
                  <a:gd name="connsiteX0" fmla="*/ 115017 w 5940725"/>
                  <a:gd name="connsiteY0" fmla="*/ 540588 h 6189547"/>
                  <a:gd name="connsiteX1" fmla="*/ 3513827 w 5940725"/>
                  <a:gd name="connsiteY1" fmla="*/ 0 h 6189547"/>
                  <a:gd name="connsiteX2" fmla="*/ 5877463 w 5940725"/>
                  <a:gd name="connsiteY2" fmla="*/ 1138686 h 6189547"/>
                  <a:gd name="connsiteX3" fmla="*/ 5940725 w 5940725"/>
                  <a:gd name="connsiteY3" fmla="*/ 1299713 h 6189547"/>
                  <a:gd name="connsiteX4" fmla="*/ 5405886 w 5940725"/>
                  <a:gd name="connsiteY4" fmla="*/ 4888302 h 6189547"/>
                  <a:gd name="connsiteX5" fmla="*/ 1995577 w 5940725"/>
                  <a:gd name="connsiteY5" fmla="*/ 6176514 h 6189547"/>
                  <a:gd name="connsiteX6" fmla="*/ 1811547 w 5940725"/>
                  <a:gd name="connsiteY6" fmla="*/ 6096001 h 6189547"/>
                  <a:gd name="connsiteX7" fmla="*/ 276043 w 5940725"/>
                  <a:gd name="connsiteY7" fmla="*/ 4065917 h 6189547"/>
                  <a:gd name="connsiteX8" fmla="*/ 0 w 5940725"/>
                  <a:gd name="connsiteY8" fmla="*/ 701616 h 6189547"/>
                  <a:gd name="connsiteX9" fmla="*/ 115017 w 5940725"/>
                  <a:gd name="connsiteY9" fmla="*/ 540588 h 6189547"/>
                  <a:gd name="connsiteX0" fmla="*/ 115017 w 5940725"/>
                  <a:gd name="connsiteY0" fmla="*/ 540588 h 6191509"/>
                  <a:gd name="connsiteX1" fmla="*/ 3513827 w 5940725"/>
                  <a:gd name="connsiteY1" fmla="*/ 0 h 6191509"/>
                  <a:gd name="connsiteX2" fmla="*/ 5877463 w 5940725"/>
                  <a:gd name="connsiteY2" fmla="*/ 1138686 h 6191509"/>
                  <a:gd name="connsiteX3" fmla="*/ 5940725 w 5940725"/>
                  <a:gd name="connsiteY3" fmla="*/ 1299713 h 6191509"/>
                  <a:gd name="connsiteX4" fmla="*/ 5405886 w 5940725"/>
                  <a:gd name="connsiteY4" fmla="*/ 4888302 h 6191509"/>
                  <a:gd name="connsiteX5" fmla="*/ 1995577 w 5940725"/>
                  <a:gd name="connsiteY5" fmla="*/ 6176514 h 6191509"/>
                  <a:gd name="connsiteX6" fmla="*/ 1834551 w 5940725"/>
                  <a:gd name="connsiteY6" fmla="*/ 6107503 h 6191509"/>
                  <a:gd name="connsiteX7" fmla="*/ 276043 w 5940725"/>
                  <a:gd name="connsiteY7" fmla="*/ 4065917 h 6191509"/>
                  <a:gd name="connsiteX8" fmla="*/ 0 w 5940725"/>
                  <a:gd name="connsiteY8" fmla="*/ 701616 h 6191509"/>
                  <a:gd name="connsiteX9" fmla="*/ 115017 w 5940725"/>
                  <a:gd name="connsiteY9" fmla="*/ 540588 h 6191509"/>
                  <a:gd name="connsiteX0" fmla="*/ 115017 w 5940725"/>
                  <a:gd name="connsiteY0" fmla="*/ 540588 h 6201587"/>
                  <a:gd name="connsiteX1" fmla="*/ 3513827 w 5940725"/>
                  <a:gd name="connsiteY1" fmla="*/ 0 h 6201587"/>
                  <a:gd name="connsiteX2" fmla="*/ 5877463 w 5940725"/>
                  <a:gd name="connsiteY2" fmla="*/ 1138686 h 6201587"/>
                  <a:gd name="connsiteX3" fmla="*/ 5940725 w 5940725"/>
                  <a:gd name="connsiteY3" fmla="*/ 1299713 h 6201587"/>
                  <a:gd name="connsiteX4" fmla="*/ 5405886 w 5940725"/>
                  <a:gd name="connsiteY4" fmla="*/ 4888302 h 6201587"/>
                  <a:gd name="connsiteX5" fmla="*/ 1995577 w 5940725"/>
                  <a:gd name="connsiteY5" fmla="*/ 6176514 h 6201587"/>
                  <a:gd name="connsiteX6" fmla="*/ 1834551 w 5940725"/>
                  <a:gd name="connsiteY6" fmla="*/ 6107503 h 6201587"/>
                  <a:gd name="connsiteX7" fmla="*/ 276043 w 5940725"/>
                  <a:gd name="connsiteY7" fmla="*/ 4065917 h 6201587"/>
                  <a:gd name="connsiteX8" fmla="*/ 0 w 5940725"/>
                  <a:gd name="connsiteY8" fmla="*/ 701616 h 6201587"/>
                  <a:gd name="connsiteX9" fmla="*/ 115017 w 5940725"/>
                  <a:gd name="connsiteY9" fmla="*/ 540588 h 6201587"/>
                  <a:gd name="connsiteX0" fmla="*/ 115017 w 5940725"/>
                  <a:gd name="connsiteY0" fmla="*/ 540588 h 6201587"/>
                  <a:gd name="connsiteX1" fmla="*/ 3513827 w 5940725"/>
                  <a:gd name="connsiteY1" fmla="*/ 0 h 6201587"/>
                  <a:gd name="connsiteX2" fmla="*/ 5877463 w 5940725"/>
                  <a:gd name="connsiteY2" fmla="*/ 1138686 h 6201587"/>
                  <a:gd name="connsiteX3" fmla="*/ 5940725 w 5940725"/>
                  <a:gd name="connsiteY3" fmla="*/ 1299713 h 6201587"/>
                  <a:gd name="connsiteX4" fmla="*/ 5405886 w 5940725"/>
                  <a:gd name="connsiteY4" fmla="*/ 4888302 h 6201587"/>
                  <a:gd name="connsiteX5" fmla="*/ 1995577 w 5940725"/>
                  <a:gd name="connsiteY5" fmla="*/ 6176514 h 6201587"/>
                  <a:gd name="connsiteX6" fmla="*/ 1834551 w 5940725"/>
                  <a:gd name="connsiteY6" fmla="*/ 6107503 h 6201587"/>
                  <a:gd name="connsiteX7" fmla="*/ 276043 w 5940725"/>
                  <a:gd name="connsiteY7" fmla="*/ 4065917 h 6201587"/>
                  <a:gd name="connsiteX8" fmla="*/ 0 w 5940725"/>
                  <a:gd name="connsiteY8" fmla="*/ 701616 h 6201587"/>
                  <a:gd name="connsiteX9" fmla="*/ 115017 w 5940725"/>
                  <a:gd name="connsiteY9" fmla="*/ 540588 h 6201587"/>
                  <a:gd name="connsiteX0" fmla="*/ 115017 w 5940725"/>
                  <a:gd name="connsiteY0" fmla="*/ 540588 h 6191509"/>
                  <a:gd name="connsiteX1" fmla="*/ 3513827 w 5940725"/>
                  <a:gd name="connsiteY1" fmla="*/ 0 h 6191509"/>
                  <a:gd name="connsiteX2" fmla="*/ 5877463 w 5940725"/>
                  <a:gd name="connsiteY2" fmla="*/ 1138686 h 6191509"/>
                  <a:gd name="connsiteX3" fmla="*/ 5940725 w 5940725"/>
                  <a:gd name="connsiteY3" fmla="*/ 1299713 h 6191509"/>
                  <a:gd name="connsiteX4" fmla="*/ 5405886 w 5940725"/>
                  <a:gd name="connsiteY4" fmla="*/ 4888302 h 6191509"/>
                  <a:gd name="connsiteX5" fmla="*/ 1995577 w 5940725"/>
                  <a:gd name="connsiteY5" fmla="*/ 6176514 h 6191509"/>
                  <a:gd name="connsiteX6" fmla="*/ 1834551 w 5940725"/>
                  <a:gd name="connsiteY6" fmla="*/ 6107503 h 6191509"/>
                  <a:gd name="connsiteX7" fmla="*/ 276043 w 5940725"/>
                  <a:gd name="connsiteY7" fmla="*/ 4065917 h 6191509"/>
                  <a:gd name="connsiteX8" fmla="*/ 0 w 5940725"/>
                  <a:gd name="connsiteY8" fmla="*/ 701616 h 6191509"/>
                  <a:gd name="connsiteX9" fmla="*/ 115017 w 5940725"/>
                  <a:gd name="connsiteY9" fmla="*/ 540588 h 6191509"/>
                  <a:gd name="connsiteX0" fmla="*/ 115017 w 5941519"/>
                  <a:gd name="connsiteY0" fmla="*/ 540588 h 6191509"/>
                  <a:gd name="connsiteX1" fmla="*/ 3513827 w 5941519"/>
                  <a:gd name="connsiteY1" fmla="*/ 0 h 6191509"/>
                  <a:gd name="connsiteX2" fmla="*/ 5877463 w 5941519"/>
                  <a:gd name="connsiteY2" fmla="*/ 1138686 h 6191509"/>
                  <a:gd name="connsiteX3" fmla="*/ 5940725 w 5941519"/>
                  <a:gd name="connsiteY3" fmla="*/ 1299713 h 6191509"/>
                  <a:gd name="connsiteX4" fmla="*/ 5405886 w 5941519"/>
                  <a:gd name="connsiteY4" fmla="*/ 4888302 h 6191509"/>
                  <a:gd name="connsiteX5" fmla="*/ 1995577 w 5941519"/>
                  <a:gd name="connsiteY5" fmla="*/ 6176514 h 6191509"/>
                  <a:gd name="connsiteX6" fmla="*/ 1834551 w 5941519"/>
                  <a:gd name="connsiteY6" fmla="*/ 6107503 h 6191509"/>
                  <a:gd name="connsiteX7" fmla="*/ 276043 w 5941519"/>
                  <a:gd name="connsiteY7" fmla="*/ 4065917 h 6191509"/>
                  <a:gd name="connsiteX8" fmla="*/ 0 w 5941519"/>
                  <a:gd name="connsiteY8" fmla="*/ 701616 h 6191509"/>
                  <a:gd name="connsiteX9" fmla="*/ 115017 w 5941519"/>
                  <a:gd name="connsiteY9" fmla="*/ 540588 h 6191509"/>
                  <a:gd name="connsiteX0" fmla="*/ 115017 w 5943564"/>
                  <a:gd name="connsiteY0" fmla="*/ 540588 h 6191509"/>
                  <a:gd name="connsiteX1" fmla="*/ 3513827 w 5943564"/>
                  <a:gd name="connsiteY1" fmla="*/ 0 h 6191509"/>
                  <a:gd name="connsiteX2" fmla="*/ 5877463 w 5943564"/>
                  <a:gd name="connsiteY2" fmla="*/ 1138686 h 6191509"/>
                  <a:gd name="connsiteX3" fmla="*/ 5940725 w 5943564"/>
                  <a:gd name="connsiteY3" fmla="*/ 1299713 h 6191509"/>
                  <a:gd name="connsiteX4" fmla="*/ 5405886 w 5943564"/>
                  <a:gd name="connsiteY4" fmla="*/ 4888302 h 6191509"/>
                  <a:gd name="connsiteX5" fmla="*/ 1995577 w 5943564"/>
                  <a:gd name="connsiteY5" fmla="*/ 6176514 h 6191509"/>
                  <a:gd name="connsiteX6" fmla="*/ 1834551 w 5943564"/>
                  <a:gd name="connsiteY6" fmla="*/ 6107503 h 6191509"/>
                  <a:gd name="connsiteX7" fmla="*/ 276043 w 5943564"/>
                  <a:gd name="connsiteY7" fmla="*/ 4065917 h 6191509"/>
                  <a:gd name="connsiteX8" fmla="*/ 0 w 5943564"/>
                  <a:gd name="connsiteY8" fmla="*/ 701616 h 6191509"/>
                  <a:gd name="connsiteX9" fmla="*/ 115017 w 5943564"/>
                  <a:gd name="connsiteY9" fmla="*/ 540588 h 619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3564" h="6191509">
                    <a:moveTo>
                      <a:pt x="115017" y="540588"/>
                    </a:moveTo>
                    <a:lnTo>
                      <a:pt x="3513827" y="0"/>
                    </a:lnTo>
                    <a:lnTo>
                      <a:pt x="5877463" y="1138686"/>
                    </a:lnTo>
                    <a:cubicBezTo>
                      <a:pt x="5944558" y="1175109"/>
                      <a:pt x="5948393" y="1205780"/>
                      <a:pt x="5940725" y="1299713"/>
                    </a:cubicBezTo>
                    <a:lnTo>
                      <a:pt x="5405886" y="4888302"/>
                    </a:lnTo>
                    <a:lnTo>
                      <a:pt x="1995577" y="6176514"/>
                    </a:lnTo>
                    <a:cubicBezTo>
                      <a:pt x="1951487" y="6212937"/>
                      <a:pt x="1878641" y="6180349"/>
                      <a:pt x="1834551" y="6107503"/>
                    </a:cubicBezTo>
                    <a:lnTo>
                      <a:pt x="276043" y="4065917"/>
                    </a:lnTo>
                    <a:lnTo>
                      <a:pt x="0" y="701616"/>
                    </a:lnTo>
                    <a:cubicBezTo>
                      <a:pt x="9584" y="590431"/>
                      <a:pt x="36422" y="559758"/>
                      <a:pt x="115017" y="540588"/>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55F98A5E-9C72-875F-CDDC-EF59927940E8}"/>
                  </a:ext>
                </a:extLst>
              </p:cNvPr>
              <p:cNvGrpSpPr/>
              <p:nvPr/>
            </p:nvGrpSpPr>
            <p:grpSpPr>
              <a:xfrm>
                <a:off x="1882937" y="2336208"/>
                <a:ext cx="3305031" cy="4034505"/>
                <a:chOff x="3389974" y="1564179"/>
                <a:chExt cx="4035710" cy="4926458"/>
              </a:xfrm>
            </p:grpSpPr>
            <p:sp>
              <p:nvSpPr>
                <p:cNvPr id="86" name="Rectangle 15">
                  <a:extLst>
                    <a:ext uri="{FF2B5EF4-FFF2-40B4-BE49-F238E27FC236}">
                      <a16:creationId xmlns:a16="http://schemas.microsoft.com/office/drawing/2014/main" id="{39073847-7074-6BC6-4244-B2E806AE3ECF}"/>
                    </a:ext>
                  </a:extLst>
                </p:cNvPr>
                <p:cNvSpPr/>
                <p:nvPr/>
              </p:nvSpPr>
              <p:spPr>
                <a:xfrm flipV="1">
                  <a:off x="3389974" y="1564179"/>
                  <a:ext cx="4035710" cy="2255184"/>
                </a:xfrm>
                <a:custGeom>
                  <a:avLst/>
                  <a:gdLst>
                    <a:gd name="connsiteX0" fmla="*/ 0 w 3390900"/>
                    <a:gd name="connsiteY0" fmla="*/ 0 h 2755900"/>
                    <a:gd name="connsiteX1" fmla="*/ 3390900 w 3390900"/>
                    <a:gd name="connsiteY1" fmla="*/ 0 h 2755900"/>
                    <a:gd name="connsiteX2" fmla="*/ 3390900 w 3390900"/>
                    <a:gd name="connsiteY2" fmla="*/ 2755900 h 2755900"/>
                    <a:gd name="connsiteX3" fmla="*/ 0 w 3390900"/>
                    <a:gd name="connsiteY3" fmla="*/ 2755900 h 2755900"/>
                    <a:gd name="connsiteX4" fmla="*/ 0 w 3390900"/>
                    <a:gd name="connsiteY4" fmla="*/ 0 h 2755900"/>
                    <a:gd name="connsiteX0" fmla="*/ 0 w 3390900"/>
                    <a:gd name="connsiteY0" fmla="*/ 0 h 2755900"/>
                    <a:gd name="connsiteX1" fmla="*/ 3390900 w 3390900"/>
                    <a:gd name="connsiteY1" fmla="*/ 0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55900"/>
                    <a:gd name="connsiteX1" fmla="*/ 3390900 w 3390900"/>
                    <a:gd name="connsiteY1" fmla="*/ 1410237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94536"/>
                    <a:gd name="connsiteX1" fmla="*/ 3390900 w 3390900"/>
                    <a:gd name="connsiteY1" fmla="*/ 1410237 h 2794536"/>
                    <a:gd name="connsiteX2" fmla="*/ 3390900 w 3390900"/>
                    <a:gd name="connsiteY2" fmla="*/ 2794536 h 2794536"/>
                    <a:gd name="connsiteX3" fmla="*/ 96592 w 3390900"/>
                    <a:gd name="connsiteY3" fmla="*/ 1268390 h 2794536"/>
                    <a:gd name="connsiteX4" fmla="*/ 0 w 3390900"/>
                    <a:gd name="connsiteY4" fmla="*/ 0 h 2794536"/>
                    <a:gd name="connsiteX0" fmla="*/ 1819 w 3294308"/>
                    <a:gd name="connsiteY0" fmla="*/ 0 h 2905248"/>
                    <a:gd name="connsiteX1" fmla="*/ 3294308 w 3294308"/>
                    <a:gd name="connsiteY1" fmla="*/ 1520949 h 2905248"/>
                    <a:gd name="connsiteX2" fmla="*/ 3294308 w 3294308"/>
                    <a:gd name="connsiteY2" fmla="*/ 2905248 h 2905248"/>
                    <a:gd name="connsiteX3" fmla="*/ 0 w 3294308"/>
                    <a:gd name="connsiteY3" fmla="*/ 1379102 h 2905248"/>
                    <a:gd name="connsiteX4" fmla="*/ 1819 w 3294308"/>
                    <a:gd name="connsiteY4" fmla="*/ 0 h 2905248"/>
                    <a:gd name="connsiteX0" fmla="*/ 1819 w 3294308"/>
                    <a:gd name="connsiteY0" fmla="*/ 0 h 2925751"/>
                    <a:gd name="connsiteX1" fmla="*/ 3294308 w 3294308"/>
                    <a:gd name="connsiteY1" fmla="*/ 1520949 h 2925751"/>
                    <a:gd name="connsiteX2" fmla="*/ 2912966 w 3294308"/>
                    <a:gd name="connsiteY2" fmla="*/ 2925751 h 2925751"/>
                    <a:gd name="connsiteX3" fmla="*/ 0 w 3294308"/>
                    <a:gd name="connsiteY3" fmla="*/ 1379102 h 2925751"/>
                    <a:gd name="connsiteX4" fmla="*/ 1819 w 3294308"/>
                    <a:gd name="connsiteY4" fmla="*/ 0 h 2925751"/>
                    <a:gd name="connsiteX0" fmla="*/ 1819 w 2912966"/>
                    <a:gd name="connsiteY0" fmla="*/ 0 h 2925751"/>
                    <a:gd name="connsiteX1" fmla="*/ 2814556 w 2912966"/>
                    <a:gd name="connsiteY1" fmla="*/ 1672665 h 2925751"/>
                    <a:gd name="connsiteX2" fmla="*/ 2912966 w 2912966"/>
                    <a:gd name="connsiteY2" fmla="*/ 2925751 h 2925751"/>
                    <a:gd name="connsiteX3" fmla="*/ 0 w 2912966"/>
                    <a:gd name="connsiteY3" fmla="*/ 1379102 h 2925751"/>
                    <a:gd name="connsiteX4" fmla="*/ 1819 w 2912966"/>
                    <a:gd name="connsiteY4" fmla="*/ 0 h 2925751"/>
                    <a:gd name="connsiteX0" fmla="*/ 1819 w 3821554"/>
                    <a:gd name="connsiteY0" fmla="*/ 0 h 2925751"/>
                    <a:gd name="connsiteX1" fmla="*/ 3821554 w 3821554"/>
                    <a:gd name="connsiteY1" fmla="*/ 885587 h 2925751"/>
                    <a:gd name="connsiteX2" fmla="*/ 2912966 w 3821554"/>
                    <a:gd name="connsiteY2" fmla="*/ 2925751 h 2925751"/>
                    <a:gd name="connsiteX3" fmla="*/ 0 w 3821554"/>
                    <a:gd name="connsiteY3" fmla="*/ 1379102 h 2925751"/>
                    <a:gd name="connsiteX4" fmla="*/ 1819 w 3821554"/>
                    <a:gd name="connsiteY4" fmla="*/ 0 h 2925751"/>
                    <a:gd name="connsiteX0" fmla="*/ 1819 w 4035710"/>
                    <a:gd name="connsiteY0" fmla="*/ 0 h 2208120"/>
                    <a:gd name="connsiteX1" fmla="*/ 3821554 w 4035710"/>
                    <a:gd name="connsiteY1" fmla="*/ 885587 h 2208120"/>
                    <a:gd name="connsiteX2" fmla="*/ 4035710 w 4035710"/>
                    <a:gd name="connsiteY2" fmla="*/ 2208120 h 2208120"/>
                    <a:gd name="connsiteX3" fmla="*/ 0 w 4035710"/>
                    <a:gd name="connsiteY3" fmla="*/ 1379102 h 2208120"/>
                    <a:gd name="connsiteX4" fmla="*/ 1819 w 4035710"/>
                    <a:gd name="connsiteY4" fmla="*/ 0 h 2208120"/>
                    <a:gd name="connsiteX0" fmla="*/ 1819 w 4035710"/>
                    <a:gd name="connsiteY0" fmla="*/ 0 h 2255184"/>
                    <a:gd name="connsiteX1" fmla="*/ 3821554 w 4035710"/>
                    <a:gd name="connsiteY1" fmla="*/ 932651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51856 w 4035710"/>
                    <a:gd name="connsiteY1" fmla="*/ 943588 h 2255184"/>
                    <a:gd name="connsiteX2" fmla="*/ 4035710 w 4035710"/>
                    <a:gd name="connsiteY2" fmla="*/ 2255184 h 2255184"/>
                    <a:gd name="connsiteX3" fmla="*/ 0 w 4035710"/>
                    <a:gd name="connsiteY3" fmla="*/ 1426166 h 2255184"/>
                    <a:gd name="connsiteX4" fmla="*/ 1819 w 4035710"/>
                    <a:gd name="connsiteY4" fmla="*/ 0 h 2255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710" h="2255184">
                      <a:moveTo>
                        <a:pt x="1819" y="0"/>
                      </a:moveTo>
                      <a:lnTo>
                        <a:pt x="3851856" y="943588"/>
                      </a:lnTo>
                      <a:lnTo>
                        <a:pt x="4035710" y="2255184"/>
                      </a:lnTo>
                      <a:lnTo>
                        <a:pt x="0" y="1426166"/>
                      </a:lnTo>
                      <a:cubicBezTo>
                        <a:pt x="606" y="966465"/>
                        <a:pt x="1213" y="459701"/>
                        <a:pt x="1819" y="0"/>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15">
                  <a:extLst>
                    <a:ext uri="{FF2B5EF4-FFF2-40B4-BE49-F238E27FC236}">
                      <a16:creationId xmlns:a16="http://schemas.microsoft.com/office/drawing/2014/main" id="{9F5A8891-7FF2-B1F3-9F9B-DB6DE69EC9CB}"/>
                    </a:ext>
                  </a:extLst>
                </p:cNvPr>
                <p:cNvSpPr/>
                <p:nvPr/>
              </p:nvSpPr>
              <p:spPr>
                <a:xfrm flipV="1">
                  <a:off x="3392742" y="2877856"/>
                  <a:ext cx="3841874" cy="2364742"/>
                </a:xfrm>
                <a:custGeom>
                  <a:avLst/>
                  <a:gdLst>
                    <a:gd name="connsiteX0" fmla="*/ 0 w 3846088"/>
                    <a:gd name="connsiteY0" fmla="*/ 0 h 2364742"/>
                    <a:gd name="connsiteX1" fmla="*/ 3846088 w 3846088"/>
                    <a:gd name="connsiteY1" fmla="*/ 0 h 2364742"/>
                    <a:gd name="connsiteX2" fmla="*/ 3846088 w 3846088"/>
                    <a:gd name="connsiteY2" fmla="*/ 2364742 h 2364742"/>
                    <a:gd name="connsiteX3" fmla="*/ 0 w 3846088"/>
                    <a:gd name="connsiteY3" fmla="*/ 2364742 h 2364742"/>
                    <a:gd name="connsiteX4" fmla="*/ 0 w 3846088"/>
                    <a:gd name="connsiteY4" fmla="*/ 0 h 2364742"/>
                    <a:gd name="connsiteX0" fmla="*/ 0 w 3846088"/>
                    <a:gd name="connsiteY0" fmla="*/ 0 h 2364742"/>
                    <a:gd name="connsiteX1" fmla="*/ 3664893 w 3846088"/>
                    <a:gd name="connsiteY1" fmla="*/ 1141947 h 2364742"/>
                    <a:gd name="connsiteX2" fmla="*/ 3846088 w 3846088"/>
                    <a:gd name="connsiteY2" fmla="*/ 2364742 h 2364742"/>
                    <a:gd name="connsiteX3" fmla="*/ 0 w 3846088"/>
                    <a:gd name="connsiteY3" fmla="*/ 2364742 h 2364742"/>
                    <a:gd name="connsiteX4" fmla="*/ 0 w 3846088"/>
                    <a:gd name="connsiteY4" fmla="*/ 0 h 2364742"/>
                    <a:gd name="connsiteX0" fmla="*/ 0 w 3846088"/>
                    <a:gd name="connsiteY0" fmla="*/ 0 h 2364742"/>
                    <a:gd name="connsiteX1" fmla="*/ 3673320 w 3846088"/>
                    <a:gd name="connsiteY1" fmla="*/ 1137734 h 2364742"/>
                    <a:gd name="connsiteX2" fmla="*/ 3846088 w 3846088"/>
                    <a:gd name="connsiteY2" fmla="*/ 2364742 h 2364742"/>
                    <a:gd name="connsiteX3" fmla="*/ 0 w 3846088"/>
                    <a:gd name="connsiteY3" fmla="*/ 2364742 h 2364742"/>
                    <a:gd name="connsiteX4" fmla="*/ 0 w 3846088"/>
                    <a:gd name="connsiteY4" fmla="*/ 0 h 2364742"/>
                    <a:gd name="connsiteX0" fmla="*/ 46352 w 3846088"/>
                    <a:gd name="connsiteY0" fmla="*/ 0 h 2368956"/>
                    <a:gd name="connsiteX1" fmla="*/ 3673320 w 3846088"/>
                    <a:gd name="connsiteY1" fmla="*/ 1141948 h 2368956"/>
                    <a:gd name="connsiteX2" fmla="*/ 3846088 w 3846088"/>
                    <a:gd name="connsiteY2" fmla="*/ 2368956 h 2368956"/>
                    <a:gd name="connsiteX3" fmla="*/ 0 w 3846088"/>
                    <a:gd name="connsiteY3" fmla="*/ 2368956 h 2368956"/>
                    <a:gd name="connsiteX4" fmla="*/ 46352 w 3846088"/>
                    <a:gd name="connsiteY4" fmla="*/ 0 h 2368956"/>
                    <a:gd name="connsiteX0" fmla="*/ 46352 w 3846088"/>
                    <a:gd name="connsiteY0" fmla="*/ 0 h 2364742"/>
                    <a:gd name="connsiteX1" fmla="*/ 3673320 w 3846088"/>
                    <a:gd name="connsiteY1" fmla="*/ 1137734 h 2364742"/>
                    <a:gd name="connsiteX2" fmla="*/ 3846088 w 3846088"/>
                    <a:gd name="connsiteY2" fmla="*/ 2364742 h 2364742"/>
                    <a:gd name="connsiteX3" fmla="*/ 0 w 3846088"/>
                    <a:gd name="connsiteY3" fmla="*/ 2364742 h 2364742"/>
                    <a:gd name="connsiteX4" fmla="*/ 46352 w 3846088"/>
                    <a:gd name="connsiteY4" fmla="*/ 0 h 2364742"/>
                    <a:gd name="connsiteX0" fmla="*/ 42138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42138 w 3841874"/>
                    <a:gd name="connsiteY4" fmla="*/ 0 h 2364742"/>
                    <a:gd name="connsiteX0" fmla="*/ 42138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42138 w 3841874"/>
                    <a:gd name="connsiteY4" fmla="*/ 0 h 2364742"/>
                    <a:gd name="connsiteX0" fmla="*/ 37925 w 3841874"/>
                    <a:gd name="connsiteY0" fmla="*/ 0 h 2364742"/>
                    <a:gd name="connsiteX1" fmla="*/ 3669106 w 3841874"/>
                    <a:gd name="connsiteY1" fmla="*/ 1137734 h 2364742"/>
                    <a:gd name="connsiteX2" fmla="*/ 3841874 w 3841874"/>
                    <a:gd name="connsiteY2" fmla="*/ 2364742 h 2364742"/>
                    <a:gd name="connsiteX3" fmla="*/ 0 w 3841874"/>
                    <a:gd name="connsiteY3" fmla="*/ 1425059 h 2364742"/>
                    <a:gd name="connsiteX4" fmla="*/ 37925 w 3841874"/>
                    <a:gd name="connsiteY4" fmla="*/ 0 h 2364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1874" h="2364742">
                      <a:moveTo>
                        <a:pt x="37925" y="0"/>
                      </a:moveTo>
                      <a:lnTo>
                        <a:pt x="3669106" y="1137734"/>
                      </a:lnTo>
                      <a:lnTo>
                        <a:pt x="3841874" y="2364742"/>
                      </a:lnTo>
                      <a:lnTo>
                        <a:pt x="0" y="1425059"/>
                      </a:lnTo>
                      <a:lnTo>
                        <a:pt x="37925"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15">
                  <a:extLst>
                    <a:ext uri="{FF2B5EF4-FFF2-40B4-BE49-F238E27FC236}">
                      <a16:creationId xmlns:a16="http://schemas.microsoft.com/office/drawing/2014/main" id="{637F901B-0053-77F7-05A7-BA6121FA6AE6}"/>
                    </a:ext>
                  </a:extLst>
                </p:cNvPr>
                <p:cNvSpPr/>
                <p:nvPr/>
              </p:nvSpPr>
              <p:spPr>
                <a:xfrm flipV="1">
                  <a:off x="3431363" y="4104826"/>
                  <a:ext cx="3626969" cy="2385811"/>
                </a:xfrm>
                <a:custGeom>
                  <a:avLst/>
                  <a:gdLst>
                    <a:gd name="connsiteX0" fmla="*/ 0 w 3390900"/>
                    <a:gd name="connsiteY0" fmla="*/ 0 h 2755900"/>
                    <a:gd name="connsiteX1" fmla="*/ 3390900 w 3390900"/>
                    <a:gd name="connsiteY1" fmla="*/ 0 h 2755900"/>
                    <a:gd name="connsiteX2" fmla="*/ 3390900 w 3390900"/>
                    <a:gd name="connsiteY2" fmla="*/ 2755900 h 2755900"/>
                    <a:gd name="connsiteX3" fmla="*/ 0 w 3390900"/>
                    <a:gd name="connsiteY3" fmla="*/ 2755900 h 2755900"/>
                    <a:gd name="connsiteX4" fmla="*/ 0 w 3390900"/>
                    <a:gd name="connsiteY4" fmla="*/ 0 h 2755900"/>
                    <a:gd name="connsiteX0" fmla="*/ 0 w 3390900"/>
                    <a:gd name="connsiteY0" fmla="*/ 0 h 2755900"/>
                    <a:gd name="connsiteX1" fmla="*/ 3390900 w 3390900"/>
                    <a:gd name="connsiteY1" fmla="*/ 0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55900"/>
                    <a:gd name="connsiteX1" fmla="*/ 3390900 w 3390900"/>
                    <a:gd name="connsiteY1" fmla="*/ 1410237 h 2755900"/>
                    <a:gd name="connsiteX2" fmla="*/ 3390900 w 3390900"/>
                    <a:gd name="connsiteY2" fmla="*/ 2755900 h 2755900"/>
                    <a:gd name="connsiteX3" fmla="*/ 96592 w 3390900"/>
                    <a:gd name="connsiteY3" fmla="*/ 1268390 h 2755900"/>
                    <a:gd name="connsiteX4" fmla="*/ 0 w 3390900"/>
                    <a:gd name="connsiteY4" fmla="*/ 0 h 2755900"/>
                    <a:gd name="connsiteX0" fmla="*/ 0 w 3390900"/>
                    <a:gd name="connsiteY0" fmla="*/ 0 h 2794536"/>
                    <a:gd name="connsiteX1" fmla="*/ 3390900 w 3390900"/>
                    <a:gd name="connsiteY1" fmla="*/ 1410237 h 2794536"/>
                    <a:gd name="connsiteX2" fmla="*/ 3390900 w 3390900"/>
                    <a:gd name="connsiteY2" fmla="*/ 2794536 h 2794536"/>
                    <a:gd name="connsiteX3" fmla="*/ 96592 w 3390900"/>
                    <a:gd name="connsiteY3" fmla="*/ 1268390 h 2794536"/>
                    <a:gd name="connsiteX4" fmla="*/ 0 w 3390900"/>
                    <a:gd name="connsiteY4" fmla="*/ 0 h 2794536"/>
                    <a:gd name="connsiteX0" fmla="*/ 1819 w 3294308"/>
                    <a:gd name="connsiteY0" fmla="*/ 0 h 2905248"/>
                    <a:gd name="connsiteX1" fmla="*/ 3294308 w 3294308"/>
                    <a:gd name="connsiteY1" fmla="*/ 1520949 h 2905248"/>
                    <a:gd name="connsiteX2" fmla="*/ 3294308 w 3294308"/>
                    <a:gd name="connsiteY2" fmla="*/ 2905248 h 2905248"/>
                    <a:gd name="connsiteX3" fmla="*/ 0 w 3294308"/>
                    <a:gd name="connsiteY3" fmla="*/ 1379102 h 2905248"/>
                    <a:gd name="connsiteX4" fmla="*/ 1819 w 3294308"/>
                    <a:gd name="connsiteY4" fmla="*/ 0 h 2905248"/>
                    <a:gd name="connsiteX0" fmla="*/ 1819 w 3294308"/>
                    <a:gd name="connsiteY0" fmla="*/ 0 h 2925751"/>
                    <a:gd name="connsiteX1" fmla="*/ 3294308 w 3294308"/>
                    <a:gd name="connsiteY1" fmla="*/ 1520949 h 2925751"/>
                    <a:gd name="connsiteX2" fmla="*/ 2912966 w 3294308"/>
                    <a:gd name="connsiteY2" fmla="*/ 2925751 h 2925751"/>
                    <a:gd name="connsiteX3" fmla="*/ 0 w 3294308"/>
                    <a:gd name="connsiteY3" fmla="*/ 1379102 h 2925751"/>
                    <a:gd name="connsiteX4" fmla="*/ 1819 w 3294308"/>
                    <a:gd name="connsiteY4" fmla="*/ 0 h 2925751"/>
                    <a:gd name="connsiteX0" fmla="*/ 1819 w 2912966"/>
                    <a:gd name="connsiteY0" fmla="*/ 0 h 2925751"/>
                    <a:gd name="connsiteX1" fmla="*/ 2814556 w 2912966"/>
                    <a:gd name="connsiteY1" fmla="*/ 1672665 h 2925751"/>
                    <a:gd name="connsiteX2" fmla="*/ 2912966 w 2912966"/>
                    <a:gd name="connsiteY2" fmla="*/ 2925751 h 2925751"/>
                    <a:gd name="connsiteX3" fmla="*/ 0 w 2912966"/>
                    <a:gd name="connsiteY3" fmla="*/ 1379102 h 2925751"/>
                    <a:gd name="connsiteX4" fmla="*/ 1819 w 2912966"/>
                    <a:gd name="connsiteY4" fmla="*/ 0 h 2925751"/>
                    <a:gd name="connsiteX0" fmla="*/ 1819 w 3821554"/>
                    <a:gd name="connsiteY0" fmla="*/ 0 h 2925751"/>
                    <a:gd name="connsiteX1" fmla="*/ 3821554 w 3821554"/>
                    <a:gd name="connsiteY1" fmla="*/ 885587 h 2925751"/>
                    <a:gd name="connsiteX2" fmla="*/ 2912966 w 3821554"/>
                    <a:gd name="connsiteY2" fmla="*/ 2925751 h 2925751"/>
                    <a:gd name="connsiteX3" fmla="*/ 0 w 3821554"/>
                    <a:gd name="connsiteY3" fmla="*/ 1379102 h 2925751"/>
                    <a:gd name="connsiteX4" fmla="*/ 1819 w 3821554"/>
                    <a:gd name="connsiteY4" fmla="*/ 0 h 2925751"/>
                    <a:gd name="connsiteX0" fmla="*/ 1819 w 4035710"/>
                    <a:gd name="connsiteY0" fmla="*/ 0 h 2208120"/>
                    <a:gd name="connsiteX1" fmla="*/ 3821554 w 4035710"/>
                    <a:gd name="connsiteY1" fmla="*/ 885587 h 2208120"/>
                    <a:gd name="connsiteX2" fmla="*/ 4035710 w 4035710"/>
                    <a:gd name="connsiteY2" fmla="*/ 2208120 h 2208120"/>
                    <a:gd name="connsiteX3" fmla="*/ 0 w 4035710"/>
                    <a:gd name="connsiteY3" fmla="*/ 1379102 h 2208120"/>
                    <a:gd name="connsiteX4" fmla="*/ 1819 w 4035710"/>
                    <a:gd name="connsiteY4" fmla="*/ 0 h 2208120"/>
                    <a:gd name="connsiteX0" fmla="*/ 1819 w 4035710"/>
                    <a:gd name="connsiteY0" fmla="*/ 0 h 2255184"/>
                    <a:gd name="connsiteX1" fmla="*/ 3821554 w 4035710"/>
                    <a:gd name="connsiteY1" fmla="*/ 932651 h 2255184"/>
                    <a:gd name="connsiteX2" fmla="*/ 4035710 w 4035710"/>
                    <a:gd name="connsiteY2" fmla="*/ 2255184 h 2255184"/>
                    <a:gd name="connsiteX3" fmla="*/ 0 w 4035710"/>
                    <a:gd name="connsiteY3" fmla="*/ 1426166 h 2255184"/>
                    <a:gd name="connsiteX4" fmla="*/ 1819 w 4035710"/>
                    <a:gd name="connsiteY4" fmla="*/ 0 h 2255184"/>
                    <a:gd name="connsiteX0" fmla="*/ 1819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1819 w 4035710"/>
                    <a:gd name="connsiteY4" fmla="*/ 0 h 2255184"/>
                    <a:gd name="connsiteX0" fmla="*/ 39743 w 4035710"/>
                    <a:gd name="connsiteY0" fmla="*/ 0 h 2255184"/>
                    <a:gd name="connsiteX1" fmla="*/ 3835001 w 4035710"/>
                    <a:gd name="connsiteY1" fmla="*/ 939375 h 2255184"/>
                    <a:gd name="connsiteX2" fmla="*/ 4035710 w 4035710"/>
                    <a:gd name="connsiteY2" fmla="*/ 2255184 h 2255184"/>
                    <a:gd name="connsiteX3" fmla="*/ 0 w 4035710"/>
                    <a:gd name="connsiteY3" fmla="*/ 1426166 h 2255184"/>
                    <a:gd name="connsiteX4" fmla="*/ 39743 w 4035710"/>
                    <a:gd name="connsiteY4" fmla="*/ 0 h 2255184"/>
                    <a:gd name="connsiteX0" fmla="*/ 39743 w 4035710"/>
                    <a:gd name="connsiteY0" fmla="*/ 0 h 2255184"/>
                    <a:gd name="connsiteX1" fmla="*/ 3653807 w 4035710"/>
                    <a:gd name="connsiteY1" fmla="*/ 1137425 h 2255184"/>
                    <a:gd name="connsiteX2" fmla="*/ 4035710 w 4035710"/>
                    <a:gd name="connsiteY2" fmla="*/ 2255184 h 2255184"/>
                    <a:gd name="connsiteX3" fmla="*/ 0 w 4035710"/>
                    <a:gd name="connsiteY3" fmla="*/ 1426166 h 2255184"/>
                    <a:gd name="connsiteX4" fmla="*/ 39743 w 4035710"/>
                    <a:gd name="connsiteY4" fmla="*/ 0 h 2255184"/>
                    <a:gd name="connsiteX0" fmla="*/ 39743 w 3833447"/>
                    <a:gd name="connsiteY0" fmla="*/ 0 h 2360529"/>
                    <a:gd name="connsiteX1" fmla="*/ 3653807 w 3833447"/>
                    <a:gd name="connsiteY1" fmla="*/ 1137425 h 2360529"/>
                    <a:gd name="connsiteX2" fmla="*/ 3833447 w 3833447"/>
                    <a:gd name="connsiteY2" fmla="*/ 2360529 h 2360529"/>
                    <a:gd name="connsiteX3" fmla="*/ 0 w 3833447"/>
                    <a:gd name="connsiteY3" fmla="*/ 1426166 h 2360529"/>
                    <a:gd name="connsiteX4" fmla="*/ 39743 w 3833447"/>
                    <a:gd name="connsiteY4" fmla="*/ 0 h 2360529"/>
                    <a:gd name="connsiteX0" fmla="*/ 39743 w 3833447"/>
                    <a:gd name="connsiteY0" fmla="*/ 0 h 2360529"/>
                    <a:gd name="connsiteX1" fmla="*/ 3670662 w 3833447"/>
                    <a:gd name="connsiteY1" fmla="*/ 1141639 h 2360529"/>
                    <a:gd name="connsiteX2" fmla="*/ 3833447 w 3833447"/>
                    <a:gd name="connsiteY2" fmla="*/ 2360529 h 2360529"/>
                    <a:gd name="connsiteX3" fmla="*/ 0 w 3833447"/>
                    <a:gd name="connsiteY3" fmla="*/ 1426166 h 2360529"/>
                    <a:gd name="connsiteX4" fmla="*/ 39743 w 3833447"/>
                    <a:gd name="connsiteY4" fmla="*/ 0 h 2360529"/>
                    <a:gd name="connsiteX0" fmla="*/ 39743 w 3846088"/>
                    <a:gd name="connsiteY0" fmla="*/ 0 h 2364742"/>
                    <a:gd name="connsiteX1" fmla="*/ 3670662 w 3846088"/>
                    <a:gd name="connsiteY1" fmla="*/ 1141639 h 2364742"/>
                    <a:gd name="connsiteX2" fmla="*/ 3846088 w 3846088"/>
                    <a:gd name="connsiteY2" fmla="*/ 2364742 h 2364742"/>
                    <a:gd name="connsiteX3" fmla="*/ 0 w 3846088"/>
                    <a:gd name="connsiteY3" fmla="*/ 1426166 h 2364742"/>
                    <a:gd name="connsiteX4" fmla="*/ 39743 w 3846088"/>
                    <a:gd name="connsiteY4" fmla="*/ 0 h 2364742"/>
                    <a:gd name="connsiteX0" fmla="*/ 31315 w 3837660"/>
                    <a:gd name="connsiteY0" fmla="*/ 0 h 2364742"/>
                    <a:gd name="connsiteX1" fmla="*/ 3662234 w 3837660"/>
                    <a:gd name="connsiteY1" fmla="*/ 1141639 h 2364742"/>
                    <a:gd name="connsiteX2" fmla="*/ 3837660 w 3837660"/>
                    <a:gd name="connsiteY2" fmla="*/ 2364742 h 2364742"/>
                    <a:gd name="connsiteX3" fmla="*/ 0 w 3837660"/>
                    <a:gd name="connsiteY3" fmla="*/ 1215475 h 2364742"/>
                    <a:gd name="connsiteX4" fmla="*/ 31315 w 3837660"/>
                    <a:gd name="connsiteY4" fmla="*/ 0 h 2364742"/>
                    <a:gd name="connsiteX0" fmla="*/ 31315 w 3662234"/>
                    <a:gd name="connsiteY0" fmla="*/ 0 h 2352100"/>
                    <a:gd name="connsiteX1" fmla="*/ 3662234 w 3662234"/>
                    <a:gd name="connsiteY1" fmla="*/ 1141639 h 2352100"/>
                    <a:gd name="connsiteX2" fmla="*/ 3626969 w 3662234"/>
                    <a:gd name="connsiteY2" fmla="*/ 2352100 h 2352100"/>
                    <a:gd name="connsiteX3" fmla="*/ 0 w 3662234"/>
                    <a:gd name="connsiteY3" fmla="*/ 1215475 h 2352100"/>
                    <a:gd name="connsiteX4" fmla="*/ 31315 w 3662234"/>
                    <a:gd name="connsiteY4" fmla="*/ 0 h 2352100"/>
                    <a:gd name="connsiteX0" fmla="*/ 31315 w 3626969"/>
                    <a:gd name="connsiteY0" fmla="*/ 0 h 2352100"/>
                    <a:gd name="connsiteX1" fmla="*/ 3455757 w 3626969"/>
                    <a:gd name="connsiteY1" fmla="*/ 1268054 h 2352100"/>
                    <a:gd name="connsiteX2" fmla="*/ 3626969 w 3626969"/>
                    <a:gd name="connsiteY2" fmla="*/ 2352100 h 2352100"/>
                    <a:gd name="connsiteX3" fmla="*/ 0 w 3626969"/>
                    <a:gd name="connsiteY3" fmla="*/ 1215475 h 2352100"/>
                    <a:gd name="connsiteX4" fmla="*/ 31315 w 3626969"/>
                    <a:gd name="connsiteY4" fmla="*/ 0 h 2352100"/>
                    <a:gd name="connsiteX0" fmla="*/ 1819 w 3626969"/>
                    <a:gd name="connsiteY0" fmla="*/ 0 h 2385811"/>
                    <a:gd name="connsiteX1" fmla="*/ 3455757 w 3626969"/>
                    <a:gd name="connsiteY1" fmla="*/ 1301765 h 2385811"/>
                    <a:gd name="connsiteX2" fmla="*/ 3626969 w 3626969"/>
                    <a:gd name="connsiteY2" fmla="*/ 2385811 h 2385811"/>
                    <a:gd name="connsiteX3" fmla="*/ 0 w 3626969"/>
                    <a:gd name="connsiteY3" fmla="*/ 1249186 h 2385811"/>
                    <a:gd name="connsiteX4" fmla="*/ 1819 w 3626969"/>
                    <a:gd name="connsiteY4" fmla="*/ 0 h 2385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969" h="2385811">
                      <a:moveTo>
                        <a:pt x="1819" y="0"/>
                      </a:moveTo>
                      <a:lnTo>
                        <a:pt x="3455757" y="1301765"/>
                      </a:lnTo>
                      <a:lnTo>
                        <a:pt x="3626969" y="2385811"/>
                      </a:lnTo>
                      <a:lnTo>
                        <a:pt x="0" y="1249186"/>
                      </a:lnTo>
                      <a:cubicBezTo>
                        <a:pt x="606" y="789485"/>
                        <a:pt x="1213" y="459701"/>
                        <a:pt x="1819" y="0"/>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9" name="Group 88">
                  <a:extLst>
                    <a:ext uri="{FF2B5EF4-FFF2-40B4-BE49-F238E27FC236}">
                      <a16:creationId xmlns:a16="http://schemas.microsoft.com/office/drawing/2014/main" id="{51D9F73A-3CB8-C275-A22D-49A7A525258F}"/>
                    </a:ext>
                  </a:extLst>
                </p:cNvPr>
                <p:cNvGrpSpPr/>
                <p:nvPr/>
              </p:nvGrpSpPr>
              <p:grpSpPr>
                <a:xfrm>
                  <a:off x="3416643" y="1616607"/>
                  <a:ext cx="3969981" cy="4784264"/>
                  <a:chOff x="3416643" y="1616607"/>
                  <a:chExt cx="3969981" cy="4784264"/>
                </a:xfrm>
              </p:grpSpPr>
              <p:sp>
                <p:nvSpPr>
                  <p:cNvPr id="90" name="Rectangle 14">
                    <a:extLst>
                      <a:ext uri="{FF2B5EF4-FFF2-40B4-BE49-F238E27FC236}">
                        <a16:creationId xmlns:a16="http://schemas.microsoft.com/office/drawing/2014/main" id="{82649100-5BAB-F231-1BB4-177B6B973F33}"/>
                      </a:ext>
                    </a:extLst>
                  </p:cNvPr>
                  <p:cNvSpPr/>
                  <p:nvPr/>
                </p:nvSpPr>
                <p:spPr>
                  <a:xfrm>
                    <a:off x="3416643" y="2113008"/>
                    <a:ext cx="1471493" cy="164376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1493" h="1643766">
                        <a:moveTo>
                          <a:pt x="0" y="376881"/>
                        </a:moveTo>
                        <a:cubicBezTo>
                          <a:pt x="10297" y="267729"/>
                          <a:pt x="107092" y="251254"/>
                          <a:pt x="160638" y="234778"/>
                        </a:cubicBezTo>
                        <a:lnTo>
                          <a:pt x="1371600" y="0"/>
                        </a:lnTo>
                        <a:cubicBezTo>
                          <a:pt x="1473282" y="12112"/>
                          <a:pt x="1474172" y="58957"/>
                          <a:pt x="1470455" y="154459"/>
                        </a:cubicBezTo>
                        <a:lnTo>
                          <a:pt x="1408671" y="1186248"/>
                        </a:lnTo>
                        <a:cubicBezTo>
                          <a:pt x="1407502" y="1297337"/>
                          <a:pt x="1373538" y="1344705"/>
                          <a:pt x="1297460" y="1360010"/>
                        </a:cubicBezTo>
                        <a:lnTo>
                          <a:pt x="135925" y="1643448"/>
                        </a:lnTo>
                        <a:cubicBezTo>
                          <a:pt x="72727" y="1648213"/>
                          <a:pt x="23019" y="1598907"/>
                          <a:pt x="12357" y="1538415"/>
                        </a:cubicBezTo>
                        <a:lnTo>
                          <a:pt x="0" y="376881"/>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14">
                    <a:extLst>
                      <a:ext uri="{FF2B5EF4-FFF2-40B4-BE49-F238E27FC236}">
                        <a16:creationId xmlns:a16="http://schemas.microsoft.com/office/drawing/2014/main" id="{A8F991A7-8372-AFA6-40C3-8F348464A14E}"/>
                      </a:ext>
                    </a:extLst>
                  </p:cNvPr>
                  <p:cNvSpPr/>
                  <p:nvPr/>
                </p:nvSpPr>
                <p:spPr>
                  <a:xfrm>
                    <a:off x="4939224" y="1852473"/>
                    <a:ext cx="1240997" cy="151545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615" h="1603645">
                        <a:moveTo>
                          <a:pt x="68674" y="315115"/>
                        </a:moveTo>
                        <a:cubicBezTo>
                          <a:pt x="78971" y="205963"/>
                          <a:pt x="155508" y="213171"/>
                          <a:pt x="209054" y="196695"/>
                        </a:cubicBezTo>
                        <a:lnTo>
                          <a:pt x="1436224" y="2515"/>
                        </a:lnTo>
                        <a:cubicBezTo>
                          <a:pt x="1546010" y="-9056"/>
                          <a:pt x="1579311" y="17492"/>
                          <a:pt x="1571542" y="119760"/>
                        </a:cubicBezTo>
                        <a:lnTo>
                          <a:pt x="1465189" y="1124482"/>
                        </a:lnTo>
                        <a:cubicBezTo>
                          <a:pt x="1464020" y="1235571"/>
                          <a:pt x="1442212" y="1310005"/>
                          <a:pt x="1366134" y="1325310"/>
                        </a:cubicBezTo>
                        <a:lnTo>
                          <a:pt x="143825" y="1601983"/>
                        </a:lnTo>
                        <a:cubicBezTo>
                          <a:pt x="64420" y="1613515"/>
                          <a:pt x="2560" y="1564207"/>
                          <a:pt x="0" y="1480033"/>
                        </a:cubicBezTo>
                        <a:lnTo>
                          <a:pt x="68674" y="315115"/>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14">
                    <a:extLst>
                      <a:ext uri="{FF2B5EF4-FFF2-40B4-BE49-F238E27FC236}">
                        <a16:creationId xmlns:a16="http://schemas.microsoft.com/office/drawing/2014/main" id="{9D4CBF75-44D4-E453-7BEA-4FA2AEBA7F0A}"/>
                      </a:ext>
                    </a:extLst>
                  </p:cNvPr>
                  <p:cNvSpPr/>
                  <p:nvPr/>
                </p:nvSpPr>
                <p:spPr>
                  <a:xfrm>
                    <a:off x="6185335" y="1616607"/>
                    <a:ext cx="1201289" cy="1437243"/>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2297" h="1520882">
                        <a:moveTo>
                          <a:pt x="149625" y="298787"/>
                        </a:moveTo>
                        <a:cubicBezTo>
                          <a:pt x="159922" y="189635"/>
                          <a:pt x="236459" y="196843"/>
                          <a:pt x="290005" y="180367"/>
                        </a:cubicBezTo>
                        <a:lnTo>
                          <a:pt x="1400068" y="1627"/>
                        </a:lnTo>
                        <a:cubicBezTo>
                          <a:pt x="1509854" y="-9944"/>
                          <a:pt x="1535134" y="40789"/>
                          <a:pt x="1516895" y="134313"/>
                        </a:cubicBezTo>
                        <a:lnTo>
                          <a:pt x="1330416" y="1169916"/>
                        </a:lnTo>
                        <a:cubicBezTo>
                          <a:pt x="1322268" y="1295578"/>
                          <a:pt x="1256498" y="1293677"/>
                          <a:pt x="1194380" y="1308982"/>
                        </a:cubicBezTo>
                        <a:lnTo>
                          <a:pt x="207028" y="1520109"/>
                        </a:lnTo>
                        <a:cubicBezTo>
                          <a:pt x="40369" y="1528726"/>
                          <a:pt x="-7086" y="1465156"/>
                          <a:pt x="825" y="1340180"/>
                        </a:cubicBezTo>
                        <a:lnTo>
                          <a:pt x="149625" y="298787"/>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14">
                    <a:extLst>
                      <a:ext uri="{FF2B5EF4-FFF2-40B4-BE49-F238E27FC236}">
                        <a16:creationId xmlns:a16="http://schemas.microsoft.com/office/drawing/2014/main" id="{B0E49EE7-9505-EE7C-B6E8-B6FB424E2EFC}"/>
                      </a:ext>
                    </a:extLst>
                  </p:cNvPr>
                  <p:cNvSpPr/>
                  <p:nvPr/>
                </p:nvSpPr>
                <p:spPr>
                  <a:xfrm>
                    <a:off x="3444357" y="3594073"/>
                    <a:ext cx="1348872" cy="1579825"/>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872" h="1579825">
                        <a:moveTo>
                          <a:pt x="0" y="377144"/>
                        </a:moveTo>
                        <a:cubicBezTo>
                          <a:pt x="10297" y="267992"/>
                          <a:pt x="107092" y="251517"/>
                          <a:pt x="160638" y="235041"/>
                        </a:cubicBezTo>
                        <a:lnTo>
                          <a:pt x="1227079" y="1830"/>
                        </a:lnTo>
                        <a:cubicBezTo>
                          <a:pt x="1334002" y="-9639"/>
                          <a:pt x="1352150" y="32505"/>
                          <a:pt x="1348433" y="135868"/>
                        </a:cubicBezTo>
                        <a:lnTo>
                          <a:pt x="1299736" y="1101670"/>
                        </a:lnTo>
                        <a:cubicBezTo>
                          <a:pt x="1293327" y="1202279"/>
                          <a:pt x="1294963" y="1218219"/>
                          <a:pt x="1218885" y="1251865"/>
                        </a:cubicBezTo>
                        <a:lnTo>
                          <a:pt x="177819" y="1560964"/>
                        </a:lnTo>
                        <a:cubicBezTo>
                          <a:pt x="91040" y="1599790"/>
                          <a:pt x="-3183" y="1582964"/>
                          <a:pt x="4496" y="1470071"/>
                        </a:cubicBezTo>
                        <a:cubicBezTo>
                          <a:pt x="2997" y="1105762"/>
                          <a:pt x="1499" y="741453"/>
                          <a:pt x="0" y="377144"/>
                        </a:cubicBez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14">
                    <a:extLst>
                      <a:ext uri="{FF2B5EF4-FFF2-40B4-BE49-F238E27FC236}">
                        <a16:creationId xmlns:a16="http://schemas.microsoft.com/office/drawing/2014/main" id="{7D02BECA-ACE7-5D72-0040-30E2F5C5C193}"/>
                      </a:ext>
                    </a:extLst>
                  </p:cNvPr>
                  <p:cNvSpPr/>
                  <p:nvPr/>
                </p:nvSpPr>
                <p:spPr>
                  <a:xfrm>
                    <a:off x="4851180" y="3241683"/>
                    <a:ext cx="1189637" cy="147037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 name="connsiteX0" fmla="*/ 31339 w 1380211"/>
                      <a:gd name="connsiteY0" fmla="*/ 377144 h 1566760"/>
                      <a:gd name="connsiteX1" fmla="*/ 191977 w 1380211"/>
                      <a:gd name="connsiteY1" fmla="*/ 235041 h 1566760"/>
                      <a:gd name="connsiteX2" fmla="*/ 1258418 w 1380211"/>
                      <a:gd name="connsiteY2" fmla="*/ 1830 h 1566760"/>
                      <a:gd name="connsiteX3" fmla="*/ 1379772 w 1380211"/>
                      <a:gd name="connsiteY3" fmla="*/ 135868 h 1566760"/>
                      <a:gd name="connsiteX4" fmla="*/ 1331075 w 1380211"/>
                      <a:gd name="connsiteY4" fmla="*/ 1101670 h 1566760"/>
                      <a:gd name="connsiteX5" fmla="*/ 1250224 w 1380211"/>
                      <a:gd name="connsiteY5" fmla="*/ 1251865 h 1566760"/>
                      <a:gd name="connsiteX6" fmla="*/ 209158 w 1380211"/>
                      <a:gd name="connsiteY6" fmla="*/ 1560964 h 1566760"/>
                      <a:gd name="connsiteX7" fmla="*/ 325 w 1380211"/>
                      <a:gd name="connsiteY7" fmla="*/ 1322110 h 1566760"/>
                      <a:gd name="connsiteX8" fmla="*/ 31339 w 1380211"/>
                      <a:gd name="connsiteY8" fmla="*/ 377144 h 1566760"/>
                      <a:gd name="connsiteX0" fmla="*/ 31609 w 1380481"/>
                      <a:gd name="connsiteY0" fmla="*/ 377144 h 1471721"/>
                      <a:gd name="connsiteX1" fmla="*/ 192247 w 1380481"/>
                      <a:gd name="connsiteY1" fmla="*/ 235041 h 1471721"/>
                      <a:gd name="connsiteX2" fmla="*/ 1258688 w 1380481"/>
                      <a:gd name="connsiteY2" fmla="*/ 1830 h 1471721"/>
                      <a:gd name="connsiteX3" fmla="*/ 1380042 w 1380481"/>
                      <a:gd name="connsiteY3" fmla="*/ 135868 h 1471721"/>
                      <a:gd name="connsiteX4" fmla="*/ 1331345 w 1380481"/>
                      <a:gd name="connsiteY4" fmla="*/ 1101670 h 1471721"/>
                      <a:gd name="connsiteX5" fmla="*/ 1250494 w 1380481"/>
                      <a:gd name="connsiteY5" fmla="*/ 1251865 h 1471721"/>
                      <a:gd name="connsiteX6" fmla="*/ 147284 w 1380481"/>
                      <a:gd name="connsiteY6" fmla="*/ 1460351 h 1471721"/>
                      <a:gd name="connsiteX7" fmla="*/ 595 w 1380481"/>
                      <a:gd name="connsiteY7" fmla="*/ 1322110 h 1471721"/>
                      <a:gd name="connsiteX8" fmla="*/ 31609 w 1380481"/>
                      <a:gd name="connsiteY8" fmla="*/ 377144 h 1471721"/>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1251078 w 1381065"/>
                      <a:gd name="connsiteY5" fmla="*/ 1251865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109987 w 1381065"/>
                      <a:gd name="connsiteY4" fmla="*/ 1036567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0674"/>
                      <a:gd name="connsiteY0" fmla="*/ 374283 h 1479585"/>
                      <a:gd name="connsiteX1" fmla="*/ 192831 w 1380674"/>
                      <a:gd name="connsiteY1" fmla="*/ 232180 h 1479585"/>
                      <a:gd name="connsiteX2" fmla="*/ 1066922 w 1380674"/>
                      <a:gd name="connsiteY2" fmla="*/ 1929 h 1479585"/>
                      <a:gd name="connsiteX3" fmla="*/ 1380626 w 1380674"/>
                      <a:gd name="connsiteY3" fmla="*/ 133007 h 1479585"/>
                      <a:gd name="connsiteX4" fmla="*/ 1109987 w 1380674"/>
                      <a:gd name="connsiteY4" fmla="*/ 1033706 h 1479585"/>
                      <a:gd name="connsiteX5" fmla="*/ 993625 w 1380674"/>
                      <a:gd name="connsiteY5" fmla="*/ 1204616 h 1479585"/>
                      <a:gd name="connsiteX6" fmla="*/ 109398 w 1380674"/>
                      <a:gd name="connsiteY6" fmla="*/ 1469327 h 1479585"/>
                      <a:gd name="connsiteX7" fmla="*/ 1179 w 1380674"/>
                      <a:gd name="connsiteY7" fmla="*/ 1319249 h 1479585"/>
                      <a:gd name="connsiteX8" fmla="*/ 32193 w 1380674"/>
                      <a:gd name="connsiteY8" fmla="*/ 374283 h 1479585"/>
                      <a:gd name="connsiteX0" fmla="*/ 32193 w 1188715"/>
                      <a:gd name="connsiteY0" fmla="*/ 373479 h 1478781"/>
                      <a:gd name="connsiteX1" fmla="*/ 192831 w 1188715"/>
                      <a:gd name="connsiteY1" fmla="*/ 231376 h 1478781"/>
                      <a:gd name="connsiteX2" fmla="*/ 1066922 w 1188715"/>
                      <a:gd name="connsiteY2" fmla="*/ 1125 h 1478781"/>
                      <a:gd name="connsiteX3" fmla="*/ 1188276 w 1188715"/>
                      <a:gd name="connsiteY3" fmla="*/ 170673 h 1478781"/>
                      <a:gd name="connsiteX4" fmla="*/ 1109987 w 1188715"/>
                      <a:gd name="connsiteY4" fmla="*/ 1032902 h 1478781"/>
                      <a:gd name="connsiteX5" fmla="*/ 993625 w 1188715"/>
                      <a:gd name="connsiteY5" fmla="*/ 1203812 h 1478781"/>
                      <a:gd name="connsiteX6" fmla="*/ 109398 w 1188715"/>
                      <a:gd name="connsiteY6" fmla="*/ 1468523 h 1478781"/>
                      <a:gd name="connsiteX7" fmla="*/ 1179 w 1188715"/>
                      <a:gd name="connsiteY7" fmla="*/ 1318445 h 1478781"/>
                      <a:gd name="connsiteX8" fmla="*/ 32193 w 1188715"/>
                      <a:gd name="connsiteY8" fmla="*/ 373479 h 1478781"/>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855 w 1186377"/>
                      <a:gd name="connsiteY0" fmla="*/ 373479 h 1475563"/>
                      <a:gd name="connsiteX1" fmla="*/ 190493 w 1186377"/>
                      <a:gd name="connsiteY1" fmla="*/ 231376 h 1475563"/>
                      <a:gd name="connsiteX2" fmla="*/ 1064584 w 1186377"/>
                      <a:gd name="connsiteY2" fmla="*/ 1125 h 1475563"/>
                      <a:gd name="connsiteX3" fmla="*/ 1185938 w 1186377"/>
                      <a:gd name="connsiteY3" fmla="*/ 170673 h 1475563"/>
                      <a:gd name="connsiteX4" fmla="*/ 1107649 w 1186377"/>
                      <a:gd name="connsiteY4" fmla="*/ 1032902 h 1475563"/>
                      <a:gd name="connsiteX5" fmla="*/ 991287 w 1186377"/>
                      <a:gd name="connsiteY5" fmla="*/ 1203812 h 1475563"/>
                      <a:gd name="connsiteX6" fmla="*/ 95223 w 1186377"/>
                      <a:gd name="connsiteY6" fmla="*/ 1468523 h 1475563"/>
                      <a:gd name="connsiteX7" fmla="*/ 1800 w 1186377"/>
                      <a:gd name="connsiteY7" fmla="*/ 1265179 h 1475563"/>
                      <a:gd name="connsiteX8" fmla="*/ 29855 w 1186377"/>
                      <a:gd name="connsiteY8" fmla="*/ 373479 h 1475563"/>
                      <a:gd name="connsiteX0" fmla="*/ 31920 w 1188442"/>
                      <a:gd name="connsiteY0" fmla="*/ 373479 h 1476807"/>
                      <a:gd name="connsiteX1" fmla="*/ 192558 w 1188442"/>
                      <a:gd name="connsiteY1" fmla="*/ 231376 h 1476807"/>
                      <a:gd name="connsiteX2" fmla="*/ 1066649 w 1188442"/>
                      <a:gd name="connsiteY2" fmla="*/ 1125 h 1476807"/>
                      <a:gd name="connsiteX3" fmla="*/ 1188003 w 1188442"/>
                      <a:gd name="connsiteY3" fmla="*/ 170673 h 1476807"/>
                      <a:gd name="connsiteX4" fmla="*/ 1109714 w 1188442"/>
                      <a:gd name="connsiteY4" fmla="*/ 1032902 h 1476807"/>
                      <a:gd name="connsiteX5" fmla="*/ 993352 w 1188442"/>
                      <a:gd name="connsiteY5" fmla="*/ 1203812 h 1476807"/>
                      <a:gd name="connsiteX6" fmla="*/ 97288 w 1188442"/>
                      <a:gd name="connsiteY6" fmla="*/ 1468523 h 1476807"/>
                      <a:gd name="connsiteX7" fmla="*/ 3865 w 1188442"/>
                      <a:gd name="connsiteY7" fmla="*/ 1265179 h 1476807"/>
                      <a:gd name="connsiteX8" fmla="*/ 31920 w 1188442"/>
                      <a:gd name="connsiteY8" fmla="*/ 373479 h 1476807"/>
                      <a:gd name="connsiteX0" fmla="*/ 33115 w 1189637"/>
                      <a:gd name="connsiteY0" fmla="*/ 373479 h 1470370"/>
                      <a:gd name="connsiteX1" fmla="*/ 193753 w 1189637"/>
                      <a:gd name="connsiteY1" fmla="*/ 231376 h 1470370"/>
                      <a:gd name="connsiteX2" fmla="*/ 1067844 w 1189637"/>
                      <a:gd name="connsiteY2" fmla="*/ 1125 h 1470370"/>
                      <a:gd name="connsiteX3" fmla="*/ 1189198 w 1189637"/>
                      <a:gd name="connsiteY3" fmla="*/ 170673 h 1470370"/>
                      <a:gd name="connsiteX4" fmla="*/ 1110909 w 1189637"/>
                      <a:gd name="connsiteY4" fmla="*/ 1032902 h 1470370"/>
                      <a:gd name="connsiteX5" fmla="*/ 994547 w 1189637"/>
                      <a:gd name="connsiteY5" fmla="*/ 1203812 h 1470370"/>
                      <a:gd name="connsiteX6" fmla="*/ 98483 w 1189637"/>
                      <a:gd name="connsiteY6" fmla="*/ 1468523 h 1470370"/>
                      <a:gd name="connsiteX7" fmla="*/ 5060 w 1189637"/>
                      <a:gd name="connsiteY7" fmla="*/ 1265179 h 1470370"/>
                      <a:gd name="connsiteX8" fmla="*/ 33115 w 1189637"/>
                      <a:gd name="connsiteY8" fmla="*/ 373479 h 147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637" h="1470370">
                        <a:moveTo>
                          <a:pt x="33115" y="373479"/>
                        </a:moveTo>
                        <a:cubicBezTo>
                          <a:pt x="43412" y="264327"/>
                          <a:pt x="140207" y="247852"/>
                          <a:pt x="193753" y="231376"/>
                        </a:cubicBezTo>
                        <a:lnTo>
                          <a:pt x="1067844" y="1125"/>
                        </a:lnTo>
                        <a:cubicBezTo>
                          <a:pt x="1174767" y="-10344"/>
                          <a:pt x="1192915" y="67310"/>
                          <a:pt x="1189198" y="170673"/>
                        </a:cubicBezTo>
                        <a:lnTo>
                          <a:pt x="1110909" y="1032902"/>
                        </a:lnTo>
                        <a:cubicBezTo>
                          <a:pt x="1104500" y="1133511"/>
                          <a:pt x="1070625" y="1170166"/>
                          <a:pt x="994547" y="1203812"/>
                        </a:cubicBezTo>
                        <a:lnTo>
                          <a:pt x="98483" y="1468523"/>
                        </a:lnTo>
                        <a:cubicBezTo>
                          <a:pt x="-133" y="1483676"/>
                          <a:pt x="-8537" y="1404705"/>
                          <a:pt x="5060" y="1265179"/>
                        </a:cubicBezTo>
                        <a:cubicBezTo>
                          <a:pt x="15398" y="856481"/>
                          <a:pt x="34614" y="737788"/>
                          <a:pt x="33115" y="373479"/>
                        </a:cubicBez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14">
                    <a:extLst>
                      <a:ext uri="{FF2B5EF4-FFF2-40B4-BE49-F238E27FC236}">
                        <a16:creationId xmlns:a16="http://schemas.microsoft.com/office/drawing/2014/main" id="{C88ADF8A-ACEC-4E8C-63D0-9D389A088081}"/>
                      </a:ext>
                    </a:extLst>
                  </p:cNvPr>
                  <p:cNvSpPr/>
                  <p:nvPr/>
                </p:nvSpPr>
                <p:spPr>
                  <a:xfrm>
                    <a:off x="6033483" y="2938095"/>
                    <a:ext cx="1158798" cy="140759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452" h="1489509">
                        <a:moveTo>
                          <a:pt x="148931" y="342420"/>
                        </a:moveTo>
                        <a:cubicBezTo>
                          <a:pt x="159228" y="233268"/>
                          <a:pt x="235765" y="240476"/>
                          <a:pt x="289311" y="224000"/>
                        </a:cubicBezTo>
                        <a:lnTo>
                          <a:pt x="1339374" y="1421"/>
                        </a:lnTo>
                        <a:cubicBezTo>
                          <a:pt x="1449160" y="-10150"/>
                          <a:pt x="1481940" y="49976"/>
                          <a:pt x="1463701" y="143500"/>
                        </a:cubicBezTo>
                        <a:lnTo>
                          <a:pt x="1277222" y="1103949"/>
                        </a:lnTo>
                        <a:cubicBezTo>
                          <a:pt x="1257824" y="1207691"/>
                          <a:pt x="1233303" y="1199528"/>
                          <a:pt x="1159936" y="1233621"/>
                        </a:cubicBezTo>
                        <a:lnTo>
                          <a:pt x="195084" y="1476062"/>
                        </a:lnTo>
                        <a:cubicBezTo>
                          <a:pt x="92174" y="1509732"/>
                          <a:pt x="-4028" y="1480608"/>
                          <a:pt x="131" y="1383813"/>
                        </a:cubicBezTo>
                        <a:lnTo>
                          <a:pt x="148931" y="342420"/>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14">
                    <a:extLst>
                      <a:ext uri="{FF2B5EF4-FFF2-40B4-BE49-F238E27FC236}">
                        <a16:creationId xmlns:a16="http://schemas.microsoft.com/office/drawing/2014/main" id="{C0F30024-64B8-70B7-60AC-F51F00DF3FCD}"/>
                      </a:ext>
                    </a:extLst>
                  </p:cNvPr>
                  <p:cNvSpPr/>
                  <p:nvPr/>
                </p:nvSpPr>
                <p:spPr>
                  <a:xfrm>
                    <a:off x="5928395" y="4164747"/>
                    <a:ext cx="1065292" cy="133170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60" h="1409196">
                        <a:moveTo>
                          <a:pt x="130226" y="411253"/>
                        </a:moveTo>
                        <a:cubicBezTo>
                          <a:pt x="140523" y="302101"/>
                          <a:pt x="217060" y="309309"/>
                          <a:pt x="270606" y="292833"/>
                        </a:cubicBezTo>
                        <a:lnTo>
                          <a:pt x="1234420" y="1363"/>
                        </a:lnTo>
                        <a:cubicBezTo>
                          <a:pt x="1344206" y="-10208"/>
                          <a:pt x="1361986" y="53050"/>
                          <a:pt x="1343747" y="146574"/>
                        </a:cubicBezTo>
                        <a:lnTo>
                          <a:pt x="1198518" y="966108"/>
                        </a:lnTo>
                        <a:cubicBezTo>
                          <a:pt x="1179120" y="1069850"/>
                          <a:pt x="1143349" y="1071081"/>
                          <a:pt x="1069982" y="1105174"/>
                        </a:cubicBezTo>
                        <a:lnTo>
                          <a:pt x="168880" y="1394587"/>
                        </a:lnTo>
                        <a:cubicBezTo>
                          <a:pt x="65970" y="1428257"/>
                          <a:pt x="-3984" y="1405396"/>
                          <a:pt x="175" y="1308601"/>
                        </a:cubicBezTo>
                        <a:lnTo>
                          <a:pt x="130226" y="411253"/>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14">
                    <a:extLst>
                      <a:ext uri="{FF2B5EF4-FFF2-40B4-BE49-F238E27FC236}">
                        <a16:creationId xmlns:a16="http://schemas.microsoft.com/office/drawing/2014/main" id="{B7D2CCA3-2866-7DFD-4651-F149B7DA81FF}"/>
                      </a:ext>
                    </a:extLst>
                  </p:cNvPr>
                  <p:cNvSpPr/>
                  <p:nvPr/>
                </p:nvSpPr>
                <p:spPr>
                  <a:xfrm>
                    <a:off x="4775916" y="4536311"/>
                    <a:ext cx="1137076" cy="138790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925" h="1468671">
                        <a:moveTo>
                          <a:pt x="62552" y="426718"/>
                        </a:moveTo>
                        <a:cubicBezTo>
                          <a:pt x="72849" y="317566"/>
                          <a:pt x="149386" y="324774"/>
                          <a:pt x="202932" y="308298"/>
                        </a:cubicBezTo>
                        <a:lnTo>
                          <a:pt x="1294248" y="1170"/>
                        </a:lnTo>
                        <a:cubicBezTo>
                          <a:pt x="1404034" y="-10401"/>
                          <a:pt x="1455562" y="65384"/>
                          <a:pt x="1437323" y="158908"/>
                        </a:cubicBezTo>
                        <a:lnTo>
                          <a:pt x="1359594" y="947127"/>
                        </a:lnTo>
                        <a:cubicBezTo>
                          <a:pt x="1340196" y="1050869"/>
                          <a:pt x="1334424" y="1074022"/>
                          <a:pt x="1261057" y="1108115"/>
                        </a:cubicBezTo>
                        <a:lnTo>
                          <a:pt x="202455" y="1447629"/>
                        </a:lnTo>
                        <a:cubicBezTo>
                          <a:pt x="99545" y="1481299"/>
                          <a:pt x="18342" y="1483489"/>
                          <a:pt x="1" y="1386694"/>
                        </a:cubicBezTo>
                        <a:lnTo>
                          <a:pt x="62552" y="426718"/>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14">
                    <a:extLst>
                      <a:ext uri="{FF2B5EF4-FFF2-40B4-BE49-F238E27FC236}">
                        <a16:creationId xmlns:a16="http://schemas.microsoft.com/office/drawing/2014/main" id="{385879C8-53B8-F1AD-8E44-D373BFF65F95}"/>
                      </a:ext>
                    </a:extLst>
                  </p:cNvPr>
                  <p:cNvSpPr/>
                  <p:nvPr/>
                </p:nvSpPr>
                <p:spPr>
                  <a:xfrm>
                    <a:off x="3460542" y="4943023"/>
                    <a:ext cx="1252225" cy="1457848"/>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 name="connsiteX0" fmla="*/ 6300 w 1384673"/>
                      <a:gd name="connsiteY0" fmla="*/ 426718 h 1475809"/>
                      <a:gd name="connsiteX1" fmla="*/ 146680 w 1384673"/>
                      <a:gd name="connsiteY1" fmla="*/ 308298 h 1475809"/>
                      <a:gd name="connsiteX2" fmla="*/ 1237996 w 1384673"/>
                      <a:gd name="connsiteY2" fmla="*/ 1170 h 1475809"/>
                      <a:gd name="connsiteX3" fmla="*/ 1381071 w 1384673"/>
                      <a:gd name="connsiteY3" fmla="*/ 158908 h 1475809"/>
                      <a:gd name="connsiteX4" fmla="*/ 1303342 w 1384673"/>
                      <a:gd name="connsiteY4" fmla="*/ 947127 h 1475809"/>
                      <a:gd name="connsiteX5" fmla="*/ 1204805 w 1384673"/>
                      <a:gd name="connsiteY5" fmla="*/ 1108115 h 1475809"/>
                      <a:gd name="connsiteX6" fmla="*/ 146203 w 1384673"/>
                      <a:gd name="connsiteY6" fmla="*/ 1447629 h 1475809"/>
                      <a:gd name="connsiteX7" fmla="*/ 0 w 1384673"/>
                      <a:gd name="connsiteY7" fmla="*/ 1405482 h 1475809"/>
                      <a:gd name="connsiteX8" fmla="*/ 6300 w 1384673"/>
                      <a:gd name="connsiteY8" fmla="*/ 426718 h 1475809"/>
                      <a:gd name="connsiteX0" fmla="*/ 6300 w 1384673"/>
                      <a:gd name="connsiteY0" fmla="*/ 426718 h 1519086"/>
                      <a:gd name="connsiteX1" fmla="*/ 146680 w 1384673"/>
                      <a:gd name="connsiteY1" fmla="*/ 308298 h 1519086"/>
                      <a:gd name="connsiteX2" fmla="*/ 1237996 w 1384673"/>
                      <a:gd name="connsiteY2" fmla="*/ 1170 h 1519086"/>
                      <a:gd name="connsiteX3" fmla="*/ 1381071 w 1384673"/>
                      <a:gd name="connsiteY3" fmla="*/ 158908 h 1519086"/>
                      <a:gd name="connsiteX4" fmla="*/ 1303342 w 1384673"/>
                      <a:gd name="connsiteY4" fmla="*/ 947127 h 1519086"/>
                      <a:gd name="connsiteX5" fmla="*/ 1204805 w 1384673"/>
                      <a:gd name="connsiteY5" fmla="*/ 1108115 h 1519086"/>
                      <a:gd name="connsiteX6" fmla="*/ 217452 w 1384673"/>
                      <a:gd name="connsiteY6" fmla="*/ 1507126 h 1519086"/>
                      <a:gd name="connsiteX7" fmla="*/ 0 w 1384673"/>
                      <a:gd name="connsiteY7" fmla="*/ 1405482 h 1519086"/>
                      <a:gd name="connsiteX8" fmla="*/ 6300 w 1384673"/>
                      <a:gd name="connsiteY8" fmla="*/ 426718 h 1519086"/>
                      <a:gd name="connsiteX0" fmla="*/ 6300 w 1473987"/>
                      <a:gd name="connsiteY0" fmla="*/ 457724 h 1550092"/>
                      <a:gd name="connsiteX1" fmla="*/ 146680 w 1473987"/>
                      <a:gd name="connsiteY1" fmla="*/ 339304 h 1550092"/>
                      <a:gd name="connsiteX2" fmla="*/ 1432996 w 1473987"/>
                      <a:gd name="connsiteY2" fmla="*/ 862 h 1550092"/>
                      <a:gd name="connsiteX3" fmla="*/ 1381071 w 1473987"/>
                      <a:gd name="connsiteY3" fmla="*/ 189914 h 1550092"/>
                      <a:gd name="connsiteX4" fmla="*/ 1303342 w 1473987"/>
                      <a:gd name="connsiteY4" fmla="*/ 978133 h 1550092"/>
                      <a:gd name="connsiteX5" fmla="*/ 1204805 w 1473987"/>
                      <a:gd name="connsiteY5" fmla="*/ 1139121 h 1550092"/>
                      <a:gd name="connsiteX6" fmla="*/ 217452 w 1473987"/>
                      <a:gd name="connsiteY6" fmla="*/ 1538132 h 1550092"/>
                      <a:gd name="connsiteX7" fmla="*/ 0 w 1473987"/>
                      <a:gd name="connsiteY7" fmla="*/ 1436488 h 1550092"/>
                      <a:gd name="connsiteX8" fmla="*/ 6300 w 1473987"/>
                      <a:gd name="connsiteY8" fmla="*/ 457724 h 1550092"/>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303342 w 1586844"/>
                      <a:gd name="connsiteY4" fmla="*/ 978634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444804 w 1586844"/>
                      <a:gd name="connsiteY5" fmla="*/ 1152148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4480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2605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44" h="1542686">
                        <a:moveTo>
                          <a:pt x="6300" y="458225"/>
                        </a:moveTo>
                        <a:cubicBezTo>
                          <a:pt x="16597" y="349073"/>
                          <a:pt x="93134" y="356281"/>
                          <a:pt x="146680" y="339805"/>
                        </a:cubicBezTo>
                        <a:lnTo>
                          <a:pt x="1432996" y="1363"/>
                        </a:lnTo>
                        <a:cubicBezTo>
                          <a:pt x="1542782" y="-10208"/>
                          <a:pt x="1601809" y="53050"/>
                          <a:pt x="1583570" y="146574"/>
                        </a:cubicBezTo>
                        <a:lnTo>
                          <a:pt x="1554589" y="1013079"/>
                        </a:lnTo>
                        <a:cubicBezTo>
                          <a:pt x="1535191" y="1116821"/>
                          <a:pt x="1499421" y="1118055"/>
                          <a:pt x="1426054" y="1152148"/>
                        </a:cubicBezTo>
                        <a:lnTo>
                          <a:pt x="213703" y="1529239"/>
                        </a:lnTo>
                        <a:cubicBezTo>
                          <a:pt x="110793" y="1562909"/>
                          <a:pt x="18341" y="1533784"/>
                          <a:pt x="0" y="1436989"/>
                        </a:cubicBezTo>
                        <a:lnTo>
                          <a:pt x="6300" y="458225"/>
                        </a:lnTo>
                        <a:close/>
                      </a:path>
                    </a:pathLst>
                  </a:custGeom>
                  <a:solidFill>
                    <a:srgbClr val="C00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1" name="Group 30">
                <a:extLst>
                  <a:ext uri="{FF2B5EF4-FFF2-40B4-BE49-F238E27FC236}">
                    <a16:creationId xmlns:a16="http://schemas.microsoft.com/office/drawing/2014/main" id="{1D0A1F2B-B10B-9357-155B-C6F0288FE2DC}"/>
                  </a:ext>
                </a:extLst>
              </p:cNvPr>
              <p:cNvGrpSpPr/>
              <p:nvPr/>
            </p:nvGrpSpPr>
            <p:grpSpPr>
              <a:xfrm>
                <a:off x="364870" y="1347718"/>
                <a:ext cx="4823042" cy="1669574"/>
                <a:chOff x="1536292" y="357153"/>
                <a:chExt cx="5889323" cy="2038685"/>
              </a:xfrm>
            </p:grpSpPr>
            <p:sp>
              <p:nvSpPr>
                <p:cNvPr id="73" name="Rectangle 8">
                  <a:extLst>
                    <a:ext uri="{FF2B5EF4-FFF2-40B4-BE49-F238E27FC236}">
                      <a16:creationId xmlns:a16="http://schemas.microsoft.com/office/drawing/2014/main" id="{77139179-035B-8040-41F3-4C771F02D8CB}"/>
                    </a:ext>
                  </a:extLst>
                </p:cNvPr>
                <p:cNvSpPr/>
                <p:nvPr/>
              </p:nvSpPr>
              <p:spPr>
                <a:xfrm>
                  <a:off x="1536292" y="357153"/>
                  <a:ext cx="4129054" cy="100592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36544 w 4099309"/>
                    <a:gd name="connsiteY4" fmla="*/ 564391 h 1005927"/>
                    <a:gd name="connsiteX5" fmla="*/ 0 w 4099309"/>
                    <a:gd name="connsiteY5" fmla="*/ 528700 h 1005927"/>
                    <a:gd name="connsiteX0" fmla="*/ 11081 w 4110390"/>
                    <a:gd name="connsiteY0" fmla="*/ 528700 h 1005927"/>
                    <a:gd name="connsiteX1" fmla="*/ 3472384 w 4110390"/>
                    <a:gd name="connsiteY1" fmla="*/ 0 h 1005927"/>
                    <a:gd name="connsiteX2" fmla="*/ 4110390 w 4110390"/>
                    <a:gd name="connsiteY2" fmla="*/ 303051 h 1005927"/>
                    <a:gd name="connsiteX3" fmla="*/ 510188 w 4110390"/>
                    <a:gd name="connsiteY3" fmla="*/ 1005927 h 1005927"/>
                    <a:gd name="connsiteX4" fmla="*/ 0 w 4110390"/>
                    <a:gd name="connsiteY4" fmla="*/ 628684 h 1005927"/>
                    <a:gd name="connsiteX5" fmla="*/ 11081 w 4110390"/>
                    <a:gd name="connsiteY5" fmla="*/ 528700 h 1005927"/>
                    <a:gd name="connsiteX0" fmla="*/ 25621 w 4124930"/>
                    <a:gd name="connsiteY0" fmla="*/ 528700 h 1005927"/>
                    <a:gd name="connsiteX1" fmla="*/ 3486924 w 4124930"/>
                    <a:gd name="connsiteY1" fmla="*/ 0 h 1005927"/>
                    <a:gd name="connsiteX2" fmla="*/ 4124930 w 4124930"/>
                    <a:gd name="connsiteY2" fmla="*/ 303051 h 1005927"/>
                    <a:gd name="connsiteX3" fmla="*/ 524728 w 4124930"/>
                    <a:gd name="connsiteY3" fmla="*/ 1005927 h 1005927"/>
                    <a:gd name="connsiteX4" fmla="*/ 14540 w 4124930"/>
                    <a:gd name="connsiteY4" fmla="*/ 628684 h 1005927"/>
                    <a:gd name="connsiteX5" fmla="*/ 25621 w 4124930"/>
                    <a:gd name="connsiteY5" fmla="*/ 528700 h 1005927"/>
                    <a:gd name="connsiteX0" fmla="*/ 25621 w 4124930"/>
                    <a:gd name="connsiteY0" fmla="*/ 540606 h 1005927"/>
                    <a:gd name="connsiteX1" fmla="*/ 3486924 w 4124930"/>
                    <a:gd name="connsiteY1" fmla="*/ 0 h 1005927"/>
                    <a:gd name="connsiteX2" fmla="*/ 4124930 w 4124930"/>
                    <a:gd name="connsiteY2" fmla="*/ 303051 h 1005927"/>
                    <a:gd name="connsiteX3" fmla="*/ 524728 w 4124930"/>
                    <a:gd name="connsiteY3" fmla="*/ 1005927 h 1005927"/>
                    <a:gd name="connsiteX4" fmla="*/ 14540 w 4124930"/>
                    <a:gd name="connsiteY4" fmla="*/ 628684 h 1005927"/>
                    <a:gd name="connsiteX5" fmla="*/ 25621 w 4124930"/>
                    <a:gd name="connsiteY5" fmla="*/ 540606 h 1005927"/>
                    <a:gd name="connsiteX0" fmla="*/ 28575 w 4127884"/>
                    <a:gd name="connsiteY0" fmla="*/ 540606 h 1005927"/>
                    <a:gd name="connsiteX1" fmla="*/ 3489878 w 4127884"/>
                    <a:gd name="connsiteY1" fmla="*/ 0 h 1005927"/>
                    <a:gd name="connsiteX2" fmla="*/ 4127884 w 4127884"/>
                    <a:gd name="connsiteY2" fmla="*/ 303051 h 1005927"/>
                    <a:gd name="connsiteX3" fmla="*/ 527682 w 4127884"/>
                    <a:gd name="connsiteY3" fmla="*/ 1005927 h 1005927"/>
                    <a:gd name="connsiteX4" fmla="*/ 17494 w 4127884"/>
                    <a:gd name="connsiteY4" fmla="*/ 628684 h 1005927"/>
                    <a:gd name="connsiteX5" fmla="*/ 28575 w 4127884"/>
                    <a:gd name="connsiteY5" fmla="*/ 540606 h 1005927"/>
                    <a:gd name="connsiteX0" fmla="*/ 29745 w 4129054"/>
                    <a:gd name="connsiteY0" fmla="*/ 540606 h 1005927"/>
                    <a:gd name="connsiteX1" fmla="*/ 3491048 w 4129054"/>
                    <a:gd name="connsiteY1" fmla="*/ 0 h 1005927"/>
                    <a:gd name="connsiteX2" fmla="*/ 4129054 w 4129054"/>
                    <a:gd name="connsiteY2" fmla="*/ 303051 h 1005927"/>
                    <a:gd name="connsiteX3" fmla="*/ 528852 w 4129054"/>
                    <a:gd name="connsiteY3" fmla="*/ 1005927 h 1005927"/>
                    <a:gd name="connsiteX4" fmla="*/ 18664 w 4129054"/>
                    <a:gd name="connsiteY4" fmla="*/ 628684 h 1005927"/>
                    <a:gd name="connsiteX5" fmla="*/ 29745 w 4129054"/>
                    <a:gd name="connsiteY5" fmla="*/ 540606 h 1005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9054" h="1005927">
                      <a:moveTo>
                        <a:pt x="29745" y="540606"/>
                      </a:moveTo>
                      <a:lnTo>
                        <a:pt x="3491048" y="0"/>
                      </a:lnTo>
                      <a:lnTo>
                        <a:pt x="4129054" y="303051"/>
                      </a:lnTo>
                      <a:cubicBezTo>
                        <a:pt x="2925359" y="508314"/>
                        <a:pt x="1736176" y="728092"/>
                        <a:pt x="528852" y="1005927"/>
                      </a:cubicBezTo>
                      <a:lnTo>
                        <a:pt x="18664" y="628684"/>
                      </a:lnTo>
                      <a:cubicBezTo>
                        <a:pt x="-18124" y="597737"/>
                        <a:pt x="7001" y="542978"/>
                        <a:pt x="29745" y="540606"/>
                      </a:cubicBez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8">
                  <a:extLst>
                    <a:ext uri="{FF2B5EF4-FFF2-40B4-BE49-F238E27FC236}">
                      <a16:creationId xmlns:a16="http://schemas.microsoft.com/office/drawing/2014/main" id="{E50D1CF0-DD51-FBA5-F910-CC28043D35F8}"/>
                    </a:ext>
                  </a:extLst>
                </p:cNvPr>
                <p:cNvSpPr/>
                <p:nvPr/>
              </p:nvSpPr>
              <p:spPr>
                <a:xfrm>
                  <a:off x="2062341" y="658392"/>
                  <a:ext cx="4369223" cy="1129121"/>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953597"/>
                    <a:gd name="connsiteX1" fmla="*/ 3461303 w 4099309"/>
                    <a:gd name="connsiteY1" fmla="*/ 0 h 953597"/>
                    <a:gd name="connsiteX2" fmla="*/ 4099309 w 4099309"/>
                    <a:gd name="connsiteY2" fmla="*/ 303051 h 953597"/>
                    <a:gd name="connsiteX3" fmla="*/ 554191 w 4099309"/>
                    <a:gd name="connsiteY3" fmla="*/ 953597 h 953597"/>
                    <a:gd name="connsiteX4" fmla="*/ 0 w 4099309"/>
                    <a:gd name="connsiteY4" fmla="*/ 528700 h 953597"/>
                    <a:gd name="connsiteX0" fmla="*/ 0 w 4369223"/>
                    <a:gd name="connsiteY0" fmla="*/ 528700 h 953597"/>
                    <a:gd name="connsiteX1" fmla="*/ 3461303 w 4369223"/>
                    <a:gd name="connsiteY1" fmla="*/ 0 h 953597"/>
                    <a:gd name="connsiteX2" fmla="*/ 4369223 w 4369223"/>
                    <a:gd name="connsiteY2" fmla="*/ 201145 h 953597"/>
                    <a:gd name="connsiteX3" fmla="*/ 554191 w 4369223"/>
                    <a:gd name="connsiteY3" fmla="*/ 953597 h 953597"/>
                    <a:gd name="connsiteX4" fmla="*/ 0 w 4369223"/>
                    <a:gd name="connsiteY4" fmla="*/ 528700 h 953597"/>
                    <a:gd name="connsiteX0" fmla="*/ 0 w 4369223"/>
                    <a:gd name="connsiteY0" fmla="*/ 699461 h 1124358"/>
                    <a:gd name="connsiteX1" fmla="*/ 3593505 w 4369223"/>
                    <a:gd name="connsiteY1" fmla="*/ 0 h 1124358"/>
                    <a:gd name="connsiteX2" fmla="*/ 4369223 w 4369223"/>
                    <a:gd name="connsiteY2" fmla="*/ 371906 h 1124358"/>
                    <a:gd name="connsiteX3" fmla="*/ 554191 w 4369223"/>
                    <a:gd name="connsiteY3" fmla="*/ 1124358 h 1124358"/>
                    <a:gd name="connsiteX4" fmla="*/ 0 w 4369223"/>
                    <a:gd name="connsiteY4" fmla="*/ 699461 h 1124358"/>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9223" h="1129121">
                      <a:moveTo>
                        <a:pt x="0" y="704224"/>
                      </a:moveTo>
                      <a:cubicBezTo>
                        <a:pt x="1193072" y="412333"/>
                        <a:pt x="2414721" y="213310"/>
                        <a:pt x="3600649" y="0"/>
                      </a:cubicBezTo>
                      <a:lnTo>
                        <a:pt x="4369223" y="376669"/>
                      </a:lnTo>
                      <a:cubicBezTo>
                        <a:pt x="3165528" y="581932"/>
                        <a:pt x="1761515" y="851286"/>
                        <a:pt x="554191" y="1129121"/>
                      </a:cubicBezTo>
                      <a:lnTo>
                        <a:pt x="0" y="704224"/>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8">
                  <a:extLst>
                    <a:ext uri="{FF2B5EF4-FFF2-40B4-BE49-F238E27FC236}">
                      <a16:creationId xmlns:a16="http://schemas.microsoft.com/office/drawing/2014/main" id="{99AE0CEF-DE8A-927D-1C93-AB31AC60ED93}"/>
                    </a:ext>
                  </a:extLst>
                </p:cNvPr>
                <p:cNvSpPr/>
                <p:nvPr/>
              </p:nvSpPr>
              <p:spPr>
                <a:xfrm>
                  <a:off x="2616792" y="1037092"/>
                  <a:ext cx="4808823" cy="135874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3328416"/>
                    <a:gd name="connsiteY0" fmla="*/ 512064 h 1426464"/>
                    <a:gd name="connsiteX1" fmla="*/ 3328416 w 3328416"/>
                    <a:gd name="connsiteY1" fmla="*/ 0 h 1426464"/>
                    <a:gd name="connsiteX2" fmla="*/ 914400 w 3328416"/>
                    <a:gd name="connsiteY2" fmla="*/ 1426464 h 1426464"/>
                    <a:gd name="connsiteX3" fmla="*/ 0 w 3328416"/>
                    <a:gd name="connsiteY3" fmla="*/ 1426464 h 1426464"/>
                    <a:gd name="connsiteX4" fmla="*/ 0 w 3328416"/>
                    <a:gd name="connsiteY4" fmla="*/ 512064 h 1426464"/>
                    <a:gd name="connsiteX0" fmla="*/ 0 w 3328416"/>
                    <a:gd name="connsiteY0" fmla="*/ 512064 h 1426464"/>
                    <a:gd name="connsiteX1" fmla="*/ 3328416 w 3328416"/>
                    <a:gd name="connsiteY1" fmla="*/ 0 h 1426464"/>
                    <a:gd name="connsiteX2" fmla="*/ 914400 w 3328416"/>
                    <a:gd name="connsiteY2" fmla="*/ 1426464 h 1426464"/>
                    <a:gd name="connsiteX3" fmla="*/ 475488 w 3328416"/>
                    <a:gd name="connsiteY3" fmla="*/ 1016813 h 1426464"/>
                    <a:gd name="connsiteX4" fmla="*/ 0 w 3328416"/>
                    <a:gd name="connsiteY4" fmla="*/ 512064 h 1426464"/>
                    <a:gd name="connsiteX0" fmla="*/ 0 w 4103828"/>
                    <a:gd name="connsiteY0" fmla="*/ 512064 h 1016813"/>
                    <a:gd name="connsiteX1" fmla="*/ 3328416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103828"/>
                    <a:gd name="connsiteY0" fmla="*/ 512064 h 1016813"/>
                    <a:gd name="connsiteX1" fmla="*/ 3437684 w 4103828"/>
                    <a:gd name="connsiteY1" fmla="*/ 0 h 1016813"/>
                    <a:gd name="connsiteX2" fmla="*/ 4103828 w 4103828"/>
                    <a:gd name="connsiteY2" fmla="*/ 314553 h 1016813"/>
                    <a:gd name="connsiteX3" fmla="*/ 475488 w 4103828"/>
                    <a:gd name="connsiteY3" fmla="*/ 1016813 h 1016813"/>
                    <a:gd name="connsiteX4" fmla="*/ 0 w 4103828"/>
                    <a:gd name="connsiteY4" fmla="*/ 512064 h 1016813"/>
                    <a:gd name="connsiteX0" fmla="*/ 0 w 4086575"/>
                    <a:gd name="connsiteY0" fmla="*/ 512064 h 1016813"/>
                    <a:gd name="connsiteX1" fmla="*/ 3437684 w 4086575"/>
                    <a:gd name="connsiteY1" fmla="*/ 0 h 1016813"/>
                    <a:gd name="connsiteX2" fmla="*/ 4086575 w 4086575"/>
                    <a:gd name="connsiteY2" fmla="*/ 303051 h 1016813"/>
                    <a:gd name="connsiteX3" fmla="*/ 475488 w 4086575"/>
                    <a:gd name="connsiteY3" fmla="*/ 1016813 h 1016813"/>
                    <a:gd name="connsiteX4" fmla="*/ 0 w 4086575"/>
                    <a:gd name="connsiteY4" fmla="*/ 512064 h 1016813"/>
                    <a:gd name="connsiteX0" fmla="*/ 0 w 4121080"/>
                    <a:gd name="connsiteY0" fmla="*/ 517815 h 1016813"/>
                    <a:gd name="connsiteX1" fmla="*/ 3472189 w 4121080"/>
                    <a:gd name="connsiteY1" fmla="*/ 0 h 1016813"/>
                    <a:gd name="connsiteX2" fmla="*/ 4121080 w 4121080"/>
                    <a:gd name="connsiteY2" fmla="*/ 303051 h 1016813"/>
                    <a:gd name="connsiteX3" fmla="*/ 509993 w 4121080"/>
                    <a:gd name="connsiteY3" fmla="*/ 1016813 h 1016813"/>
                    <a:gd name="connsiteX4" fmla="*/ 0 w 4121080"/>
                    <a:gd name="connsiteY4" fmla="*/ 517815 h 1016813"/>
                    <a:gd name="connsiteX0" fmla="*/ 0 w 4110194"/>
                    <a:gd name="connsiteY0" fmla="*/ 528700 h 1016813"/>
                    <a:gd name="connsiteX1" fmla="*/ 3461303 w 4110194"/>
                    <a:gd name="connsiteY1" fmla="*/ 0 h 1016813"/>
                    <a:gd name="connsiteX2" fmla="*/ 4110194 w 4110194"/>
                    <a:gd name="connsiteY2" fmla="*/ 303051 h 1016813"/>
                    <a:gd name="connsiteX3" fmla="*/ 499107 w 4110194"/>
                    <a:gd name="connsiteY3" fmla="*/ 1016813 h 1016813"/>
                    <a:gd name="connsiteX4" fmla="*/ 0 w 4110194"/>
                    <a:gd name="connsiteY4" fmla="*/ 528700 h 1016813"/>
                    <a:gd name="connsiteX0" fmla="*/ 0 w 4110194"/>
                    <a:gd name="connsiteY0" fmla="*/ 528700 h 1005927"/>
                    <a:gd name="connsiteX1" fmla="*/ 3461303 w 4110194"/>
                    <a:gd name="connsiteY1" fmla="*/ 0 h 1005927"/>
                    <a:gd name="connsiteX2" fmla="*/ 4110194 w 4110194"/>
                    <a:gd name="connsiteY2" fmla="*/ 303051 h 1005927"/>
                    <a:gd name="connsiteX3" fmla="*/ 499107 w 4110194"/>
                    <a:gd name="connsiteY3" fmla="*/ 1005927 h 1005927"/>
                    <a:gd name="connsiteX4" fmla="*/ 0 w 4110194"/>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1005927"/>
                    <a:gd name="connsiteX1" fmla="*/ 3461303 w 4099309"/>
                    <a:gd name="connsiteY1" fmla="*/ 0 h 1005927"/>
                    <a:gd name="connsiteX2" fmla="*/ 4099309 w 4099309"/>
                    <a:gd name="connsiteY2" fmla="*/ 303051 h 1005927"/>
                    <a:gd name="connsiteX3" fmla="*/ 499107 w 4099309"/>
                    <a:gd name="connsiteY3" fmla="*/ 1005927 h 1005927"/>
                    <a:gd name="connsiteX4" fmla="*/ 0 w 4099309"/>
                    <a:gd name="connsiteY4" fmla="*/ 528700 h 1005927"/>
                    <a:gd name="connsiteX0" fmla="*/ 0 w 4099309"/>
                    <a:gd name="connsiteY0" fmla="*/ 528700 h 953597"/>
                    <a:gd name="connsiteX1" fmla="*/ 3461303 w 4099309"/>
                    <a:gd name="connsiteY1" fmla="*/ 0 h 953597"/>
                    <a:gd name="connsiteX2" fmla="*/ 4099309 w 4099309"/>
                    <a:gd name="connsiteY2" fmla="*/ 303051 h 953597"/>
                    <a:gd name="connsiteX3" fmla="*/ 554191 w 4099309"/>
                    <a:gd name="connsiteY3" fmla="*/ 953597 h 953597"/>
                    <a:gd name="connsiteX4" fmla="*/ 0 w 4099309"/>
                    <a:gd name="connsiteY4" fmla="*/ 528700 h 953597"/>
                    <a:gd name="connsiteX0" fmla="*/ 0 w 4369223"/>
                    <a:gd name="connsiteY0" fmla="*/ 528700 h 953597"/>
                    <a:gd name="connsiteX1" fmla="*/ 3461303 w 4369223"/>
                    <a:gd name="connsiteY1" fmla="*/ 0 h 953597"/>
                    <a:gd name="connsiteX2" fmla="*/ 4369223 w 4369223"/>
                    <a:gd name="connsiteY2" fmla="*/ 201145 h 953597"/>
                    <a:gd name="connsiteX3" fmla="*/ 554191 w 4369223"/>
                    <a:gd name="connsiteY3" fmla="*/ 953597 h 953597"/>
                    <a:gd name="connsiteX4" fmla="*/ 0 w 4369223"/>
                    <a:gd name="connsiteY4" fmla="*/ 528700 h 953597"/>
                    <a:gd name="connsiteX0" fmla="*/ 0 w 4369223"/>
                    <a:gd name="connsiteY0" fmla="*/ 699461 h 1124358"/>
                    <a:gd name="connsiteX1" fmla="*/ 3593505 w 4369223"/>
                    <a:gd name="connsiteY1" fmla="*/ 0 h 1124358"/>
                    <a:gd name="connsiteX2" fmla="*/ 4369223 w 4369223"/>
                    <a:gd name="connsiteY2" fmla="*/ 371906 h 1124358"/>
                    <a:gd name="connsiteX3" fmla="*/ 554191 w 4369223"/>
                    <a:gd name="connsiteY3" fmla="*/ 1124358 h 1124358"/>
                    <a:gd name="connsiteX4" fmla="*/ 0 w 4369223"/>
                    <a:gd name="connsiteY4" fmla="*/ 699461 h 1124358"/>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369223"/>
                    <a:gd name="connsiteY0" fmla="*/ 704224 h 1129121"/>
                    <a:gd name="connsiteX1" fmla="*/ 3600649 w 4369223"/>
                    <a:gd name="connsiteY1" fmla="*/ 0 h 1129121"/>
                    <a:gd name="connsiteX2" fmla="*/ 4369223 w 4369223"/>
                    <a:gd name="connsiteY2" fmla="*/ 376669 h 1129121"/>
                    <a:gd name="connsiteX3" fmla="*/ 554191 w 4369223"/>
                    <a:gd name="connsiteY3" fmla="*/ 1129121 h 1129121"/>
                    <a:gd name="connsiteX4" fmla="*/ 0 w 4369223"/>
                    <a:gd name="connsiteY4" fmla="*/ 704224 h 1129121"/>
                    <a:gd name="connsiteX0" fmla="*/ 0 w 4578773"/>
                    <a:gd name="connsiteY0" fmla="*/ 535155 h 1129121"/>
                    <a:gd name="connsiteX1" fmla="*/ 3810199 w 4578773"/>
                    <a:gd name="connsiteY1" fmla="*/ 0 h 1129121"/>
                    <a:gd name="connsiteX2" fmla="*/ 4578773 w 4578773"/>
                    <a:gd name="connsiteY2" fmla="*/ 376669 h 1129121"/>
                    <a:gd name="connsiteX3" fmla="*/ 763741 w 4578773"/>
                    <a:gd name="connsiteY3" fmla="*/ 1129121 h 1129121"/>
                    <a:gd name="connsiteX4" fmla="*/ 0 w 4578773"/>
                    <a:gd name="connsiteY4" fmla="*/ 535155 h 1129121"/>
                    <a:gd name="connsiteX0" fmla="*/ 0 w 4578773"/>
                    <a:gd name="connsiteY0" fmla="*/ 535155 h 1137322"/>
                    <a:gd name="connsiteX1" fmla="*/ 3810199 w 4578773"/>
                    <a:gd name="connsiteY1" fmla="*/ 0 h 1137322"/>
                    <a:gd name="connsiteX2" fmla="*/ 4578773 w 4578773"/>
                    <a:gd name="connsiteY2" fmla="*/ 376669 h 1137322"/>
                    <a:gd name="connsiteX3" fmla="*/ 763741 w 4578773"/>
                    <a:gd name="connsiteY3" fmla="*/ 1137322 h 1137322"/>
                    <a:gd name="connsiteX4" fmla="*/ 0 w 4578773"/>
                    <a:gd name="connsiteY4" fmla="*/ 535155 h 1137322"/>
                    <a:gd name="connsiteX0" fmla="*/ 0 w 4578773"/>
                    <a:gd name="connsiteY0" fmla="*/ 535155 h 1149623"/>
                    <a:gd name="connsiteX1" fmla="*/ 3810199 w 4578773"/>
                    <a:gd name="connsiteY1" fmla="*/ 0 h 1149623"/>
                    <a:gd name="connsiteX2" fmla="*/ 4578773 w 4578773"/>
                    <a:gd name="connsiteY2" fmla="*/ 376669 h 1149623"/>
                    <a:gd name="connsiteX3" fmla="*/ 767841 w 4578773"/>
                    <a:gd name="connsiteY3" fmla="*/ 1149623 h 1149623"/>
                    <a:gd name="connsiteX4" fmla="*/ 0 w 4578773"/>
                    <a:gd name="connsiteY4" fmla="*/ 535155 h 1149623"/>
                    <a:gd name="connsiteX0" fmla="*/ 0 w 4578773"/>
                    <a:gd name="connsiteY0" fmla="*/ 535155 h 1129121"/>
                    <a:gd name="connsiteX1" fmla="*/ 3810199 w 4578773"/>
                    <a:gd name="connsiteY1" fmla="*/ 0 h 1129121"/>
                    <a:gd name="connsiteX2" fmla="*/ 4578773 w 4578773"/>
                    <a:gd name="connsiteY2" fmla="*/ 376669 h 1129121"/>
                    <a:gd name="connsiteX3" fmla="*/ 763740 w 4578773"/>
                    <a:gd name="connsiteY3" fmla="*/ 1129121 h 1129121"/>
                    <a:gd name="connsiteX4" fmla="*/ 0 w 4578773"/>
                    <a:gd name="connsiteY4" fmla="*/ 535155 h 1129121"/>
                    <a:gd name="connsiteX0" fmla="*/ 0 w 4800198"/>
                    <a:gd name="connsiteY0" fmla="*/ 535155 h 1129121"/>
                    <a:gd name="connsiteX1" fmla="*/ 3810199 w 4800198"/>
                    <a:gd name="connsiteY1" fmla="*/ 0 h 1129121"/>
                    <a:gd name="connsiteX2" fmla="*/ 4800198 w 4800198"/>
                    <a:gd name="connsiteY2" fmla="*/ 298760 h 1129121"/>
                    <a:gd name="connsiteX3" fmla="*/ 763740 w 4800198"/>
                    <a:gd name="connsiteY3" fmla="*/ 1129121 h 1129121"/>
                    <a:gd name="connsiteX4" fmla="*/ 0 w 4800198"/>
                    <a:gd name="connsiteY4" fmla="*/ 535155 h 1129121"/>
                    <a:gd name="connsiteX0" fmla="*/ 0 w 4800198"/>
                    <a:gd name="connsiteY0" fmla="*/ 764780 h 1358746"/>
                    <a:gd name="connsiteX1" fmla="*/ 3801998 w 4800198"/>
                    <a:gd name="connsiteY1" fmla="*/ 0 h 1358746"/>
                    <a:gd name="connsiteX2" fmla="*/ 4800198 w 4800198"/>
                    <a:gd name="connsiteY2" fmla="*/ 528385 h 1358746"/>
                    <a:gd name="connsiteX3" fmla="*/ 763740 w 4800198"/>
                    <a:gd name="connsiteY3" fmla="*/ 1358746 h 1358746"/>
                    <a:gd name="connsiteX4" fmla="*/ 0 w 4800198"/>
                    <a:gd name="connsiteY4" fmla="*/ 764780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399"/>
                    <a:gd name="connsiteY0" fmla="*/ 752479 h 1358746"/>
                    <a:gd name="connsiteX1" fmla="*/ 3810199 w 4808399"/>
                    <a:gd name="connsiteY1" fmla="*/ 0 h 1358746"/>
                    <a:gd name="connsiteX2" fmla="*/ 4682006 w 4808399"/>
                    <a:gd name="connsiteY2" fmla="*/ 467773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616399 w 4808399"/>
                    <a:gd name="connsiteY2" fmla="*/ 402166 h 1358746"/>
                    <a:gd name="connsiteX3" fmla="*/ 4808399 w 4808399"/>
                    <a:gd name="connsiteY3" fmla="*/ 528385 h 1358746"/>
                    <a:gd name="connsiteX4" fmla="*/ 771941 w 4808399"/>
                    <a:gd name="connsiteY4" fmla="*/ 1358746 h 1358746"/>
                    <a:gd name="connsiteX5" fmla="*/ 0 w 4808399"/>
                    <a:gd name="connsiteY5" fmla="*/ 752479 h 1358746"/>
                    <a:gd name="connsiteX0" fmla="*/ 0 w 4808399"/>
                    <a:gd name="connsiteY0" fmla="*/ 752479 h 1358746"/>
                    <a:gd name="connsiteX1" fmla="*/ 3810199 w 4808399"/>
                    <a:gd name="connsiteY1" fmla="*/ 0 h 1358746"/>
                    <a:gd name="connsiteX2" fmla="*/ 4808399 w 4808399"/>
                    <a:gd name="connsiteY2" fmla="*/ 528385 h 1358746"/>
                    <a:gd name="connsiteX3" fmla="*/ 771941 w 4808399"/>
                    <a:gd name="connsiteY3" fmla="*/ 1358746 h 1358746"/>
                    <a:gd name="connsiteX4" fmla="*/ 0 w 4808399"/>
                    <a:gd name="connsiteY4" fmla="*/ 752479 h 1358746"/>
                    <a:gd name="connsiteX0" fmla="*/ 0 w 4808823"/>
                    <a:gd name="connsiteY0" fmla="*/ 752479 h 1358746"/>
                    <a:gd name="connsiteX1" fmla="*/ 3810199 w 4808823"/>
                    <a:gd name="connsiteY1" fmla="*/ 0 h 1358746"/>
                    <a:gd name="connsiteX2" fmla="*/ 4808399 w 4808823"/>
                    <a:gd name="connsiteY2" fmla="*/ 528385 h 1358746"/>
                    <a:gd name="connsiteX3" fmla="*/ 771941 w 4808823"/>
                    <a:gd name="connsiteY3" fmla="*/ 1358746 h 1358746"/>
                    <a:gd name="connsiteX4" fmla="*/ 0 w 4808823"/>
                    <a:gd name="connsiteY4" fmla="*/ 752479 h 1358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8823" h="1358746">
                      <a:moveTo>
                        <a:pt x="0" y="752479"/>
                      </a:moveTo>
                      <a:cubicBezTo>
                        <a:pt x="1209473" y="464688"/>
                        <a:pt x="2624271" y="213310"/>
                        <a:pt x="3810199" y="0"/>
                      </a:cubicBezTo>
                      <a:cubicBezTo>
                        <a:pt x="4142932" y="176128"/>
                        <a:pt x="4828305" y="450668"/>
                        <a:pt x="4808399" y="528385"/>
                      </a:cubicBezTo>
                      <a:lnTo>
                        <a:pt x="771941" y="1358746"/>
                      </a:lnTo>
                      <a:lnTo>
                        <a:pt x="0" y="752479"/>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C8A00447-9C2E-04EB-9FAE-3297EF6DBB33}"/>
                    </a:ext>
                  </a:extLst>
                </p:cNvPr>
                <p:cNvGrpSpPr/>
                <p:nvPr/>
              </p:nvGrpSpPr>
              <p:grpSpPr>
                <a:xfrm>
                  <a:off x="1550946" y="379265"/>
                  <a:ext cx="5772639" cy="1956201"/>
                  <a:chOff x="1550946" y="379265"/>
                  <a:chExt cx="5772639" cy="1956201"/>
                </a:xfrm>
              </p:grpSpPr>
              <p:sp>
                <p:nvSpPr>
                  <p:cNvPr id="77" name="Rectangle 24">
                    <a:extLst>
                      <a:ext uri="{FF2B5EF4-FFF2-40B4-BE49-F238E27FC236}">
                        <a16:creationId xmlns:a16="http://schemas.microsoft.com/office/drawing/2014/main" id="{2B0868D7-50DF-4785-F085-49186C2B5909}"/>
                      </a:ext>
                    </a:extLst>
                  </p:cNvPr>
                  <p:cNvSpPr/>
                  <p:nvPr/>
                </p:nvSpPr>
                <p:spPr>
                  <a:xfrm>
                    <a:off x="2656258" y="1517805"/>
                    <a:ext cx="2187340" cy="817661"/>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7340" h="817661">
                        <a:moveTo>
                          <a:pt x="29885" y="257435"/>
                        </a:moveTo>
                        <a:lnTo>
                          <a:pt x="1363247" y="4729"/>
                        </a:lnTo>
                        <a:cubicBezTo>
                          <a:pt x="1453202" y="-10668"/>
                          <a:pt x="1493279" y="13835"/>
                          <a:pt x="1540008" y="44989"/>
                        </a:cubicBezTo>
                        <a:lnTo>
                          <a:pt x="2165125" y="430699"/>
                        </a:lnTo>
                        <a:cubicBezTo>
                          <a:pt x="2213716" y="493756"/>
                          <a:pt x="2179179" y="536863"/>
                          <a:pt x="2094766" y="553368"/>
                        </a:cubicBezTo>
                        <a:lnTo>
                          <a:pt x="871665" y="799785"/>
                        </a:lnTo>
                        <a:cubicBezTo>
                          <a:pt x="803878" y="820724"/>
                          <a:pt x="702840" y="835011"/>
                          <a:pt x="638377" y="772824"/>
                        </a:cubicBezTo>
                        <a:lnTo>
                          <a:pt x="57016" y="350896"/>
                        </a:lnTo>
                        <a:cubicBezTo>
                          <a:pt x="1420" y="308658"/>
                          <a:pt x="-24248" y="293023"/>
                          <a:pt x="29885" y="257435"/>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24">
                    <a:extLst>
                      <a:ext uri="{FF2B5EF4-FFF2-40B4-BE49-F238E27FC236}">
                        <a16:creationId xmlns:a16="http://schemas.microsoft.com/office/drawing/2014/main" id="{FA03BC92-AD09-1311-0FD7-A79C8AAECFDB}"/>
                      </a:ext>
                    </a:extLst>
                  </p:cNvPr>
                  <p:cNvSpPr/>
                  <p:nvPr/>
                </p:nvSpPr>
                <p:spPr>
                  <a:xfrm>
                    <a:off x="4220016" y="1257867"/>
                    <a:ext cx="1985136" cy="752709"/>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26367 h 786593"/>
                      <a:gd name="connsiteX1" fmla="*/ 1073964 w 2187340"/>
                      <a:gd name="connsiteY1" fmla="*/ 26862 h 786593"/>
                      <a:gd name="connsiteX2" fmla="*/ 1540008 w 2187340"/>
                      <a:gd name="connsiteY2" fmla="*/ 13921 h 786593"/>
                      <a:gd name="connsiteX3" fmla="*/ 2165125 w 2187340"/>
                      <a:gd name="connsiteY3" fmla="*/ 399631 h 786593"/>
                      <a:gd name="connsiteX4" fmla="*/ 2094766 w 2187340"/>
                      <a:gd name="connsiteY4" fmla="*/ 522300 h 786593"/>
                      <a:gd name="connsiteX5" fmla="*/ 871665 w 2187340"/>
                      <a:gd name="connsiteY5" fmla="*/ 768717 h 786593"/>
                      <a:gd name="connsiteX6" fmla="*/ 638377 w 2187340"/>
                      <a:gd name="connsiteY6" fmla="*/ 741756 h 786593"/>
                      <a:gd name="connsiteX7" fmla="*/ 57016 w 2187340"/>
                      <a:gd name="connsiteY7" fmla="*/ 319828 h 786593"/>
                      <a:gd name="connsiteX8" fmla="*/ 29885 w 2187340"/>
                      <a:gd name="connsiteY8" fmla="*/ 226367 h 786593"/>
                      <a:gd name="connsiteX0" fmla="*/ 29885 w 2187340"/>
                      <a:gd name="connsiteY0" fmla="*/ 207145 h 767371"/>
                      <a:gd name="connsiteX1" fmla="*/ 1073964 w 2187340"/>
                      <a:gd name="connsiteY1" fmla="*/ 7640 h 767371"/>
                      <a:gd name="connsiteX2" fmla="*/ 1227450 w 2187340"/>
                      <a:gd name="connsiteY2" fmla="*/ 31275 h 767371"/>
                      <a:gd name="connsiteX3" fmla="*/ 2165125 w 2187340"/>
                      <a:gd name="connsiteY3" fmla="*/ 380409 h 767371"/>
                      <a:gd name="connsiteX4" fmla="*/ 2094766 w 2187340"/>
                      <a:gd name="connsiteY4" fmla="*/ 503078 h 767371"/>
                      <a:gd name="connsiteX5" fmla="*/ 871665 w 2187340"/>
                      <a:gd name="connsiteY5" fmla="*/ 749495 h 767371"/>
                      <a:gd name="connsiteX6" fmla="*/ 638377 w 2187340"/>
                      <a:gd name="connsiteY6" fmla="*/ 722534 h 767371"/>
                      <a:gd name="connsiteX7" fmla="*/ 57016 w 2187340"/>
                      <a:gd name="connsiteY7" fmla="*/ 300606 h 767371"/>
                      <a:gd name="connsiteX8" fmla="*/ 29885 w 2187340"/>
                      <a:gd name="connsiteY8" fmla="*/ 207145 h 767371"/>
                      <a:gd name="connsiteX0" fmla="*/ 29885 w 2115180"/>
                      <a:gd name="connsiteY0" fmla="*/ 207145 h 767371"/>
                      <a:gd name="connsiteX1" fmla="*/ 1073964 w 2115180"/>
                      <a:gd name="connsiteY1" fmla="*/ 7640 h 767371"/>
                      <a:gd name="connsiteX2" fmla="*/ 1227450 w 2115180"/>
                      <a:gd name="connsiteY2" fmla="*/ 31275 h 767371"/>
                      <a:gd name="connsiteX3" fmla="*/ 1929044 w 2115180"/>
                      <a:gd name="connsiteY3" fmla="*/ 423635 h 767371"/>
                      <a:gd name="connsiteX4" fmla="*/ 2094766 w 2115180"/>
                      <a:gd name="connsiteY4" fmla="*/ 503078 h 767371"/>
                      <a:gd name="connsiteX5" fmla="*/ 871665 w 2115180"/>
                      <a:gd name="connsiteY5" fmla="*/ 749495 h 767371"/>
                      <a:gd name="connsiteX6" fmla="*/ 638377 w 2115180"/>
                      <a:gd name="connsiteY6" fmla="*/ 722534 h 767371"/>
                      <a:gd name="connsiteX7" fmla="*/ 57016 w 2115180"/>
                      <a:gd name="connsiteY7" fmla="*/ 300606 h 767371"/>
                      <a:gd name="connsiteX8" fmla="*/ 29885 w 2115180"/>
                      <a:gd name="connsiteY8" fmla="*/ 207145 h 767371"/>
                      <a:gd name="connsiteX0" fmla="*/ 29885 w 1994513"/>
                      <a:gd name="connsiteY0" fmla="*/ 207145 h 767371"/>
                      <a:gd name="connsiteX1" fmla="*/ 1073964 w 1994513"/>
                      <a:gd name="connsiteY1" fmla="*/ 7640 h 767371"/>
                      <a:gd name="connsiteX2" fmla="*/ 1227450 w 1994513"/>
                      <a:gd name="connsiteY2" fmla="*/ 31275 h 767371"/>
                      <a:gd name="connsiteX3" fmla="*/ 1929044 w 1994513"/>
                      <a:gd name="connsiteY3" fmla="*/ 423635 h 767371"/>
                      <a:gd name="connsiteX4" fmla="*/ 1951787 w 1994513"/>
                      <a:gd name="connsiteY4" fmla="*/ 519704 h 767371"/>
                      <a:gd name="connsiteX5" fmla="*/ 871665 w 1994513"/>
                      <a:gd name="connsiteY5" fmla="*/ 749495 h 767371"/>
                      <a:gd name="connsiteX6" fmla="*/ 638377 w 1994513"/>
                      <a:gd name="connsiteY6" fmla="*/ 722534 h 767371"/>
                      <a:gd name="connsiteX7" fmla="*/ 57016 w 1994513"/>
                      <a:gd name="connsiteY7" fmla="*/ 300606 h 767371"/>
                      <a:gd name="connsiteX8" fmla="*/ 29885 w 1994513"/>
                      <a:gd name="connsiteY8" fmla="*/ 207145 h 767371"/>
                      <a:gd name="connsiteX0" fmla="*/ 29885 w 1994513"/>
                      <a:gd name="connsiteY0" fmla="*/ 207145 h 757149"/>
                      <a:gd name="connsiteX1" fmla="*/ 1073964 w 1994513"/>
                      <a:gd name="connsiteY1" fmla="*/ 7640 h 757149"/>
                      <a:gd name="connsiteX2" fmla="*/ 1227450 w 1994513"/>
                      <a:gd name="connsiteY2" fmla="*/ 31275 h 757149"/>
                      <a:gd name="connsiteX3" fmla="*/ 1929044 w 1994513"/>
                      <a:gd name="connsiteY3" fmla="*/ 423635 h 757149"/>
                      <a:gd name="connsiteX4" fmla="*/ 1951787 w 1994513"/>
                      <a:gd name="connsiteY4" fmla="*/ 519704 h 757149"/>
                      <a:gd name="connsiteX5" fmla="*/ 871665 w 1994513"/>
                      <a:gd name="connsiteY5" fmla="*/ 749495 h 757149"/>
                      <a:gd name="connsiteX6" fmla="*/ 684929 w 1994513"/>
                      <a:gd name="connsiteY6" fmla="*/ 685958 h 757149"/>
                      <a:gd name="connsiteX7" fmla="*/ 57016 w 1994513"/>
                      <a:gd name="connsiteY7" fmla="*/ 300606 h 757149"/>
                      <a:gd name="connsiteX8" fmla="*/ 29885 w 1994513"/>
                      <a:gd name="connsiteY8" fmla="*/ 207145 h 757149"/>
                      <a:gd name="connsiteX0" fmla="*/ 29885 w 1994513"/>
                      <a:gd name="connsiteY0" fmla="*/ 207145 h 748943"/>
                      <a:gd name="connsiteX1" fmla="*/ 1073964 w 1994513"/>
                      <a:gd name="connsiteY1" fmla="*/ 7640 h 748943"/>
                      <a:gd name="connsiteX2" fmla="*/ 1227450 w 1994513"/>
                      <a:gd name="connsiteY2" fmla="*/ 31275 h 748943"/>
                      <a:gd name="connsiteX3" fmla="*/ 1929044 w 1994513"/>
                      <a:gd name="connsiteY3" fmla="*/ 423635 h 748943"/>
                      <a:gd name="connsiteX4" fmla="*/ 1951787 w 1994513"/>
                      <a:gd name="connsiteY4" fmla="*/ 519704 h 748943"/>
                      <a:gd name="connsiteX5" fmla="*/ 845064 w 1994513"/>
                      <a:gd name="connsiteY5" fmla="*/ 739520 h 748943"/>
                      <a:gd name="connsiteX6" fmla="*/ 684929 w 1994513"/>
                      <a:gd name="connsiteY6" fmla="*/ 685958 h 748943"/>
                      <a:gd name="connsiteX7" fmla="*/ 57016 w 1994513"/>
                      <a:gd name="connsiteY7" fmla="*/ 300606 h 748943"/>
                      <a:gd name="connsiteX8" fmla="*/ 29885 w 1994513"/>
                      <a:gd name="connsiteY8" fmla="*/ 207145 h 748943"/>
                      <a:gd name="connsiteX0" fmla="*/ 25696 w 1990324"/>
                      <a:gd name="connsiteY0" fmla="*/ 207145 h 748943"/>
                      <a:gd name="connsiteX1" fmla="*/ 1069775 w 1990324"/>
                      <a:gd name="connsiteY1" fmla="*/ 7640 h 748943"/>
                      <a:gd name="connsiteX2" fmla="*/ 1223261 w 1990324"/>
                      <a:gd name="connsiteY2" fmla="*/ 31275 h 748943"/>
                      <a:gd name="connsiteX3" fmla="*/ 1924855 w 1990324"/>
                      <a:gd name="connsiteY3" fmla="*/ 423635 h 748943"/>
                      <a:gd name="connsiteX4" fmla="*/ 1947598 w 1990324"/>
                      <a:gd name="connsiteY4" fmla="*/ 519704 h 748943"/>
                      <a:gd name="connsiteX5" fmla="*/ 840875 w 1990324"/>
                      <a:gd name="connsiteY5" fmla="*/ 739520 h 748943"/>
                      <a:gd name="connsiteX6" fmla="*/ 680740 w 1990324"/>
                      <a:gd name="connsiteY6" fmla="*/ 685958 h 748943"/>
                      <a:gd name="connsiteX7" fmla="*/ 52827 w 1990324"/>
                      <a:gd name="connsiteY7" fmla="*/ 300606 h 748943"/>
                      <a:gd name="connsiteX8" fmla="*/ 25696 w 1990324"/>
                      <a:gd name="connsiteY8" fmla="*/ 207145 h 748943"/>
                      <a:gd name="connsiteX0" fmla="*/ 18311 w 1982939"/>
                      <a:gd name="connsiteY0" fmla="*/ 207145 h 748943"/>
                      <a:gd name="connsiteX1" fmla="*/ 1062390 w 1982939"/>
                      <a:gd name="connsiteY1" fmla="*/ 7640 h 748943"/>
                      <a:gd name="connsiteX2" fmla="*/ 1215876 w 1982939"/>
                      <a:gd name="connsiteY2" fmla="*/ 31275 h 748943"/>
                      <a:gd name="connsiteX3" fmla="*/ 1917470 w 1982939"/>
                      <a:gd name="connsiteY3" fmla="*/ 423635 h 748943"/>
                      <a:gd name="connsiteX4" fmla="*/ 1940213 w 1982939"/>
                      <a:gd name="connsiteY4" fmla="*/ 519704 h 748943"/>
                      <a:gd name="connsiteX5" fmla="*/ 833490 w 1982939"/>
                      <a:gd name="connsiteY5" fmla="*/ 739520 h 748943"/>
                      <a:gd name="connsiteX6" fmla="*/ 673355 w 1982939"/>
                      <a:gd name="connsiteY6" fmla="*/ 685958 h 748943"/>
                      <a:gd name="connsiteX7" fmla="*/ 45442 w 1982939"/>
                      <a:gd name="connsiteY7" fmla="*/ 300606 h 748943"/>
                      <a:gd name="connsiteX8" fmla="*/ 18311 w 1982939"/>
                      <a:gd name="connsiteY8" fmla="*/ 207145 h 748943"/>
                      <a:gd name="connsiteX0" fmla="*/ 21717 w 1986345"/>
                      <a:gd name="connsiteY0" fmla="*/ 207145 h 748943"/>
                      <a:gd name="connsiteX1" fmla="*/ 1065796 w 1986345"/>
                      <a:gd name="connsiteY1" fmla="*/ 7640 h 748943"/>
                      <a:gd name="connsiteX2" fmla="*/ 1219282 w 1986345"/>
                      <a:gd name="connsiteY2" fmla="*/ 31275 h 748943"/>
                      <a:gd name="connsiteX3" fmla="*/ 1920876 w 1986345"/>
                      <a:gd name="connsiteY3" fmla="*/ 423635 h 748943"/>
                      <a:gd name="connsiteX4" fmla="*/ 1943619 w 1986345"/>
                      <a:gd name="connsiteY4" fmla="*/ 519704 h 748943"/>
                      <a:gd name="connsiteX5" fmla="*/ 836896 w 1986345"/>
                      <a:gd name="connsiteY5" fmla="*/ 739520 h 748943"/>
                      <a:gd name="connsiteX6" fmla="*/ 676761 w 1986345"/>
                      <a:gd name="connsiteY6" fmla="*/ 685958 h 748943"/>
                      <a:gd name="connsiteX7" fmla="*/ 48848 w 1986345"/>
                      <a:gd name="connsiteY7" fmla="*/ 300606 h 748943"/>
                      <a:gd name="connsiteX8" fmla="*/ 21717 w 1986345"/>
                      <a:gd name="connsiteY8" fmla="*/ 207145 h 748943"/>
                      <a:gd name="connsiteX0" fmla="*/ 21717 w 1986345"/>
                      <a:gd name="connsiteY0" fmla="*/ 212344 h 754142"/>
                      <a:gd name="connsiteX1" fmla="*/ 1075772 w 1986345"/>
                      <a:gd name="connsiteY1" fmla="*/ 6189 h 754142"/>
                      <a:gd name="connsiteX2" fmla="*/ 1219282 w 1986345"/>
                      <a:gd name="connsiteY2" fmla="*/ 36474 h 754142"/>
                      <a:gd name="connsiteX3" fmla="*/ 1920876 w 1986345"/>
                      <a:gd name="connsiteY3" fmla="*/ 428834 h 754142"/>
                      <a:gd name="connsiteX4" fmla="*/ 1943619 w 1986345"/>
                      <a:gd name="connsiteY4" fmla="*/ 524903 h 754142"/>
                      <a:gd name="connsiteX5" fmla="*/ 836896 w 1986345"/>
                      <a:gd name="connsiteY5" fmla="*/ 744719 h 754142"/>
                      <a:gd name="connsiteX6" fmla="*/ 676761 w 1986345"/>
                      <a:gd name="connsiteY6" fmla="*/ 691157 h 754142"/>
                      <a:gd name="connsiteX7" fmla="*/ 48848 w 1986345"/>
                      <a:gd name="connsiteY7" fmla="*/ 305805 h 754142"/>
                      <a:gd name="connsiteX8" fmla="*/ 21717 w 1986345"/>
                      <a:gd name="connsiteY8" fmla="*/ 212344 h 754142"/>
                      <a:gd name="connsiteX0" fmla="*/ 21717 w 1986345"/>
                      <a:gd name="connsiteY0" fmla="*/ 210911 h 752709"/>
                      <a:gd name="connsiteX1" fmla="*/ 1075772 w 1986345"/>
                      <a:gd name="connsiteY1" fmla="*/ 4756 h 752709"/>
                      <a:gd name="connsiteX2" fmla="*/ 1219282 w 1986345"/>
                      <a:gd name="connsiteY2" fmla="*/ 35041 h 752709"/>
                      <a:gd name="connsiteX3" fmla="*/ 1920876 w 1986345"/>
                      <a:gd name="connsiteY3" fmla="*/ 427401 h 752709"/>
                      <a:gd name="connsiteX4" fmla="*/ 1943619 w 1986345"/>
                      <a:gd name="connsiteY4" fmla="*/ 523470 h 752709"/>
                      <a:gd name="connsiteX5" fmla="*/ 836896 w 1986345"/>
                      <a:gd name="connsiteY5" fmla="*/ 743286 h 752709"/>
                      <a:gd name="connsiteX6" fmla="*/ 676761 w 1986345"/>
                      <a:gd name="connsiteY6" fmla="*/ 689724 h 752709"/>
                      <a:gd name="connsiteX7" fmla="*/ 48848 w 1986345"/>
                      <a:gd name="connsiteY7" fmla="*/ 304372 h 752709"/>
                      <a:gd name="connsiteX8" fmla="*/ 21717 w 1986345"/>
                      <a:gd name="connsiteY8" fmla="*/ 210911 h 752709"/>
                      <a:gd name="connsiteX0" fmla="*/ 21717 w 1989918"/>
                      <a:gd name="connsiteY0" fmla="*/ 210911 h 752709"/>
                      <a:gd name="connsiteX1" fmla="*/ 1075772 w 1989918"/>
                      <a:gd name="connsiteY1" fmla="*/ 4756 h 752709"/>
                      <a:gd name="connsiteX2" fmla="*/ 1219282 w 1989918"/>
                      <a:gd name="connsiteY2" fmla="*/ 35041 h 752709"/>
                      <a:gd name="connsiteX3" fmla="*/ 1920876 w 1989918"/>
                      <a:gd name="connsiteY3" fmla="*/ 427401 h 752709"/>
                      <a:gd name="connsiteX4" fmla="*/ 1943619 w 1989918"/>
                      <a:gd name="connsiteY4" fmla="*/ 523470 h 752709"/>
                      <a:gd name="connsiteX5" fmla="*/ 836896 w 1989918"/>
                      <a:gd name="connsiteY5" fmla="*/ 743286 h 752709"/>
                      <a:gd name="connsiteX6" fmla="*/ 676761 w 1989918"/>
                      <a:gd name="connsiteY6" fmla="*/ 689724 h 752709"/>
                      <a:gd name="connsiteX7" fmla="*/ 48848 w 1989918"/>
                      <a:gd name="connsiteY7" fmla="*/ 304372 h 752709"/>
                      <a:gd name="connsiteX8" fmla="*/ 21717 w 1989918"/>
                      <a:gd name="connsiteY8" fmla="*/ 210911 h 752709"/>
                      <a:gd name="connsiteX0" fmla="*/ 21717 w 1984160"/>
                      <a:gd name="connsiteY0" fmla="*/ 210911 h 752709"/>
                      <a:gd name="connsiteX1" fmla="*/ 1075772 w 1984160"/>
                      <a:gd name="connsiteY1" fmla="*/ 4756 h 752709"/>
                      <a:gd name="connsiteX2" fmla="*/ 1219282 w 1984160"/>
                      <a:gd name="connsiteY2" fmla="*/ 35041 h 752709"/>
                      <a:gd name="connsiteX3" fmla="*/ 1920876 w 1984160"/>
                      <a:gd name="connsiteY3" fmla="*/ 427401 h 752709"/>
                      <a:gd name="connsiteX4" fmla="*/ 1943619 w 1984160"/>
                      <a:gd name="connsiteY4" fmla="*/ 523470 h 752709"/>
                      <a:gd name="connsiteX5" fmla="*/ 836896 w 1984160"/>
                      <a:gd name="connsiteY5" fmla="*/ 743286 h 752709"/>
                      <a:gd name="connsiteX6" fmla="*/ 676761 w 1984160"/>
                      <a:gd name="connsiteY6" fmla="*/ 689724 h 752709"/>
                      <a:gd name="connsiteX7" fmla="*/ 48848 w 1984160"/>
                      <a:gd name="connsiteY7" fmla="*/ 304372 h 752709"/>
                      <a:gd name="connsiteX8" fmla="*/ 21717 w 1984160"/>
                      <a:gd name="connsiteY8" fmla="*/ 210911 h 752709"/>
                      <a:gd name="connsiteX0" fmla="*/ 21717 w 1985136"/>
                      <a:gd name="connsiteY0" fmla="*/ 210911 h 752709"/>
                      <a:gd name="connsiteX1" fmla="*/ 1075772 w 1985136"/>
                      <a:gd name="connsiteY1" fmla="*/ 4756 h 752709"/>
                      <a:gd name="connsiteX2" fmla="*/ 1219282 w 1985136"/>
                      <a:gd name="connsiteY2" fmla="*/ 35041 h 752709"/>
                      <a:gd name="connsiteX3" fmla="*/ 1920876 w 1985136"/>
                      <a:gd name="connsiteY3" fmla="*/ 427401 h 752709"/>
                      <a:gd name="connsiteX4" fmla="*/ 1943619 w 1985136"/>
                      <a:gd name="connsiteY4" fmla="*/ 523470 h 752709"/>
                      <a:gd name="connsiteX5" fmla="*/ 836896 w 1985136"/>
                      <a:gd name="connsiteY5" fmla="*/ 743286 h 752709"/>
                      <a:gd name="connsiteX6" fmla="*/ 676761 w 1985136"/>
                      <a:gd name="connsiteY6" fmla="*/ 689724 h 752709"/>
                      <a:gd name="connsiteX7" fmla="*/ 48848 w 1985136"/>
                      <a:gd name="connsiteY7" fmla="*/ 304372 h 752709"/>
                      <a:gd name="connsiteX8" fmla="*/ 21717 w 1985136"/>
                      <a:gd name="connsiteY8" fmla="*/ 210911 h 75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5136" h="752709">
                        <a:moveTo>
                          <a:pt x="21717" y="210911"/>
                        </a:moveTo>
                        <a:lnTo>
                          <a:pt x="1075772" y="4756"/>
                        </a:lnTo>
                        <a:cubicBezTo>
                          <a:pt x="1149102" y="-7316"/>
                          <a:pt x="1172553" y="3887"/>
                          <a:pt x="1219282" y="35041"/>
                        </a:cubicBezTo>
                        <a:lnTo>
                          <a:pt x="1920876" y="427401"/>
                        </a:lnTo>
                        <a:cubicBezTo>
                          <a:pt x="1986093" y="440582"/>
                          <a:pt x="2014731" y="513615"/>
                          <a:pt x="1943619" y="523470"/>
                        </a:cubicBezTo>
                        <a:lnTo>
                          <a:pt x="836896" y="743286"/>
                        </a:lnTo>
                        <a:cubicBezTo>
                          <a:pt x="769109" y="764225"/>
                          <a:pt x="741224" y="751911"/>
                          <a:pt x="676761" y="689724"/>
                        </a:cubicBezTo>
                        <a:lnTo>
                          <a:pt x="48848" y="304372"/>
                        </a:lnTo>
                        <a:cubicBezTo>
                          <a:pt x="-3423" y="272109"/>
                          <a:pt x="-15791" y="243174"/>
                          <a:pt x="21717" y="210911"/>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24">
                    <a:extLst>
                      <a:ext uri="{FF2B5EF4-FFF2-40B4-BE49-F238E27FC236}">
                        <a16:creationId xmlns:a16="http://schemas.microsoft.com/office/drawing/2014/main" id="{0D89C23C-9683-24B1-2D31-C39597EDF23C}"/>
                      </a:ext>
                    </a:extLst>
                  </p:cNvPr>
                  <p:cNvSpPr/>
                  <p:nvPr/>
                </p:nvSpPr>
                <p:spPr>
                  <a:xfrm>
                    <a:off x="5438792" y="1067814"/>
                    <a:ext cx="1884793" cy="65460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57435 h 803924"/>
                      <a:gd name="connsiteX1" fmla="*/ 1363247 w 2187340"/>
                      <a:gd name="connsiteY1" fmla="*/ 4729 h 803924"/>
                      <a:gd name="connsiteX2" fmla="*/ 1540008 w 2187340"/>
                      <a:gd name="connsiteY2" fmla="*/ 44989 h 803924"/>
                      <a:gd name="connsiteX3" fmla="*/ 2165125 w 2187340"/>
                      <a:gd name="connsiteY3" fmla="*/ 430699 h 803924"/>
                      <a:gd name="connsiteX4" fmla="*/ 2094766 w 2187340"/>
                      <a:gd name="connsiteY4" fmla="*/ 553368 h 803924"/>
                      <a:gd name="connsiteX5" fmla="*/ 871665 w 2187340"/>
                      <a:gd name="connsiteY5" fmla="*/ 799785 h 803924"/>
                      <a:gd name="connsiteX6" fmla="*/ 708204 w 2187340"/>
                      <a:gd name="connsiteY6" fmla="*/ 696347 h 803924"/>
                      <a:gd name="connsiteX7" fmla="*/ 57016 w 2187340"/>
                      <a:gd name="connsiteY7" fmla="*/ 350896 h 803924"/>
                      <a:gd name="connsiteX8" fmla="*/ 29885 w 2187340"/>
                      <a:gd name="connsiteY8" fmla="*/ 257435 h 803924"/>
                      <a:gd name="connsiteX0" fmla="*/ 29885 w 2187340"/>
                      <a:gd name="connsiteY0" fmla="*/ 257435 h 767538"/>
                      <a:gd name="connsiteX1" fmla="*/ 1363247 w 2187340"/>
                      <a:gd name="connsiteY1" fmla="*/ 4729 h 767538"/>
                      <a:gd name="connsiteX2" fmla="*/ 1540008 w 2187340"/>
                      <a:gd name="connsiteY2" fmla="*/ 44989 h 767538"/>
                      <a:gd name="connsiteX3" fmla="*/ 2165125 w 2187340"/>
                      <a:gd name="connsiteY3" fmla="*/ 430699 h 767538"/>
                      <a:gd name="connsiteX4" fmla="*/ 2094766 w 2187340"/>
                      <a:gd name="connsiteY4" fmla="*/ 553368 h 767538"/>
                      <a:gd name="connsiteX5" fmla="*/ 934841 w 2187340"/>
                      <a:gd name="connsiteY5" fmla="*/ 759884 h 767538"/>
                      <a:gd name="connsiteX6" fmla="*/ 708204 w 2187340"/>
                      <a:gd name="connsiteY6" fmla="*/ 696347 h 767538"/>
                      <a:gd name="connsiteX7" fmla="*/ 57016 w 2187340"/>
                      <a:gd name="connsiteY7" fmla="*/ 350896 h 767538"/>
                      <a:gd name="connsiteX8" fmla="*/ 29885 w 2187340"/>
                      <a:gd name="connsiteY8" fmla="*/ 257435 h 767538"/>
                      <a:gd name="connsiteX0" fmla="*/ 29885 w 2187340"/>
                      <a:gd name="connsiteY0" fmla="*/ 257435 h 767106"/>
                      <a:gd name="connsiteX1" fmla="*/ 1363247 w 2187340"/>
                      <a:gd name="connsiteY1" fmla="*/ 4729 h 767106"/>
                      <a:gd name="connsiteX2" fmla="*/ 1540008 w 2187340"/>
                      <a:gd name="connsiteY2" fmla="*/ 44989 h 767106"/>
                      <a:gd name="connsiteX3" fmla="*/ 2165125 w 2187340"/>
                      <a:gd name="connsiteY3" fmla="*/ 430699 h 767106"/>
                      <a:gd name="connsiteX4" fmla="*/ 2094766 w 2187340"/>
                      <a:gd name="connsiteY4" fmla="*/ 553368 h 767106"/>
                      <a:gd name="connsiteX5" fmla="*/ 934841 w 2187340"/>
                      <a:gd name="connsiteY5" fmla="*/ 759884 h 767106"/>
                      <a:gd name="connsiteX6" fmla="*/ 708204 w 2187340"/>
                      <a:gd name="connsiteY6" fmla="*/ 696347 h 767106"/>
                      <a:gd name="connsiteX7" fmla="*/ 57016 w 2187340"/>
                      <a:gd name="connsiteY7" fmla="*/ 350896 h 767106"/>
                      <a:gd name="connsiteX8" fmla="*/ 29885 w 2187340"/>
                      <a:gd name="connsiteY8" fmla="*/ 257435 h 767106"/>
                      <a:gd name="connsiteX0" fmla="*/ 29885 w 2170254"/>
                      <a:gd name="connsiteY0" fmla="*/ 257435 h 767106"/>
                      <a:gd name="connsiteX1" fmla="*/ 1363247 w 2170254"/>
                      <a:gd name="connsiteY1" fmla="*/ 4729 h 767106"/>
                      <a:gd name="connsiteX2" fmla="*/ 1540008 w 2170254"/>
                      <a:gd name="connsiteY2" fmla="*/ 44989 h 767106"/>
                      <a:gd name="connsiteX3" fmla="*/ 2165125 w 2170254"/>
                      <a:gd name="connsiteY3" fmla="*/ 430699 h 767106"/>
                      <a:gd name="connsiteX4" fmla="*/ 1818783 w 2170254"/>
                      <a:gd name="connsiteY4" fmla="*/ 586619 h 767106"/>
                      <a:gd name="connsiteX5" fmla="*/ 934841 w 2170254"/>
                      <a:gd name="connsiteY5" fmla="*/ 759884 h 767106"/>
                      <a:gd name="connsiteX6" fmla="*/ 708204 w 2170254"/>
                      <a:gd name="connsiteY6" fmla="*/ 696347 h 767106"/>
                      <a:gd name="connsiteX7" fmla="*/ 57016 w 2170254"/>
                      <a:gd name="connsiteY7" fmla="*/ 350896 h 767106"/>
                      <a:gd name="connsiteX8" fmla="*/ 29885 w 2170254"/>
                      <a:gd name="connsiteY8" fmla="*/ 257435 h 767106"/>
                      <a:gd name="connsiteX0" fmla="*/ 29885 w 1892440"/>
                      <a:gd name="connsiteY0" fmla="*/ 257435 h 767106"/>
                      <a:gd name="connsiteX1" fmla="*/ 1363247 w 1892440"/>
                      <a:gd name="connsiteY1" fmla="*/ 4729 h 767106"/>
                      <a:gd name="connsiteX2" fmla="*/ 1540008 w 1892440"/>
                      <a:gd name="connsiteY2" fmla="*/ 44989 h 767106"/>
                      <a:gd name="connsiteX3" fmla="*/ 1862541 w 1892440"/>
                      <a:gd name="connsiteY3" fmla="*/ 507176 h 767106"/>
                      <a:gd name="connsiteX4" fmla="*/ 1818783 w 1892440"/>
                      <a:gd name="connsiteY4" fmla="*/ 586619 h 767106"/>
                      <a:gd name="connsiteX5" fmla="*/ 934841 w 1892440"/>
                      <a:gd name="connsiteY5" fmla="*/ 759884 h 767106"/>
                      <a:gd name="connsiteX6" fmla="*/ 708204 w 1892440"/>
                      <a:gd name="connsiteY6" fmla="*/ 696347 h 767106"/>
                      <a:gd name="connsiteX7" fmla="*/ 57016 w 1892440"/>
                      <a:gd name="connsiteY7" fmla="*/ 350896 h 767106"/>
                      <a:gd name="connsiteX8" fmla="*/ 29885 w 1892440"/>
                      <a:gd name="connsiteY8" fmla="*/ 257435 h 767106"/>
                      <a:gd name="connsiteX0" fmla="*/ 29885 w 1877239"/>
                      <a:gd name="connsiteY0" fmla="*/ 257435 h 767106"/>
                      <a:gd name="connsiteX1" fmla="*/ 1363247 w 1877239"/>
                      <a:gd name="connsiteY1" fmla="*/ 4729 h 767106"/>
                      <a:gd name="connsiteX2" fmla="*/ 1540008 w 1877239"/>
                      <a:gd name="connsiteY2" fmla="*/ 44989 h 767106"/>
                      <a:gd name="connsiteX3" fmla="*/ 1835940 w 1877239"/>
                      <a:gd name="connsiteY3" fmla="*/ 503851 h 767106"/>
                      <a:gd name="connsiteX4" fmla="*/ 1818783 w 1877239"/>
                      <a:gd name="connsiteY4" fmla="*/ 586619 h 767106"/>
                      <a:gd name="connsiteX5" fmla="*/ 934841 w 1877239"/>
                      <a:gd name="connsiteY5" fmla="*/ 759884 h 767106"/>
                      <a:gd name="connsiteX6" fmla="*/ 708204 w 1877239"/>
                      <a:gd name="connsiteY6" fmla="*/ 696347 h 767106"/>
                      <a:gd name="connsiteX7" fmla="*/ 57016 w 1877239"/>
                      <a:gd name="connsiteY7" fmla="*/ 350896 h 767106"/>
                      <a:gd name="connsiteX8" fmla="*/ 29885 w 1877239"/>
                      <a:gd name="connsiteY8" fmla="*/ 257435 h 767106"/>
                      <a:gd name="connsiteX0" fmla="*/ 29885 w 1879749"/>
                      <a:gd name="connsiteY0" fmla="*/ 257435 h 767106"/>
                      <a:gd name="connsiteX1" fmla="*/ 1363247 w 1879749"/>
                      <a:gd name="connsiteY1" fmla="*/ 4729 h 767106"/>
                      <a:gd name="connsiteX2" fmla="*/ 1540008 w 1879749"/>
                      <a:gd name="connsiteY2" fmla="*/ 44989 h 767106"/>
                      <a:gd name="connsiteX3" fmla="*/ 1835940 w 1879749"/>
                      <a:gd name="connsiteY3" fmla="*/ 503851 h 767106"/>
                      <a:gd name="connsiteX4" fmla="*/ 1818783 w 1879749"/>
                      <a:gd name="connsiteY4" fmla="*/ 586619 h 767106"/>
                      <a:gd name="connsiteX5" fmla="*/ 934841 w 1879749"/>
                      <a:gd name="connsiteY5" fmla="*/ 759884 h 767106"/>
                      <a:gd name="connsiteX6" fmla="*/ 708204 w 1879749"/>
                      <a:gd name="connsiteY6" fmla="*/ 696347 h 767106"/>
                      <a:gd name="connsiteX7" fmla="*/ 57016 w 1879749"/>
                      <a:gd name="connsiteY7" fmla="*/ 350896 h 767106"/>
                      <a:gd name="connsiteX8" fmla="*/ 29885 w 1879749"/>
                      <a:gd name="connsiteY8" fmla="*/ 257435 h 767106"/>
                      <a:gd name="connsiteX0" fmla="*/ 29885 w 1894520"/>
                      <a:gd name="connsiteY0" fmla="*/ 257435 h 767106"/>
                      <a:gd name="connsiteX1" fmla="*/ 1363247 w 1894520"/>
                      <a:gd name="connsiteY1" fmla="*/ 4729 h 767106"/>
                      <a:gd name="connsiteX2" fmla="*/ 1540008 w 1894520"/>
                      <a:gd name="connsiteY2" fmla="*/ 44989 h 767106"/>
                      <a:gd name="connsiteX3" fmla="*/ 1835940 w 1894520"/>
                      <a:gd name="connsiteY3" fmla="*/ 503851 h 767106"/>
                      <a:gd name="connsiteX4" fmla="*/ 1845384 w 1894520"/>
                      <a:gd name="connsiteY4" fmla="*/ 583294 h 767106"/>
                      <a:gd name="connsiteX5" fmla="*/ 934841 w 1894520"/>
                      <a:gd name="connsiteY5" fmla="*/ 759884 h 767106"/>
                      <a:gd name="connsiteX6" fmla="*/ 708204 w 1894520"/>
                      <a:gd name="connsiteY6" fmla="*/ 696347 h 767106"/>
                      <a:gd name="connsiteX7" fmla="*/ 57016 w 1894520"/>
                      <a:gd name="connsiteY7" fmla="*/ 350896 h 767106"/>
                      <a:gd name="connsiteX8" fmla="*/ 29885 w 1894520"/>
                      <a:gd name="connsiteY8" fmla="*/ 257435 h 767106"/>
                      <a:gd name="connsiteX0" fmla="*/ 29885 w 1884793"/>
                      <a:gd name="connsiteY0" fmla="*/ 257435 h 767106"/>
                      <a:gd name="connsiteX1" fmla="*/ 1363247 w 1884793"/>
                      <a:gd name="connsiteY1" fmla="*/ 4729 h 767106"/>
                      <a:gd name="connsiteX2" fmla="*/ 1540008 w 1884793"/>
                      <a:gd name="connsiteY2" fmla="*/ 44989 h 767106"/>
                      <a:gd name="connsiteX3" fmla="*/ 1835940 w 1884793"/>
                      <a:gd name="connsiteY3" fmla="*/ 503851 h 767106"/>
                      <a:gd name="connsiteX4" fmla="*/ 1845384 w 1884793"/>
                      <a:gd name="connsiteY4" fmla="*/ 583294 h 767106"/>
                      <a:gd name="connsiteX5" fmla="*/ 934841 w 1884793"/>
                      <a:gd name="connsiteY5" fmla="*/ 759884 h 767106"/>
                      <a:gd name="connsiteX6" fmla="*/ 708204 w 1884793"/>
                      <a:gd name="connsiteY6" fmla="*/ 696347 h 767106"/>
                      <a:gd name="connsiteX7" fmla="*/ 57016 w 1884793"/>
                      <a:gd name="connsiteY7" fmla="*/ 350896 h 767106"/>
                      <a:gd name="connsiteX8" fmla="*/ 29885 w 1884793"/>
                      <a:gd name="connsiteY8" fmla="*/ 257435 h 767106"/>
                      <a:gd name="connsiteX0" fmla="*/ 29885 w 1884793"/>
                      <a:gd name="connsiteY0" fmla="*/ 219455 h 729126"/>
                      <a:gd name="connsiteX1" fmla="*/ 960911 w 1884793"/>
                      <a:gd name="connsiteY1" fmla="*/ 73152 h 729126"/>
                      <a:gd name="connsiteX2" fmla="*/ 1540008 w 1884793"/>
                      <a:gd name="connsiteY2" fmla="*/ 7009 h 729126"/>
                      <a:gd name="connsiteX3" fmla="*/ 1835940 w 1884793"/>
                      <a:gd name="connsiteY3" fmla="*/ 465871 h 729126"/>
                      <a:gd name="connsiteX4" fmla="*/ 1845384 w 1884793"/>
                      <a:gd name="connsiteY4" fmla="*/ 545314 h 729126"/>
                      <a:gd name="connsiteX5" fmla="*/ 934841 w 1884793"/>
                      <a:gd name="connsiteY5" fmla="*/ 721904 h 729126"/>
                      <a:gd name="connsiteX6" fmla="*/ 708204 w 1884793"/>
                      <a:gd name="connsiteY6" fmla="*/ 658367 h 729126"/>
                      <a:gd name="connsiteX7" fmla="*/ 57016 w 1884793"/>
                      <a:gd name="connsiteY7" fmla="*/ 312916 h 729126"/>
                      <a:gd name="connsiteX8" fmla="*/ 29885 w 1884793"/>
                      <a:gd name="connsiteY8" fmla="*/ 219455 h 729126"/>
                      <a:gd name="connsiteX0" fmla="*/ 29885 w 1884793"/>
                      <a:gd name="connsiteY0" fmla="*/ 149129 h 658800"/>
                      <a:gd name="connsiteX1" fmla="*/ 960911 w 1884793"/>
                      <a:gd name="connsiteY1" fmla="*/ 2826 h 658800"/>
                      <a:gd name="connsiteX2" fmla="*/ 1127697 w 1884793"/>
                      <a:gd name="connsiteY2" fmla="*/ 69687 h 658800"/>
                      <a:gd name="connsiteX3" fmla="*/ 1835940 w 1884793"/>
                      <a:gd name="connsiteY3" fmla="*/ 395545 h 658800"/>
                      <a:gd name="connsiteX4" fmla="*/ 1845384 w 1884793"/>
                      <a:gd name="connsiteY4" fmla="*/ 474988 h 658800"/>
                      <a:gd name="connsiteX5" fmla="*/ 934841 w 1884793"/>
                      <a:gd name="connsiteY5" fmla="*/ 651578 h 658800"/>
                      <a:gd name="connsiteX6" fmla="*/ 708204 w 1884793"/>
                      <a:gd name="connsiteY6" fmla="*/ 588041 h 658800"/>
                      <a:gd name="connsiteX7" fmla="*/ 57016 w 1884793"/>
                      <a:gd name="connsiteY7" fmla="*/ 242590 h 658800"/>
                      <a:gd name="connsiteX8" fmla="*/ 29885 w 1884793"/>
                      <a:gd name="connsiteY8" fmla="*/ 149129 h 658800"/>
                      <a:gd name="connsiteX0" fmla="*/ 29885 w 1884793"/>
                      <a:gd name="connsiteY0" fmla="*/ 145957 h 655628"/>
                      <a:gd name="connsiteX1" fmla="*/ 927660 w 1884793"/>
                      <a:gd name="connsiteY1" fmla="*/ 2979 h 655628"/>
                      <a:gd name="connsiteX2" fmla="*/ 1127697 w 1884793"/>
                      <a:gd name="connsiteY2" fmla="*/ 66515 h 655628"/>
                      <a:gd name="connsiteX3" fmla="*/ 1835940 w 1884793"/>
                      <a:gd name="connsiteY3" fmla="*/ 392373 h 655628"/>
                      <a:gd name="connsiteX4" fmla="*/ 1845384 w 1884793"/>
                      <a:gd name="connsiteY4" fmla="*/ 471816 h 655628"/>
                      <a:gd name="connsiteX5" fmla="*/ 934841 w 1884793"/>
                      <a:gd name="connsiteY5" fmla="*/ 648406 h 655628"/>
                      <a:gd name="connsiteX6" fmla="*/ 708204 w 1884793"/>
                      <a:gd name="connsiteY6" fmla="*/ 584869 h 655628"/>
                      <a:gd name="connsiteX7" fmla="*/ 57016 w 1884793"/>
                      <a:gd name="connsiteY7" fmla="*/ 239418 h 655628"/>
                      <a:gd name="connsiteX8" fmla="*/ 29885 w 1884793"/>
                      <a:gd name="connsiteY8" fmla="*/ 145957 h 655628"/>
                      <a:gd name="connsiteX0" fmla="*/ 29885 w 1884793"/>
                      <a:gd name="connsiteY0" fmla="*/ 147039 h 656710"/>
                      <a:gd name="connsiteX1" fmla="*/ 927660 w 1884793"/>
                      <a:gd name="connsiteY1" fmla="*/ 4061 h 656710"/>
                      <a:gd name="connsiteX2" fmla="*/ 1091121 w 1884793"/>
                      <a:gd name="connsiteY2" fmla="*/ 50971 h 656710"/>
                      <a:gd name="connsiteX3" fmla="*/ 1835940 w 1884793"/>
                      <a:gd name="connsiteY3" fmla="*/ 393455 h 656710"/>
                      <a:gd name="connsiteX4" fmla="*/ 1845384 w 1884793"/>
                      <a:gd name="connsiteY4" fmla="*/ 472898 h 656710"/>
                      <a:gd name="connsiteX5" fmla="*/ 934841 w 1884793"/>
                      <a:gd name="connsiteY5" fmla="*/ 649488 h 656710"/>
                      <a:gd name="connsiteX6" fmla="*/ 708204 w 1884793"/>
                      <a:gd name="connsiteY6" fmla="*/ 585951 h 656710"/>
                      <a:gd name="connsiteX7" fmla="*/ 57016 w 1884793"/>
                      <a:gd name="connsiteY7" fmla="*/ 240500 h 656710"/>
                      <a:gd name="connsiteX8" fmla="*/ 29885 w 1884793"/>
                      <a:gd name="connsiteY8" fmla="*/ 147039 h 656710"/>
                      <a:gd name="connsiteX0" fmla="*/ 29885 w 1884793"/>
                      <a:gd name="connsiteY0" fmla="*/ 143826 h 653497"/>
                      <a:gd name="connsiteX1" fmla="*/ 927660 w 1884793"/>
                      <a:gd name="connsiteY1" fmla="*/ 848 h 653497"/>
                      <a:gd name="connsiteX2" fmla="*/ 1091121 w 1884793"/>
                      <a:gd name="connsiteY2" fmla="*/ 47758 h 653497"/>
                      <a:gd name="connsiteX3" fmla="*/ 1835940 w 1884793"/>
                      <a:gd name="connsiteY3" fmla="*/ 390242 h 653497"/>
                      <a:gd name="connsiteX4" fmla="*/ 1845384 w 1884793"/>
                      <a:gd name="connsiteY4" fmla="*/ 469685 h 653497"/>
                      <a:gd name="connsiteX5" fmla="*/ 934841 w 1884793"/>
                      <a:gd name="connsiteY5" fmla="*/ 646275 h 653497"/>
                      <a:gd name="connsiteX6" fmla="*/ 708204 w 1884793"/>
                      <a:gd name="connsiteY6" fmla="*/ 582738 h 653497"/>
                      <a:gd name="connsiteX7" fmla="*/ 57016 w 1884793"/>
                      <a:gd name="connsiteY7" fmla="*/ 237287 h 653497"/>
                      <a:gd name="connsiteX8" fmla="*/ 29885 w 1884793"/>
                      <a:gd name="connsiteY8" fmla="*/ 143826 h 653497"/>
                      <a:gd name="connsiteX0" fmla="*/ 29885 w 1884793"/>
                      <a:gd name="connsiteY0" fmla="*/ 144934 h 654605"/>
                      <a:gd name="connsiteX1" fmla="*/ 927660 w 1884793"/>
                      <a:gd name="connsiteY1" fmla="*/ 1956 h 654605"/>
                      <a:gd name="connsiteX2" fmla="*/ 1067846 w 1884793"/>
                      <a:gd name="connsiteY2" fmla="*/ 32240 h 654605"/>
                      <a:gd name="connsiteX3" fmla="*/ 1835940 w 1884793"/>
                      <a:gd name="connsiteY3" fmla="*/ 391350 h 654605"/>
                      <a:gd name="connsiteX4" fmla="*/ 1845384 w 1884793"/>
                      <a:gd name="connsiteY4" fmla="*/ 470793 h 654605"/>
                      <a:gd name="connsiteX5" fmla="*/ 934841 w 1884793"/>
                      <a:gd name="connsiteY5" fmla="*/ 647383 h 654605"/>
                      <a:gd name="connsiteX6" fmla="*/ 708204 w 1884793"/>
                      <a:gd name="connsiteY6" fmla="*/ 583846 h 654605"/>
                      <a:gd name="connsiteX7" fmla="*/ 57016 w 1884793"/>
                      <a:gd name="connsiteY7" fmla="*/ 238395 h 654605"/>
                      <a:gd name="connsiteX8" fmla="*/ 29885 w 1884793"/>
                      <a:gd name="connsiteY8" fmla="*/ 1449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4793" h="654605">
                        <a:moveTo>
                          <a:pt x="29885" y="144934"/>
                        </a:moveTo>
                        <a:lnTo>
                          <a:pt x="927660" y="1956"/>
                        </a:lnTo>
                        <a:cubicBezTo>
                          <a:pt x="994340" y="-3466"/>
                          <a:pt x="1021117" y="1086"/>
                          <a:pt x="1067846" y="32240"/>
                        </a:cubicBezTo>
                        <a:lnTo>
                          <a:pt x="1835940" y="391350"/>
                        </a:lnTo>
                        <a:cubicBezTo>
                          <a:pt x="1891181" y="424481"/>
                          <a:pt x="1906521" y="454288"/>
                          <a:pt x="1845384" y="470793"/>
                        </a:cubicBezTo>
                        <a:lnTo>
                          <a:pt x="934841" y="647383"/>
                        </a:lnTo>
                        <a:cubicBezTo>
                          <a:pt x="867054" y="668322"/>
                          <a:pt x="802593" y="642708"/>
                          <a:pt x="708204" y="583846"/>
                        </a:cubicBezTo>
                        <a:lnTo>
                          <a:pt x="57016" y="238395"/>
                        </a:lnTo>
                        <a:cubicBezTo>
                          <a:pt x="1420" y="196157"/>
                          <a:pt x="-24248" y="180522"/>
                          <a:pt x="29885" y="144934"/>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29">
                    <a:extLst>
                      <a:ext uri="{FF2B5EF4-FFF2-40B4-BE49-F238E27FC236}">
                        <a16:creationId xmlns:a16="http://schemas.microsoft.com/office/drawing/2014/main" id="{A2E80422-34E7-72E4-03AD-7D5F0C37F80B}"/>
                      </a:ext>
                    </a:extLst>
                  </p:cNvPr>
                  <p:cNvSpPr/>
                  <p:nvPr/>
                </p:nvSpPr>
                <p:spPr>
                  <a:xfrm>
                    <a:off x="2084809" y="1088685"/>
                    <a:ext cx="1930469" cy="698797"/>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69" h="698797">
                        <a:moveTo>
                          <a:pt x="64208" y="263346"/>
                        </a:moveTo>
                        <a:lnTo>
                          <a:pt x="1284594" y="3614"/>
                        </a:lnTo>
                        <a:cubicBezTo>
                          <a:pt x="1360497" y="-5874"/>
                          <a:pt x="1383031" y="2428"/>
                          <a:pt x="1426913" y="39194"/>
                        </a:cubicBezTo>
                        <a:lnTo>
                          <a:pt x="1885892" y="320274"/>
                        </a:lnTo>
                        <a:cubicBezTo>
                          <a:pt x="1936890" y="353482"/>
                          <a:pt x="1955866" y="386689"/>
                          <a:pt x="1878776" y="409223"/>
                        </a:cubicBezTo>
                        <a:lnTo>
                          <a:pt x="622810" y="668955"/>
                        </a:lnTo>
                        <a:cubicBezTo>
                          <a:pt x="568254" y="712837"/>
                          <a:pt x="485235" y="703349"/>
                          <a:pt x="437795" y="672513"/>
                        </a:cubicBezTo>
                        <a:lnTo>
                          <a:pt x="17954" y="355853"/>
                        </a:lnTo>
                        <a:cubicBezTo>
                          <a:pt x="-23555" y="317901"/>
                          <a:pt x="13210" y="276392"/>
                          <a:pt x="64208" y="263346"/>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29">
                    <a:extLst>
                      <a:ext uri="{FF2B5EF4-FFF2-40B4-BE49-F238E27FC236}">
                        <a16:creationId xmlns:a16="http://schemas.microsoft.com/office/drawing/2014/main" id="{9FFD81ED-4F3B-A9F7-1AA3-73232EFC1031}"/>
                      </a:ext>
                    </a:extLst>
                  </p:cNvPr>
                  <p:cNvSpPr/>
                  <p:nvPr/>
                </p:nvSpPr>
                <p:spPr>
                  <a:xfrm>
                    <a:off x="3519526" y="881785"/>
                    <a:ext cx="1767522" cy="572177"/>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63346 h 709656"/>
                      <a:gd name="connsiteX1" fmla="*/ 1284594 w 1930469"/>
                      <a:gd name="connsiteY1" fmla="*/ 3614 h 709656"/>
                      <a:gd name="connsiteX2" fmla="*/ 1426913 w 1930469"/>
                      <a:gd name="connsiteY2" fmla="*/ 39194 h 709656"/>
                      <a:gd name="connsiteX3" fmla="*/ 1885892 w 1930469"/>
                      <a:gd name="connsiteY3" fmla="*/ 320274 h 709656"/>
                      <a:gd name="connsiteX4" fmla="*/ 1878776 w 1930469"/>
                      <a:gd name="connsiteY4" fmla="*/ 409223 h 709656"/>
                      <a:gd name="connsiteX5" fmla="*/ 736665 w 1930469"/>
                      <a:gd name="connsiteY5" fmla="*/ 686745 h 709656"/>
                      <a:gd name="connsiteX6" fmla="*/ 437795 w 1930469"/>
                      <a:gd name="connsiteY6" fmla="*/ 672513 h 709656"/>
                      <a:gd name="connsiteX7" fmla="*/ 17954 w 1930469"/>
                      <a:gd name="connsiteY7" fmla="*/ 355853 h 709656"/>
                      <a:gd name="connsiteX8" fmla="*/ 64208 w 1930469"/>
                      <a:gd name="connsiteY8" fmla="*/ 263346 h 709656"/>
                      <a:gd name="connsiteX0" fmla="*/ 64208 w 1930469"/>
                      <a:gd name="connsiteY0" fmla="*/ 26334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63346 h 707575"/>
                      <a:gd name="connsiteX0" fmla="*/ 64208 w 1930469"/>
                      <a:gd name="connsiteY0" fmla="*/ 29892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98926 h 707575"/>
                      <a:gd name="connsiteX0" fmla="*/ 48765 w 1915026"/>
                      <a:gd name="connsiteY0" fmla="*/ 298926 h 707575"/>
                      <a:gd name="connsiteX1" fmla="*/ 1269151 w 1915026"/>
                      <a:gd name="connsiteY1" fmla="*/ 3614 h 707575"/>
                      <a:gd name="connsiteX2" fmla="*/ 1411470 w 1915026"/>
                      <a:gd name="connsiteY2" fmla="*/ 39194 h 707575"/>
                      <a:gd name="connsiteX3" fmla="*/ 1870449 w 1915026"/>
                      <a:gd name="connsiteY3" fmla="*/ 320274 h 707575"/>
                      <a:gd name="connsiteX4" fmla="*/ 1863333 w 1915026"/>
                      <a:gd name="connsiteY4" fmla="*/ 409223 h 707575"/>
                      <a:gd name="connsiteX5" fmla="*/ 721222 w 1915026"/>
                      <a:gd name="connsiteY5" fmla="*/ 686745 h 707575"/>
                      <a:gd name="connsiteX6" fmla="*/ 493512 w 1915026"/>
                      <a:gd name="connsiteY6" fmla="*/ 665397 h 707575"/>
                      <a:gd name="connsiteX7" fmla="*/ 23859 w 1915026"/>
                      <a:gd name="connsiteY7" fmla="*/ 370085 h 707575"/>
                      <a:gd name="connsiteX8" fmla="*/ 48765 w 1915026"/>
                      <a:gd name="connsiteY8" fmla="*/ 298926 h 707575"/>
                      <a:gd name="connsiteX0" fmla="*/ 48765 w 1915026"/>
                      <a:gd name="connsiteY0" fmla="*/ 267477 h 676126"/>
                      <a:gd name="connsiteX1" fmla="*/ 984512 w 1915026"/>
                      <a:gd name="connsiteY1" fmla="*/ 86020 h 676126"/>
                      <a:gd name="connsiteX2" fmla="*/ 1411470 w 1915026"/>
                      <a:gd name="connsiteY2" fmla="*/ 7745 h 676126"/>
                      <a:gd name="connsiteX3" fmla="*/ 1870449 w 1915026"/>
                      <a:gd name="connsiteY3" fmla="*/ 288825 h 676126"/>
                      <a:gd name="connsiteX4" fmla="*/ 1863333 w 1915026"/>
                      <a:gd name="connsiteY4" fmla="*/ 377774 h 676126"/>
                      <a:gd name="connsiteX5" fmla="*/ 721222 w 1915026"/>
                      <a:gd name="connsiteY5" fmla="*/ 655296 h 676126"/>
                      <a:gd name="connsiteX6" fmla="*/ 493512 w 1915026"/>
                      <a:gd name="connsiteY6" fmla="*/ 633948 h 676126"/>
                      <a:gd name="connsiteX7" fmla="*/ 23859 w 1915026"/>
                      <a:gd name="connsiteY7" fmla="*/ 338636 h 676126"/>
                      <a:gd name="connsiteX8" fmla="*/ 48765 w 1915026"/>
                      <a:gd name="connsiteY8" fmla="*/ 267477 h 676126"/>
                      <a:gd name="connsiteX0" fmla="*/ 48765 w 1915026"/>
                      <a:gd name="connsiteY0" fmla="*/ 184582 h 593231"/>
                      <a:gd name="connsiteX1" fmla="*/ 984512 w 1915026"/>
                      <a:gd name="connsiteY1" fmla="*/ 3125 h 593231"/>
                      <a:gd name="connsiteX2" fmla="*/ 1144621 w 1915026"/>
                      <a:gd name="connsiteY2" fmla="*/ 42263 h 593231"/>
                      <a:gd name="connsiteX3" fmla="*/ 1870449 w 1915026"/>
                      <a:gd name="connsiteY3" fmla="*/ 205930 h 593231"/>
                      <a:gd name="connsiteX4" fmla="*/ 1863333 w 1915026"/>
                      <a:gd name="connsiteY4" fmla="*/ 294879 h 593231"/>
                      <a:gd name="connsiteX5" fmla="*/ 721222 w 1915026"/>
                      <a:gd name="connsiteY5" fmla="*/ 572401 h 593231"/>
                      <a:gd name="connsiteX6" fmla="*/ 493512 w 1915026"/>
                      <a:gd name="connsiteY6" fmla="*/ 551053 h 593231"/>
                      <a:gd name="connsiteX7" fmla="*/ 23859 w 1915026"/>
                      <a:gd name="connsiteY7" fmla="*/ 255741 h 593231"/>
                      <a:gd name="connsiteX8" fmla="*/ 48765 w 1915026"/>
                      <a:gd name="connsiteY8" fmla="*/ 184582 h 593231"/>
                      <a:gd name="connsiteX0" fmla="*/ 48765 w 1879447"/>
                      <a:gd name="connsiteY0" fmla="*/ 184582 h 593231"/>
                      <a:gd name="connsiteX1" fmla="*/ 984512 w 1879447"/>
                      <a:gd name="connsiteY1" fmla="*/ 3125 h 593231"/>
                      <a:gd name="connsiteX2" fmla="*/ 1144621 w 1879447"/>
                      <a:gd name="connsiteY2" fmla="*/ 42263 h 593231"/>
                      <a:gd name="connsiteX3" fmla="*/ 1667644 w 1879447"/>
                      <a:gd name="connsiteY3" fmla="*/ 287764 h 593231"/>
                      <a:gd name="connsiteX4" fmla="*/ 1863333 w 1879447"/>
                      <a:gd name="connsiteY4" fmla="*/ 294879 h 593231"/>
                      <a:gd name="connsiteX5" fmla="*/ 721222 w 1879447"/>
                      <a:gd name="connsiteY5" fmla="*/ 572401 h 593231"/>
                      <a:gd name="connsiteX6" fmla="*/ 493512 w 1879447"/>
                      <a:gd name="connsiteY6" fmla="*/ 551053 h 593231"/>
                      <a:gd name="connsiteX7" fmla="*/ 23859 w 1879447"/>
                      <a:gd name="connsiteY7" fmla="*/ 255741 h 593231"/>
                      <a:gd name="connsiteX8" fmla="*/ 48765 w 1879447"/>
                      <a:gd name="connsiteY8" fmla="*/ 184582 h 593231"/>
                      <a:gd name="connsiteX0" fmla="*/ 48765 w 1753121"/>
                      <a:gd name="connsiteY0" fmla="*/ 184582 h 593231"/>
                      <a:gd name="connsiteX1" fmla="*/ 984512 w 1753121"/>
                      <a:gd name="connsiteY1" fmla="*/ 3125 h 593231"/>
                      <a:gd name="connsiteX2" fmla="*/ 1144621 w 1753121"/>
                      <a:gd name="connsiteY2" fmla="*/ 42263 h 593231"/>
                      <a:gd name="connsiteX3" fmla="*/ 1667644 w 1753121"/>
                      <a:gd name="connsiteY3" fmla="*/ 287764 h 593231"/>
                      <a:gd name="connsiteX4" fmla="*/ 1721014 w 1753121"/>
                      <a:gd name="connsiteY4" fmla="*/ 373155 h 593231"/>
                      <a:gd name="connsiteX5" fmla="*/ 721222 w 1753121"/>
                      <a:gd name="connsiteY5" fmla="*/ 572401 h 593231"/>
                      <a:gd name="connsiteX6" fmla="*/ 493512 w 1753121"/>
                      <a:gd name="connsiteY6" fmla="*/ 551053 h 593231"/>
                      <a:gd name="connsiteX7" fmla="*/ 23859 w 1753121"/>
                      <a:gd name="connsiteY7" fmla="*/ 255741 h 593231"/>
                      <a:gd name="connsiteX8" fmla="*/ 48765 w 1753121"/>
                      <a:gd name="connsiteY8" fmla="*/ 184582 h 593231"/>
                      <a:gd name="connsiteX0" fmla="*/ 48765 w 1768053"/>
                      <a:gd name="connsiteY0" fmla="*/ 184582 h 593231"/>
                      <a:gd name="connsiteX1" fmla="*/ 984512 w 1768053"/>
                      <a:gd name="connsiteY1" fmla="*/ 3125 h 593231"/>
                      <a:gd name="connsiteX2" fmla="*/ 1144621 w 1768053"/>
                      <a:gd name="connsiteY2" fmla="*/ 42263 h 593231"/>
                      <a:gd name="connsiteX3" fmla="*/ 1717456 w 1768053"/>
                      <a:gd name="connsiteY3" fmla="*/ 305554 h 593231"/>
                      <a:gd name="connsiteX4" fmla="*/ 1721014 w 1768053"/>
                      <a:gd name="connsiteY4" fmla="*/ 373155 h 593231"/>
                      <a:gd name="connsiteX5" fmla="*/ 721222 w 1768053"/>
                      <a:gd name="connsiteY5" fmla="*/ 572401 h 593231"/>
                      <a:gd name="connsiteX6" fmla="*/ 493512 w 1768053"/>
                      <a:gd name="connsiteY6" fmla="*/ 551053 h 593231"/>
                      <a:gd name="connsiteX7" fmla="*/ 23859 w 1768053"/>
                      <a:gd name="connsiteY7" fmla="*/ 255741 h 593231"/>
                      <a:gd name="connsiteX8" fmla="*/ 48765 w 1768053"/>
                      <a:gd name="connsiteY8" fmla="*/ 184582 h 593231"/>
                      <a:gd name="connsiteX0" fmla="*/ 48765 w 1768053"/>
                      <a:gd name="connsiteY0" fmla="*/ 173214 h 581863"/>
                      <a:gd name="connsiteX1" fmla="*/ 991628 w 1768053"/>
                      <a:gd name="connsiteY1" fmla="*/ 5989 h 581863"/>
                      <a:gd name="connsiteX2" fmla="*/ 1144621 w 1768053"/>
                      <a:gd name="connsiteY2" fmla="*/ 30895 h 581863"/>
                      <a:gd name="connsiteX3" fmla="*/ 1717456 w 1768053"/>
                      <a:gd name="connsiteY3" fmla="*/ 294186 h 581863"/>
                      <a:gd name="connsiteX4" fmla="*/ 1721014 w 1768053"/>
                      <a:gd name="connsiteY4" fmla="*/ 361787 h 581863"/>
                      <a:gd name="connsiteX5" fmla="*/ 721222 w 1768053"/>
                      <a:gd name="connsiteY5" fmla="*/ 561033 h 581863"/>
                      <a:gd name="connsiteX6" fmla="*/ 493512 w 1768053"/>
                      <a:gd name="connsiteY6" fmla="*/ 539685 h 581863"/>
                      <a:gd name="connsiteX7" fmla="*/ 23859 w 1768053"/>
                      <a:gd name="connsiteY7" fmla="*/ 244373 h 581863"/>
                      <a:gd name="connsiteX8" fmla="*/ 48765 w 1768053"/>
                      <a:gd name="connsiteY8" fmla="*/ 173214 h 581863"/>
                      <a:gd name="connsiteX0" fmla="*/ 36475 w 1755763"/>
                      <a:gd name="connsiteY0" fmla="*/ 173214 h 581863"/>
                      <a:gd name="connsiteX1" fmla="*/ 979338 w 1755763"/>
                      <a:gd name="connsiteY1" fmla="*/ 5989 h 581863"/>
                      <a:gd name="connsiteX2" fmla="*/ 1132331 w 1755763"/>
                      <a:gd name="connsiteY2" fmla="*/ 30895 h 581863"/>
                      <a:gd name="connsiteX3" fmla="*/ 1705166 w 1755763"/>
                      <a:gd name="connsiteY3" fmla="*/ 294186 h 581863"/>
                      <a:gd name="connsiteX4" fmla="*/ 1708724 w 1755763"/>
                      <a:gd name="connsiteY4" fmla="*/ 361787 h 581863"/>
                      <a:gd name="connsiteX5" fmla="*/ 708932 w 1755763"/>
                      <a:gd name="connsiteY5" fmla="*/ 561033 h 581863"/>
                      <a:gd name="connsiteX6" fmla="*/ 481222 w 1755763"/>
                      <a:gd name="connsiteY6" fmla="*/ 539685 h 581863"/>
                      <a:gd name="connsiteX7" fmla="*/ 32917 w 1755763"/>
                      <a:gd name="connsiteY7" fmla="*/ 251489 h 581863"/>
                      <a:gd name="connsiteX8" fmla="*/ 36475 w 1755763"/>
                      <a:gd name="connsiteY8" fmla="*/ 173214 h 581863"/>
                      <a:gd name="connsiteX0" fmla="*/ 36475 w 1755763"/>
                      <a:gd name="connsiteY0" fmla="*/ 173214 h 579304"/>
                      <a:gd name="connsiteX1" fmla="*/ 979338 w 1755763"/>
                      <a:gd name="connsiteY1" fmla="*/ 5989 h 579304"/>
                      <a:gd name="connsiteX2" fmla="*/ 1132331 w 1755763"/>
                      <a:gd name="connsiteY2" fmla="*/ 30895 h 579304"/>
                      <a:gd name="connsiteX3" fmla="*/ 1705166 w 1755763"/>
                      <a:gd name="connsiteY3" fmla="*/ 294186 h 579304"/>
                      <a:gd name="connsiteX4" fmla="*/ 1708724 w 1755763"/>
                      <a:gd name="connsiteY4" fmla="*/ 361787 h 579304"/>
                      <a:gd name="connsiteX5" fmla="*/ 687584 w 1755763"/>
                      <a:gd name="connsiteY5" fmla="*/ 557475 h 579304"/>
                      <a:gd name="connsiteX6" fmla="*/ 481222 w 1755763"/>
                      <a:gd name="connsiteY6" fmla="*/ 539685 h 579304"/>
                      <a:gd name="connsiteX7" fmla="*/ 32917 w 1755763"/>
                      <a:gd name="connsiteY7" fmla="*/ 251489 h 579304"/>
                      <a:gd name="connsiteX8" fmla="*/ 36475 w 1755763"/>
                      <a:gd name="connsiteY8" fmla="*/ 173214 h 579304"/>
                      <a:gd name="connsiteX0" fmla="*/ 36475 w 1755763"/>
                      <a:gd name="connsiteY0" fmla="*/ 173214 h 576867"/>
                      <a:gd name="connsiteX1" fmla="*/ 979338 w 1755763"/>
                      <a:gd name="connsiteY1" fmla="*/ 5989 h 576867"/>
                      <a:gd name="connsiteX2" fmla="*/ 1132331 w 1755763"/>
                      <a:gd name="connsiteY2" fmla="*/ 30895 h 576867"/>
                      <a:gd name="connsiteX3" fmla="*/ 1705166 w 1755763"/>
                      <a:gd name="connsiteY3" fmla="*/ 294186 h 576867"/>
                      <a:gd name="connsiteX4" fmla="*/ 1708724 w 1755763"/>
                      <a:gd name="connsiteY4" fmla="*/ 361787 h 576867"/>
                      <a:gd name="connsiteX5" fmla="*/ 687584 w 1755763"/>
                      <a:gd name="connsiteY5" fmla="*/ 557475 h 576867"/>
                      <a:gd name="connsiteX6" fmla="*/ 481222 w 1755763"/>
                      <a:gd name="connsiteY6" fmla="*/ 539685 h 576867"/>
                      <a:gd name="connsiteX7" fmla="*/ 32917 w 1755763"/>
                      <a:gd name="connsiteY7" fmla="*/ 251489 h 576867"/>
                      <a:gd name="connsiteX8" fmla="*/ 36475 w 1755763"/>
                      <a:gd name="connsiteY8" fmla="*/ 173214 h 576867"/>
                      <a:gd name="connsiteX0" fmla="*/ 36475 w 1755763"/>
                      <a:gd name="connsiteY0" fmla="*/ 173214 h 578753"/>
                      <a:gd name="connsiteX1" fmla="*/ 979338 w 1755763"/>
                      <a:gd name="connsiteY1" fmla="*/ 5989 h 578753"/>
                      <a:gd name="connsiteX2" fmla="*/ 1132331 w 1755763"/>
                      <a:gd name="connsiteY2" fmla="*/ 30895 h 578753"/>
                      <a:gd name="connsiteX3" fmla="*/ 1705166 w 1755763"/>
                      <a:gd name="connsiteY3" fmla="*/ 294186 h 578753"/>
                      <a:gd name="connsiteX4" fmla="*/ 1708724 w 1755763"/>
                      <a:gd name="connsiteY4" fmla="*/ 361787 h 578753"/>
                      <a:gd name="connsiteX5" fmla="*/ 687584 w 1755763"/>
                      <a:gd name="connsiteY5" fmla="*/ 557475 h 578753"/>
                      <a:gd name="connsiteX6" fmla="*/ 495454 w 1755763"/>
                      <a:gd name="connsiteY6" fmla="*/ 546801 h 578753"/>
                      <a:gd name="connsiteX7" fmla="*/ 32917 w 1755763"/>
                      <a:gd name="connsiteY7" fmla="*/ 251489 h 578753"/>
                      <a:gd name="connsiteX8" fmla="*/ 36475 w 1755763"/>
                      <a:gd name="connsiteY8" fmla="*/ 173214 h 578753"/>
                      <a:gd name="connsiteX0" fmla="*/ 44768 w 1764056"/>
                      <a:gd name="connsiteY0" fmla="*/ 173214 h 578753"/>
                      <a:gd name="connsiteX1" fmla="*/ 987631 w 1764056"/>
                      <a:gd name="connsiteY1" fmla="*/ 5989 h 578753"/>
                      <a:gd name="connsiteX2" fmla="*/ 1140624 w 1764056"/>
                      <a:gd name="connsiteY2" fmla="*/ 30895 h 578753"/>
                      <a:gd name="connsiteX3" fmla="*/ 1713459 w 1764056"/>
                      <a:gd name="connsiteY3" fmla="*/ 294186 h 578753"/>
                      <a:gd name="connsiteX4" fmla="*/ 1717017 w 1764056"/>
                      <a:gd name="connsiteY4" fmla="*/ 361787 h 578753"/>
                      <a:gd name="connsiteX5" fmla="*/ 695877 w 1764056"/>
                      <a:gd name="connsiteY5" fmla="*/ 557475 h 578753"/>
                      <a:gd name="connsiteX6" fmla="*/ 503747 w 1764056"/>
                      <a:gd name="connsiteY6" fmla="*/ 546801 h 578753"/>
                      <a:gd name="connsiteX7" fmla="*/ 41210 w 1764056"/>
                      <a:gd name="connsiteY7" fmla="*/ 251489 h 578753"/>
                      <a:gd name="connsiteX8" fmla="*/ 44768 w 1764056"/>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67225 h 572764"/>
                      <a:gd name="connsiteX1" fmla="*/ 991392 w 1767817"/>
                      <a:gd name="connsiteY1" fmla="*/ 0 h 572764"/>
                      <a:gd name="connsiteX2" fmla="*/ 1144385 w 1767817"/>
                      <a:gd name="connsiteY2" fmla="*/ 24906 h 572764"/>
                      <a:gd name="connsiteX3" fmla="*/ 1717220 w 1767817"/>
                      <a:gd name="connsiteY3" fmla="*/ 288197 h 572764"/>
                      <a:gd name="connsiteX4" fmla="*/ 1720778 w 1767817"/>
                      <a:gd name="connsiteY4" fmla="*/ 355798 h 572764"/>
                      <a:gd name="connsiteX5" fmla="*/ 699638 w 1767817"/>
                      <a:gd name="connsiteY5" fmla="*/ 551486 h 572764"/>
                      <a:gd name="connsiteX6" fmla="*/ 507508 w 1767817"/>
                      <a:gd name="connsiteY6" fmla="*/ 540812 h 572764"/>
                      <a:gd name="connsiteX7" fmla="*/ 44971 w 1767817"/>
                      <a:gd name="connsiteY7" fmla="*/ 245500 h 572764"/>
                      <a:gd name="connsiteX8" fmla="*/ 48529 w 1767817"/>
                      <a:gd name="connsiteY8" fmla="*/ 167225 h 572764"/>
                      <a:gd name="connsiteX0" fmla="*/ 48529 w 1766344"/>
                      <a:gd name="connsiteY0" fmla="*/ 167225 h 572764"/>
                      <a:gd name="connsiteX1" fmla="*/ 991392 w 1766344"/>
                      <a:gd name="connsiteY1" fmla="*/ 0 h 572764"/>
                      <a:gd name="connsiteX2" fmla="*/ 1144385 w 1766344"/>
                      <a:gd name="connsiteY2" fmla="*/ 24906 h 572764"/>
                      <a:gd name="connsiteX3" fmla="*/ 1717220 w 1766344"/>
                      <a:gd name="connsiteY3" fmla="*/ 288197 h 572764"/>
                      <a:gd name="connsiteX4" fmla="*/ 1720778 w 1766344"/>
                      <a:gd name="connsiteY4" fmla="*/ 355798 h 572764"/>
                      <a:gd name="connsiteX5" fmla="*/ 699638 w 1766344"/>
                      <a:gd name="connsiteY5" fmla="*/ 551486 h 572764"/>
                      <a:gd name="connsiteX6" fmla="*/ 507508 w 1766344"/>
                      <a:gd name="connsiteY6" fmla="*/ 540812 h 572764"/>
                      <a:gd name="connsiteX7" fmla="*/ 44971 w 1766344"/>
                      <a:gd name="connsiteY7" fmla="*/ 245500 h 572764"/>
                      <a:gd name="connsiteX8" fmla="*/ 48529 w 1766344"/>
                      <a:gd name="connsiteY8" fmla="*/ 167225 h 572764"/>
                      <a:gd name="connsiteX0" fmla="*/ 48529 w 1767522"/>
                      <a:gd name="connsiteY0" fmla="*/ 167225 h 572764"/>
                      <a:gd name="connsiteX1" fmla="*/ 991392 w 1767522"/>
                      <a:gd name="connsiteY1" fmla="*/ 0 h 572764"/>
                      <a:gd name="connsiteX2" fmla="*/ 1144385 w 1767522"/>
                      <a:gd name="connsiteY2" fmla="*/ 24906 h 572764"/>
                      <a:gd name="connsiteX3" fmla="*/ 1717220 w 1767522"/>
                      <a:gd name="connsiteY3" fmla="*/ 288197 h 572764"/>
                      <a:gd name="connsiteX4" fmla="*/ 1720778 w 1767522"/>
                      <a:gd name="connsiteY4" fmla="*/ 355798 h 572764"/>
                      <a:gd name="connsiteX5" fmla="*/ 699638 w 1767522"/>
                      <a:gd name="connsiteY5" fmla="*/ 551486 h 572764"/>
                      <a:gd name="connsiteX6" fmla="*/ 507508 w 1767522"/>
                      <a:gd name="connsiteY6" fmla="*/ 540812 h 572764"/>
                      <a:gd name="connsiteX7" fmla="*/ 44971 w 1767522"/>
                      <a:gd name="connsiteY7" fmla="*/ 245500 h 572764"/>
                      <a:gd name="connsiteX8" fmla="*/ 48529 w 1767522"/>
                      <a:gd name="connsiteY8" fmla="*/ 167225 h 572764"/>
                      <a:gd name="connsiteX0" fmla="*/ 48529 w 1767522"/>
                      <a:gd name="connsiteY0" fmla="*/ 167225 h 575340"/>
                      <a:gd name="connsiteX1" fmla="*/ 991392 w 1767522"/>
                      <a:gd name="connsiteY1" fmla="*/ 0 h 575340"/>
                      <a:gd name="connsiteX2" fmla="*/ 1144385 w 1767522"/>
                      <a:gd name="connsiteY2" fmla="*/ 24906 h 575340"/>
                      <a:gd name="connsiteX3" fmla="*/ 1717220 w 1767522"/>
                      <a:gd name="connsiteY3" fmla="*/ 288197 h 575340"/>
                      <a:gd name="connsiteX4" fmla="*/ 1720778 w 1767522"/>
                      <a:gd name="connsiteY4" fmla="*/ 355798 h 575340"/>
                      <a:gd name="connsiteX5" fmla="*/ 688964 w 1767522"/>
                      <a:gd name="connsiteY5" fmla="*/ 555044 h 575340"/>
                      <a:gd name="connsiteX6" fmla="*/ 507508 w 1767522"/>
                      <a:gd name="connsiteY6" fmla="*/ 540812 h 575340"/>
                      <a:gd name="connsiteX7" fmla="*/ 44971 w 1767522"/>
                      <a:gd name="connsiteY7" fmla="*/ 245500 h 575340"/>
                      <a:gd name="connsiteX8" fmla="*/ 48529 w 1767522"/>
                      <a:gd name="connsiteY8" fmla="*/ 167225 h 575340"/>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22" h="572177">
                        <a:moveTo>
                          <a:pt x="48529" y="167225"/>
                        </a:moveTo>
                        <a:lnTo>
                          <a:pt x="991392" y="0"/>
                        </a:lnTo>
                        <a:cubicBezTo>
                          <a:pt x="1045947" y="-9488"/>
                          <a:pt x="1096945" y="-1186"/>
                          <a:pt x="1144385" y="24906"/>
                        </a:cubicBezTo>
                        <a:lnTo>
                          <a:pt x="1717220" y="288197"/>
                        </a:lnTo>
                        <a:cubicBezTo>
                          <a:pt x="1771776" y="314289"/>
                          <a:pt x="1794310" y="336822"/>
                          <a:pt x="1720778" y="355798"/>
                        </a:cubicBezTo>
                        <a:lnTo>
                          <a:pt x="688964" y="555044"/>
                        </a:lnTo>
                        <a:cubicBezTo>
                          <a:pt x="616618" y="591810"/>
                          <a:pt x="547832" y="560974"/>
                          <a:pt x="507508" y="540812"/>
                        </a:cubicBezTo>
                        <a:lnTo>
                          <a:pt x="44971" y="245500"/>
                        </a:lnTo>
                        <a:cubicBezTo>
                          <a:pt x="-17886" y="207548"/>
                          <a:pt x="-13143" y="173155"/>
                          <a:pt x="48529" y="167225"/>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31">
                    <a:extLst>
                      <a:ext uri="{FF2B5EF4-FFF2-40B4-BE49-F238E27FC236}">
                        <a16:creationId xmlns:a16="http://schemas.microsoft.com/office/drawing/2014/main" id="{03A59329-ED2B-647F-65B7-C2E3B5907E58}"/>
                      </a:ext>
                    </a:extLst>
                  </p:cNvPr>
                  <p:cNvSpPr/>
                  <p:nvPr/>
                </p:nvSpPr>
                <p:spPr>
                  <a:xfrm>
                    <a:off x="4681419" y="700887"/>
                    <a:ext cx="1658282" cy="494489"/>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113856 h 1028256"/>
                      <a:gd name="connsiteX1" fmla="*/ 885936 w 914400"/>
                      <a:gd name="connsiteY1" fmla="*/ 0 h 1028256"/>
                      <a:gd name="connsiteX2" fmla="*/ 914400 w 914400"/>
                      <a:gd name="connsiteY2" fmla="*/ 1028256 h 1028256"/>
                      <a:gd name="connsiteX3" fmla="*/ 0 w 914400"/>
                      <a:gd name="connsiteY3" fmla="*/ 1028256 h 1028256"/>
                      <a:gd name="connsiteX4" fmla="*/ 0 w 914400"/>
                      <a:gd name="connsiteY4" fmla="*/ 113856 h 1028256"/>
                      <a:gd name="connsiteX0" fmla="*/ 0 w 914400"/>
                      <a:gd name="connsiteY0" fmla="*/ 113856 h 1028256"/>
                      <a:gd name="connsiteX1" fmla="*/ 885936 w 914400"/>
                      <a:gd name="connsiteY1" fmla="*/ 0 h 1028256"/>
                      <a:gd name="connsiteX2" fmla="*/ 914400 w 914400"/>
                      <a:gd name="connsiteY2" fmla="*/ 1028256 h 1028256"/>
                      <a:gd name="connsiteX3" fmla="*/ 594182 w 914400"/>
                      <a:gd name="connsiteY3" fmla="*/ 469653 h 1028256"/>
                      <a:gd name="connsiteX4" fmla="*/ 0 w 914400"/>
                      <a:gd name="connsiteY4" fmla="*/ 113856 h 1028256"/>
                      <a:gd name="connsiteX0" fmla="*/ 0 w 1569068"/>
                      <a:gd name="connsiteY0" fmla="*/ 113856 h 469653"/>
                      <a:gd name="connsiteX1" fmla="*/ 885936 w 1569068"/>
                      <a:gd name="connsiteY1" fmla="*/ 0 h 469653"/>
                      <a:gd name="connsiteX2" fmla="*/ 1569068 w 1569068"/>
                      <a:gd name="connsiteY2" fmla="*/ 341566 h 469653"/>
                      <a:gd name="connsiteX3" fmla="*/ 594182 w 1569068"/>
                      <a:gd name="connsiteY3" fmla="*/ 469653 h 469653"/>
                      <a:gd name="connsiteX4" fmla="*/ 0 w 1569068"/>
                      <a:gd name="connsiteY4" fmla="*/ 113856 h 469653"/>
                      <a:gd name="connsiteX0" fmla="*/ 0 w 1569068"/>
                      <a:gd name="connsiteY0" fmla="*/ 113856 h 469653"/>
                      <a:gd name="connsiteX1" fmla="*/ 885936 w 1569068"/>
                      <a:gd name="connsiteY1" fmla="*/ 0 h 469653"/>
                      <a:gd name="connsiteX2" fmla="*/ 1569068 w 1569068"/>
                      <a:gd name="connsiteY2" fmla="*/ 341566 h 469653"/>
                      <a:gd name="connsiteX3" fmla="*/ 718711 w 1569068"/>
                      <a:gd name="connsiteY3" fmla="*/ 451864 h 469653"/>
                      <a:gd name="connsiteX4" fmla="*/ 594182 w 1569068"/>
                      <a:gd name="connsiteY4" fmla="*/ 469653 h 469653"/>
                      <a:gd name="connsiteX5" fmla="*/ 0 w 1569068"/>
                      <a:gd name="connsiteY5" fmla="*/ 113856 h 469653"/>
                      <a:gd name="connsiteX0" fmla="*/ 0 w 1569068"/>
                      <a:gd name="connsiteY0" fmla="*/ 113856 h 483886"/>
                      <a:gd name="connsiteX1" fmla="*/ 885936 w 1569068"/>
                      <a:gd name="connsiteY1" fmla="*/ 0 h 483886"/>
                      <a:gd name="connsiteX2" fmla="*/ 1569068 w 1569068"/>
                      <a:gd name="connsiteY2" fmla="*/ 341566 h 483886"/>
                      <a:gd name="connsiteX3" fmla="*/ 747175 w 1569068"/>
                      <a:gd name="connsiteY3" fmla="*/ 483886 h 483886"/>
                      <a:gd name="connsiteX4" fmla="*/ 594182 w 1569068"/>
                      <a:gd name="connsiteY4" fmla="*/ 469653 h 483886"/>
                      <a:gd name="connsiteX5" fmla="*/ 0 w 1569068"/>
                      <a:gd name="connsiteY5" fmla="*/ 113856 h 483886"/>
                      <a:gd name="connsiteX0" fmla="*/ 0 w 1569068"/>
                      <a:gd name="connsiteY0" fmla="*/ 113856 h 483886"/>
                      <a:gd name="connsiteX1" fmla="*/ 885936 w 1569068"/>
                      <a:gd name="connsiteY1" fmla="*/ 0 h 483886"/>
                      <a:gd name="connsiteX2" fmla="*/ 957096 w 1569068"/>
                      <a:gd name="connsiteY2" fmla="*/ 3913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455212 w 1569068"/>
                      <a:gd name="connsiteY3" fmla="*/ 281081 h 483886"/>
                      <a:gd name="connsiteX4" fmla="*/ 1569068 w 1569068"/>
                      <a:gd name="connsiteY4" fmla="*/ 341566 h 483886"/>
                      <a:gd name="connsiteX5" fmla="*/ 747175 w 1569068"/>
                      <a:gd name="connsiteY5" fmla="*/ 483886 h 483886"/>
                      <a:gd name="connsiteX6" fmla="*/ 594182 w 1569068"/>
                      <a:gd name="connsiteY6" fmla="*/ 469653 h 483886"/>
                      <a:gd name="connsiteX7" fmla="*/ 0 w 1569068"/>
                      <a:gd name="connsiteY7" fmla="*/ 113856 h 483886"/>
                      <a:gd name="connsiteX0" fmla="*/ 0 w 1586858"/>
                      <a:gd name="connsiteY0" fmla="*/ 113856 h 483886"/>
                      <a:gd name="connsiteX1" fmla="*/ 885936 w 1586858"/>
                      <a:gd name="connsiteY1" fmla="*/ 0 h 483886"/>
                      <a:gd name="connsiteX2" fmla="*/ 992676 w 1586858"/>
                      <a:gd name="connsiteY2" fmla="*/ 21348 h 483886"/>
                      <a:gd name="connsiteX3" fmla="*/ 1586858 w 1586858"/>
                      <a:gd name="connsiteY3" fmla="*/ 288197 h 483886"/>
                      <a:gd name="connsiteX4" fmla="*/ 1569068 w 1586858"/>
                      <a:gd name="connsiteY4" fmla="*/ 341566 h 483886"/>
                      <a:gd name="connsiteX5" fmla="*/ 747175 w 1586858"/>
                      <a:gd name="connsiteY5" fmla="*/ 483886 h 483886"/>
                      <a:gd name="connsiteX6" fmla="*/ 594182 w 1586858"/>
                      <a:gd name="connsiteY6" fmla="*/ 469653 h 483886"/>
                      <a:gd name="connsiteX7" fmla="*/ 0 w 1586858"/>
                      <a:gd name="connsiteY7" fmla="*/ 113856 h 483886"/>
                      <a:gd name="connsiteX0" fmla="*/ 0 w 1596168"/>
                      <a:gd name="connsiteY0" fmla="*/ 113856 h 483886"/>
                      <a:gd name="connsiteX1" fmla="*/ 885936 w 1596168"/>
                      <a:gd name="connsiteY1" fmla="*/ 0 h 483886"/>
                      <a:gd name="connsiteX2" fmla="*/ 992676 w 1596168"/>
                      <a:gd name="connsiteY2" fmla="*/ 21348 h 483886"/>
                      <a:gd name="connsiteX3" fmla="*/ 1586858 w 1596168"/>
                      <a:gd name="connsiteY3" fmla="*/ 288197 h 483886"/>
                      <a:gd name="connsiteX4" fmla="*/ 1569068 w 1596168"/>
                      <a:gd name="connsiteY4" fmla="*/ 341566 h 483886"/>
                      <a:gd name="connsiteX5" fmla="*/ 747175 w 1596168"/>
                      <a:gd name="connsiteY5" fmla="*/ 483886 h 483886"/>
                      <a:gd name="connsiteX6" fmla="*/ 594182 w 1596168"/>
                      <a:gd name="connsiteY6" fmla="*/ 469653 h 483886"/>
                      <a:gd name="connsiteX7" fmla="*/ 0 w 1596168"/>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4709"/>
                      <a:gd name="connsiteY0" fmla="*/ 113856 h 483886"/>
                      <a:gd name="connsiteX1" fmla="*/ 885936 w 1614709"/>
                      <a:gd name="connsiteY1" fmla="*/ 0 h 483886"/>
                      <a:gd name="connsiteX2" fmla="*/ 992676 w 1614709"/>
                      <a:gd name="connsiteY2" fmla="*/ 21348 h 483886"/>
                      <a:gd name="connsiteX3" fmla="*/ 1586858 w 1614709"/>
                      <a:gd name="connsiteY3" fmla="*/ 288197 h 483886"/>
                      <a:gd name="connsiteX4" fmla="*/ 1569068 w 1614709"/>
                      <a:gd name="connsiteY4" fmla="*/ 341566 h 483886"/>
                      <a:gd name="connsiteX5" fmla="*/ 747175 w 1614709"/>
                      <a:gd name="connsiteY5" fmla="*/ 483886 h 483886"/>
                      <a:gd name="connsiteX6" fmla="*/ 594182 w 1614709"/>
                      <a:gd name="connsiteY6" fmla="*/ 469653 h 483886"/>
                      <a:gd name="connsiteX7" fmla="*/ 0 w 1614709"/>
                      <a:gd name="connsiteY7" fmla="*/ 113856 h 483886"/>
                      <a:gd name="connsiteX0" fmla="*/ 0 w 1614709"/>
                      <a:gd name="connsiteY0" fmla="*/ 119166 h 489196"/>
                      <a:gd name="connsiteX1" fmla="*/ 885936 w 1614709"/>
                      <a:gd name="connsiteY1" fmla="*/ 5310 h 489196"/>
                      <a:gd name="connsiteX2" fmla="*/ 992676 w 1614709"/>
                      <a:gd name="connsiteY2" fmla="*/ 26658 h 489196"/>
                      <a:gd name="connsiteX3" fmla="*/ 1586858 w 1614709"/>
                      <a:gd name="connsiteY3" fmla="*/ 293507 h 489196"/>
                      <a:gd name="connsiteX4" fmla="*/ 1569068 w 1614709"/>
                      <a:gd name="connsiteY4" fmla="*/ 346876 h 489196"/>
                      <a:gd name="connsiteX5" fmla="*/ 747175 w 1614709"/>
                      <a:gd name="connsiteY5" fmla="*/ 489196 h 489196"/>
                      <a:gd name="connsiteX6" fmla="*/ 594182 w 1614709"/>
                      <a:gd name="connsiteY6" fmla="*/ 474963 h 489196"/>
                      <a:gd name="connsiteX7" fmla="*/ 0 w 1614709"/>
                      <a:gd name="connsiteY7" fmla="*/ 119166 h 489196"/>
                      <a:gd name="connsiteX0" fmla="*/ 0 w 1614709"/>
                      <a:gd name="connsiteY0" fmla="*/ 123425 h 493455"/>
                      <a:gd name="connsiteX1" fmla="*/ 881173 w 1614709"/>
                      <a:gd name="connsiteY1" fmla="*/ 4807 h 493455"/>
                      <a:gd name="connsiteX2" fmla="*/ 992676 w 1614709"/>
                      <a:gd name="connsiteY2" fmla="*/ 30917 h 493455"/>
                      <a:gd name="connsiteX3" fmla="*/ 1586858 w 1614709"/>
                      <a:gd name="connsiteY3" fmla="*/ 297766 h 493455"/>
                      <a:gd name="connsiteX4" fmla="*/ 1569068 w 1614709"/>
                      <a:gd name="connsiteY4" fmla="*/ 351135 h 493455"/>
                      <a:gd name="connsiteX5" fmla="*/ 747175 w 1614709"/>
                      <a:gd name="connsiteY5" fmla="*/ 493455 h 493455"/>
                      <a:gd name="connsiteX6" fmla="*/ 594182 w 1614709"/>
                      <a:gd name="connsiteY6" fmla="*/ 479222 h 493455"/>
                      <a:gd name="connsiteX7" fmla="*/ 0 w 1614709"/>
                      <a:gd name="connsiteY7" fmla="*/ 123425 h 493455"/>
                      <a:gd name="connsiteX0" fmla="*/ 0 w 1614709"/>
                      <a:gd name="connsiteY0" fmla="*/ 120163 h 490193"/>
                      <a:gd name="connsiteX1" fmla="*/ 881173 w 1614709"/>
                      <a:gd name="connsiteY1" fmla="*/ 1545 h 490193"/>
                      <a:gd name="connsiteX2" fmla="*/ 992676 w 1614709"/>
                      <a:gd name="connsiteY2" fmla="*/ 27655 h 490193"/>
                      <a:gd name="connsiteX3" fmla="*/ 1586858 w 1614709"/>
                      <a:gd name="connsiteY3" fmla="*/ 294504 h 490193"/>
                      <a:gd name="connsiteX4" fmla="*/ 1569068 w 1614709"/>
                      <a:gd name="connsiteY4" fmla="*/ 347873 h 490193"/>
                      <a:gd name="connsiteX5" fmla="*/ 747175 w 1614709"/>
                      <a:gd name="connsiteY5" fmla="*/ 490193 h 490193"/>
                      <a:gd name="connsiteX6" fmla="*/ 594182 w 1614709"/>
                      <a:gd name="connsiteY6" fmla="*/ 475960 h 490193"/>
                      <a:gd name="connsiteX7" fmla="*/ 0 w 1614709"/>
                      <a:gd name="connsiteY7" fmla="*/ 120163 h 490193"/>
                      <a:gd name="connsiteX0" fmla="*/ 0 w 1614709"/>
                      <a:gd name="connsiteY0" fmla="*/ 120908 h 490938"/>
                      <a:gd name="connsiteX1" fmla="*/ 881173 w 1614709"/>
                      <a:gd name="connsiteY1" fmla="*/ 2290 h 490938"/>
                      <a:gd name="connsiteX2" fmla="*/ 992676 w 1614709"/>
                      <a:gd name="connsiteY2" fmla="*/ 28400 h 490938"/>
                      <a:gd name="connsiteX3" fmla="*/ 1586858 w 1614709"/>
                      <a:gd name="connsiteY3" fmla="*/ 295249 h 490938"/>
                      <a:gd name="connsiteX4" fmla="*/ 1569068 w 1614709"/>
                      <a:gd name="connsiteY4" fmla="*/ 348618 h 490938"/>
                      <a:gd name="connsiteX5" fmla="*/ 747175 w 1614709"/>
                      <a:gd name="connsiteY5" fmla="*/ 490938 h 490938"/>
                      <a:gd name="connsiteX6" fmla="*/ 594182 w 1614709"/>
                      <a:gd name="connsiteY6" fmla="*/ 476705 h 490938"/>
                      <a:gd name="connsiteX7" fmla="*/ 0 w 1614709"/>
                      <a:gd name="connsiteY7" fmla="*/ 120908 h 490938"/>
                      <a:gd name="connsiteX0" fmla="*/ 0 w 1614709"/>
                      <a:gd name="connsiteY0" fmla="*/ 120908 h 496815"/>
                      <a:gd name="connsiteX1" fmla="*/ 881173 w 1614709"/>
                      <a:gd name="connsiteY1" fmla="*/ 2290 h 496815"/>
                      <a:gd name="connsiteX2" fmla="*/ 992676 w 1614709"/>
                      <a:gd name="connsiteY2" fmla="*/ 28400 h 496815"/>
                      <a:gd name="connsiteX3" fmla="*/ 1586858 w 1614709"/>
                      <a:gd name="connsiteY3" fmla="*/ 295249 h 496815"/>
                      <a:gd name="connsiteX4" fmla="*/ 1569068 w 1614709"/>
                      <a:gd name="connsiteY4" fmla="*/ 348618 h 496815"/>
                      <a:gd name="connsiteX5" fmla="*/ 747175 w 1614709"/>
                      <a:gd name="connsiteY5" fmla="*/ 490938 h 496815"/>
                      <a:gd name="connsiteX6" fmla="*/ 594182 w 1614709"/>
                      <a:gd name="connsiteY6" fmla="*/ 476705 h 496815"/>
                      <a:gd name="connsiteX7" fmla="*/ 0 w 1614709"/>
                      <a:gd name="connsiteY7" fmla="*/ 120908 h 496815"/>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0 w 1614709"/>
                      <a:gd name="connsiteY7" fmla="*/ 120908 h 506368"/>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66083 w 1614709"/>
                      <a:gd name="connsiteY7" fmla="*/ 164586 h 506368"/>
                      <a:gd name="connsiteX8" fmla="*/ 0 w 1614709"/>
                      <a:gd name="connsiteY8" fmla="*/ 120908 h 506368"/>
                      <a:gd name="connsiteX0" fmla="*/ 36311 w 1651020"/>
                      <a:gd name="connsiteY0" fmla="*/ 120908 h 506368"/>
                      <a:gd name="connsiteX1" fmla="*/ 917484 w 1651020"/>
                      <a:gd name="connsiteY1" fmla="*/ 2290 h 506368"/>
                      <a:gd name="connsiteX2" fmla="*/ 1028987 w 1651020"/>
                      <a:gd name="connsiteY2" fmla="*/ 28400 h 506368"/>
                      <a:gd name="connsiteX3" fmla="*/ 1623169 w 1651020"/>
                      <a:gd name="connsiteY3" fmla="*/ 295249 h 506368"/>
                      <a:gd name="connsiteX4" fmla="*/ 1605379 w 1651020"/>
                      <a:gd name="connsiteY4" fmla="*/ 348618 h 506368"/>
                      <a:gd name="connsiteX5" fmla="*/ 783486 w 1651020"/>
                      <a:gd name="connsiteY5" fmla="*/ 490938 h 506368"/>
                      <a:gd name="connsiteX6" fmla="*/ 630493 w 1651020"/>
                      <a:gd name="connsiteY6" fmla="*/ 476705 h 506368"/>
                      <a:gd name="connsiteX7" fmla="*/ 0 w 1651020"/>
                      <a:gd name="connsiteY7" fmla="*/ 197923 h 506368"/>
                      <a:gd name="connsiteX8" fmla="*/ 36311 w 1651020"/>
                      <a:gd name="connsiteY8" fmla="*/ 120908 h 506368"/>
                      <a:gd name="connsiteX0" fmla="*/ 42771 w 1657480"/>
                      <a:gd name="connsiteY0" fmla="*/ 120908 h 506368"/>
                      <a:gd name="connsiteX1" fmla="*/ 923944 w 1657480"/>
                      <a:gd name="connsiteY1" fmla="*/ 2290 h 506368"/>
                      <a:gd name="connsiteX2" fmla="*/ 1035447 w 1657480"/>
                      <a:gd name="connsiteY2" fmla="*/ 28400 h 506368"/>
                      <a:gd name="connsiteX3" fmla="*/ 1629629 w 1657480"/>
                      <a:gd name="connsiteY3" fmla="*/ 295249 h 506368"/>
                      <a:gd name="connsiteX4" fmla="*/ 1611839 w 1657480"/>
                      <a:gd name="connsiteY4" fmla="*/ 348618 h 506368"/>
                      <a:gd name="connsiteX5" fmla="*/ 789946 w 1657480"/>
                      <a:gd name="connsiteY5" fmla="*/ 490938 h 506368"/>
                      <a:gd name="connsiteX6" fmla="*/ 636953 w 1657480"/>
                      <a:gd name="connsiteY6" fmla="*/ 476705 h 506368"/>
                      <a:gd name="connsiteX7" fmla="*/ 6460 w 1657480"/>
                      <a:gd name="connsiteY7" fmla="*/ 197923 h 506368"/>
                      <a:gd name="connsiteX8" fmla="*/ 42771 w 1657480"/>
                      <a:gd name="connsiteY8" fmla="*/ 120908 h 506368"/>
                      <a:gd name="connsiteX0" fmla="*/ 48020 w 1662729"/>
                      <a:gd name="connsiteY0" fmla="*/ 120908 h 506368"/>
                      <a:gd name="connsiteX1" fmla="*/ 929193 w 1662729"/>
                      <a:gd name="connsiteY1" fmla="*/ 2290 h 506368"/>
                      <a:gd name="connsiteX2" fmla="*/ 1040696 w 1662729"/>
                      <a:gd name="connsiteY2" fmla="*/ 28400 h 506368"/>
                      <a:gd name="connsiteX3" fmla="*/ 1634878 w 1662729"/>
                      <a:gd name="connsiteY3" fmla="*/ 295249 h 506368"/>
                      <a:gd name="connsiteX4" fmla="*/ 1617088 w 1662729"/>
                      <a:gd name="connsiteY4" fmla="*/ 348618 h 506368"/>
                      <a:gd name="connsiteX5" fmla="*/ 795195 w 1662729"/>
                      <a:gd name="connsiteY5" fmla="*/ 490938 h 506368"/>
                      <a:gd name="connsiteX6" fmla="*/ 642202 w 1662729"/>
                      <a:gd name="connsiteY6" fmla="*/ 476705 h 506368"/>
                      <a:gd name="connsiteX7" fmla="*/ 11709 w 1662729"/>
                      <a:gd name="connsiteY7" fmla="*/ 197923 h 506368"/>
                      <a:gd name="connsiteX8" fmla="*/ 48020 w 1662729"/>
                      <a:gd name="connsiteY8" fmla="*/ 120908 h 506368"/>
                      <a:gd name="connsiteX0" fmla="*/ 48020 w 1662729"/>
                      <a:gd name="connsiteY0" fmla="*/ 116695 h 502155"/>
                      <a:gd name="connsiteX1" fmla="*/ 903000 w 1662729"/>
                      <a:gd name="connsiteY1" fmla="*/ 2839 h 502155"/>
                      <a:gd name="connsiteX2" fmla="*/ 1040696 w 1662729"/>
                      <a:gd name="connsiteY2" fmla="*/ 24187 h 502155"/>
                      <a:gd name="connsiteX3" fmla="*/ 1634878 w 1662729"/>
                      <a:gd name="connsiteY3" fmla="*/ 291036 h 502155"/>
                      <a:gd name="connsiteX4" fmla="*/ 1617088 w 1662729"/>
                      <a:gd name="connsiteY4" fmla="*/ 344405 h 502155"/>
                      <a:gd name="connsiteX5" fmla="*/ 795195 w 1662729"/>
                      <a:gd name="connsiteY5" fmla="*/ 486725 h 502155"/>
                      <a:gd name="connsiteX6" fmla="*/ 642202 w 1662729"/>
                      <a:gd name="connsiteY6" fmla="*/ 472492 h 502155"/>
                      <a:gd name="connsiteX7" fmla="*/ 11709 w 1662729"/>
                      <a:gd name="connsiteY7" fmla="*/ 193710 h 502155"/>
                      <a:gd name="connsiteX8" fmla="*/ 48020 w 1662729"/>
                      <a:gd name="connsiteY8" fmla="*/ 116695 h 502155"/>
                      <a:gd name="connsiteX0" fmla="*/ 48020 w 1662729"/>
                      <a:gd name="connsiteY0" fmla="*/ 114819 h 500279"/>
                      <a:gd name="connsiteX1" fmla="*/ 903000 w 1662729"/>
                      <a:gd name="connsiteY1" fmla="*/ 963 h 500279"/>
                      <a:gd name="connsiteX2" fmla="*/ 1040696 w 1662729"/>
                      <a:gd name="connsiteY2" fmla="*/ 22311 h 500279"/>
                      <a:gd name="connsiteX3" fmla="*/ 1634878 w 1662729"/>
                      <a:gd name="connsiteY3" fmla="*/ 289160 h 500279"/>
                      <a:gd name="connsiteX4" fmla="*/ 1617088 w 1662729"/>
                      <a:gd name="connsiteY4" fmla="*/ 342529 h 500279"/>
                      <a:gd name="connsiteX5" fmla="*/ 795195 w 1662729"/>
                      <a:gd name="connsiteY5" fmla="*/ 484849 h 500279"/>
                      <a:gd name="connsiteX6" fmla="*/ 642202 w 1662729"/>
                      <a:gd name="connsiteY6" fmla="*/ 470616 h 500279"/>
                      <a:gd name="connsiteX7" fmla="*/ 11709 w 1662729"/>
                      <a:gd name="connsiteY7" fmla="*/ 191834 h 500279"/>
                      <a:gd name="connsiteX8" fmla="*/ 48020 w 1662729"/>
                      <a:gd name="connsiteY8" fmla="*/ 114819 h 500279"/>
                      <a:gd name="connsiteX0" fmla="*/ 48020 w 1662729"/>
                      <a:gd name="connsiteY0" fmla="*/ 115735 h 501195"/>
                      <a:gd name="connsiteX1" fmla="*/ 903000 w 1662729"/>
                      <a:gd name="connsiteY1" fmla="*/ 1879 h 501195"/>
                      <a:gd name="connsiteX2" fmla="*/ 1040696 w 1662729"/>
                      <a:gd name="connsiteY2" fmla="*/ 23227 h 501195"/>
                      <a:gd name="connsiteX3" fmla="*/ 1634878 w 1662729"/>
                      <a:gd name="connsiteY3" fmla="*/ 290076 h 501195"/>
                      <a:gd name="connsiteX4" fmla="*/ 1617088 w 1662729"/>
                      <a:gd name="connsiteY4" fmla="*/ 343445 h 501195"/>
                      <a:gd name="connsiteX5" fmla="*/ 795195 w 1662729"/>
                      <a:gd name="connsiteY5" fmla="*/ 485765 h 501195"/>
                      <a:gd name="connsiteX6" fmla="*/ 642202 w 1662729"/>
                      <a:gd name="connsiteY6" fmla="*/ 471532 h 501195"/>
                      <a:gd name="connsiteX7" fmla="*/ 11709 w 1662729"/>
                      <a:gd name="connsiteY7" fmla="*/ 192750 h 501195"/>
                      <a:gd name="connsiteX8" fmla="*/ 48020 w 1662729"/>
                      <a:gd name="connsiteY8" fmla="*/ 115735 h 501195"/>
                      <a:gd name="connsiteX0" fmla="*/ 48020 w 1662729"/>
                      <a:gd name="connsiteY0" fmla="*/ 117447 h 502907"/>
                      <a:gd name="connsiteX1" fmla="*/ 903000 w 1662729"/>
                      <a:gd name="connsiteY1" fmla="*/ 3591 h 502907"/>
                      <a:gd name="connsiteX2" fmla="*/ 1040696 w 1662729"/>
                      <a:gd name="connsiteY2" fmla="*/ 24939 h 502907"/>
                      <a:gd name="connsiteX3" fmla="*/ 1634878 w 1662729"/>
                      <a:gd name="connsiteY3" fmla="*/ 291788 h 502907"/>
                      <a:gd name="connsiteX4" fmla="*/ 1617088 w 1662729"/>
                      <a:gd name="connsiteY4" fmla="*/ 345157 h 502907"/>
                      <a:gd name="connsiteX5" fmla="*/ 795195 w 1662729"/>
                      <a:gd name="connsiteY5" fmla="*/ 487477 h 502907"/>
                      <a:gd name="connsiteX6" fmla="*/ 642202 w 1662729"/>
                      <a:gd name="connsiteY6" fmla="*/ 473244 h 502907"/>
                      <a:gd name="connsiteX7" fmla="*/ 11709 w 1662729"/>
                      <a:gd name="connsiteY7" fmla="*/ 194462 h 502907"/>
                      <a:gd name="connsiteX8" fmla="*/ 48020 w 1662729"/>
                      <a:gd name="connsiteY8" fmla="*/ 117447 h 502907"/>
                      <a:gd name="connsiteX0" fmla="*/ 48020 w 1662729"/>
                      <a:gd name="connsiteY0" fmla="*/ 117447 h 498682"/>
                      <a:gd name="connsiteX1" fmla="*/ 903000 w 1662729"/>
                      <a:gd name="connsiteY1" fmla="*/ 3591 h 498682"/>
                      <a:gd name="connsiteX2" fmla="*/ 1040696 w 1662729"/>
                      <a:gd name="connsiteY2" fmla="*/ 24939 h 498682"/>
                      <a:gd name="connsiteX3" fmla="*/ 1634878 w 1662729"/>
                      <a:gd name="connsiteY3" fmla="*/ 291788 h 498682"/>
                      <a:gd name="connsiteX4" fmla="*/ 1617088 w 1662729"/>
                      <a:gd name="connsiteY4" fmla="*/ 345157 h 498682"/>
                      <a:gd name="connsiteX5" fmla="*/ 795195 w 1662729"/>
                      <a:gd name="connsiteY5" fmla="*/ 487477 h 498682"/>
                      <a:gd name="connsiteX6" fmla="*/ 642202 w 1662729"/>
                      <a:gd name="connsiteY6" fmla="*/ 473244 h 498682"/>
                      <a:gd name="connsiteX7" fmla="*/ 11709 w 1662729"/>
                      <a:gd name="connsiteY7" fmla="*/ 194462 h 498682"/>
                      <a:gd name="connsiteX8" fmla="*/ 48020 w 1662729"/>
                      <a:gd name="connsiteY8" fmla="*/ 117447 h 498682"/>
                      <a:gd name="connsiteX0" fmla="*/ 48020 w 1662729"/>
                      <a:gd name="connsiteY0" fmla="*/ 117447 h 494489"/>
                      <a:gd name="connsiteX1" fmla="*/ 903000 w 1662729"/>
                      <a:gd name="connsiteY1" fmla="*/ 3591 h 494489"/>
                      <a:gd name="connsiteX2" fmla="*/ 1040696 w 1662729"/>
                      <a:gd name="connsiteY2" fmla="*/ 24939 h 494489"/>
                      <a:gd name="connsiteX3" fmla="*/ 1634878 w 1662729"/>
                      <a:gd name="connsiteY3" fmla="*/ 291788 h 494489"/>
                      <a:gd name="connsiteX4" fmla="*/ 1617088 w 1662729"/>
                      <a:gd name="connsiteY4" fmla="*/ 345157 h 494489"/>
                      <a:gd name="connsiteX5" fmla="*/ 795195 w 1662729"/>
                      <a:gd name="connsiteY5" fmla="*/ 487477 h 494489"/>
                      <a:gd name="connsiteX6" fmla="*/ 642202 w 1662729"/>
                      <a:gd name="connsiteY6" fmla="*/ 473244 h 494489"/>
                      <a:gd name="connsiteX7" fmla="*/ 11709 w 1662729"/>
                      <a:gd name="connsiteY7" fmla="*/ 194462 h 494489"/>
                      <a:gd name="connsiteX8" fmla="*/ 48020 w 1662729"/>
                      <a:gd name="connsiteY8" fmla="*/ 117447 h 494489"/>
                      <a:gd name="connsiteX0" fmla="*/ 42730 w 1657439"/>
                      <a:gd name="connsiteY0" fmla="*/ 117447 h 494489"/>
                      <a:gd name="connsiteX1" fmla="*/ 897710 w 1657439"/>
                      <a:gd name="connsiteY1" fmla="*/ 3591 h 494489"/>
                      <a:gd name="connsiteX2" fmla="*/ 1035406 w 1657439"/>
                      <a:gd name="connsiteY2" fmla="*/ 24939 h 494489"/>
                      <a:gd name="connsiteX3" fmla="*/ 1629588 w 1657439"/>
                      <a:gd name="connsiteY3" fmla="*/ 291788 h 494489"/>
                      <a:gd name="connsiteX4" fmla="*/ 1611798 w 1657439"/>
                      <a:gd name="connsiteY4" fmla="*/ 345157 h 494489"/>
                      <a:gd name="connsiteX5" fmla="*/ 789905 w 1657439"/>
                      <a:gd name="connsiteY5" fmla="*/ 487477 h 494489"/>
                      <a:gd name="connsiteX6" fmla="*/ 636912 w 1657439"/>
                      <a:gd name="connsiteY6" fmla="*/ 473244 h 494489"/>
                      <a:gd name="connsiteX7" fmla="*/ 6419 w 1657439"/>
                      <a:gd name="connsiteY7" fmla="*/ 194462 h 494489"/>
                      <a:gd name="connsiteX8" fmla="*/ 42730 w 1657439"/>
                      <a:gd name="connsiteY8" fmla="*/ 117447 h 494489"/>
                      <a:gd name="connsiteX0" fmla="*/ 43268 w 1657977"/>
                      <a:gd name="connsiteY0" fmla="*/ 117447 h 494489"/>
                      <a:gd name="connsiteX1" fmla="*/ 898248 w 1657977"/>
                      <a:gd name="connsiteY1" fmla="*/ 3591 h 494489"/>
                      <a:gd name="connsiteX2" fmla="*/ 1035944 w 1657977"/>
                      <a:gd name="connsiteY2" fmla="*/ 24939 h 494489"/>
                      <a:gd name="connsiteX3" fmla="*/ 1630126 w 1657977"/>
                      <a:gd name="connsiteY3" fmla="*/ 291788 h 494489"/>
                      <a:gd name="connsiteX4" fmla="*/ 1612336 w 1657977"/>
                      <a:gd name="connsiteY4" fmla="*/ 345157 h 494489"/>
                      <a:gd name="connsiteX5" fmla="*/ 790443 w 1657977"/>
                      <a:gd name="connsiteY5" fmla="*/ 487477 h 494489"/>
                      <a:gd name="connsiteX6" fmla="*/ 637450 w 1657977"/>
                      <a:gd name="connsiteY6" fmla="*/ 473244 h 494489"/>
                      <a:gd name="connsiteX7" fmla="*/ 6957 w 1657977"/>
                      <a:gd name="connsiteY7" fmla="*/ 194462 h 494489"/>
                      <a:gd name="connsiteX8" fmla="*/ 43268 w 1657977"/>
                      <a:gd name="connsiteY8" fmla="*/ 117447 h 494489"/>
                      <a:gd name="connsiteX0" fmla="*/ 38431 w 1653140"/>
                      <a:gd name="connsiteY0" fmla="*/ 117447 h 494489"/>
                      <a:gd name="connsiteX1" fmla="*/ 893411 w 1653140"/>
                      <a:gd name="connsiteY1" fmla="*/ 3591 h 494489"/>
                      <a:gd name="connsiteX2" fmla="*/ 1031107 w 1653140"/>
                      <a:gd name="connsiteY2" fmla="*/ 24939 h 494489"/>
                      <a:gd name="connsiteX3" fmla="*/ 1625289 w 1653140"/>
                      <a:gd name="connsiteY3" fmla="*/ 291788 h 494489"/>
                      <a:gd name="connsiteX4" fmla="*/ 1607499 w 1653140"/>
                      <a:gd name="connsiteY4" fmla="*/ 345157 h 494489"/>
                      <a:gd name="connsiteX5" fmla="*/ 785606 w 1653140"/>
                      <a:gd name="connsiteY5" fmla="*/ 487477 h 494489"/>
                      <a:gd name="connsiteX6" fmla="*/ 632613 w 1653140"/>
                      <a:gd name="connsiteY6" fmla="*/ 473244 h 494489"/>
                      <a:gd name="connsiteX7" fmla="*/ 9264 w 1653140"/>
                      <a:gd name="connsiteY7" fmla="*/ 201606 h 494489"/>
                      <a:gd name="connsiteX8" fmla="*/ 38431 w 1653140"/>
                      <a:gd name="connsiteY8" fmla="*/ 117447 h 494489"/>
                      <a:gd name="connsiteX0" fmla="*/ 43573 w 1658282"/>
                      <a:gd name="connsiteY0" fmla="*/ 117447 h 494489"/>
                      <a:gd name="connsiteX1" fmla="*/ 898553 w 1658282"/>
                      <a:gd name="connsiteY1" fmla="*/ 3591 h 494489"/>
                      <a:gd name="connsiteX2" fmla="*/ 1036249 w 1658282"/>
                      <a:gd name="connsiteY2" fmla="*/ 24939 h 494489"/>
                      <a:gd name="connsiteX3" fmla="*/ 1630431 w 1658282"/>
                      <a:gd name="connsiteY3" fmla="*/ 291788 h 494489"/>
                      <a:gd name="connsiteX4" fmla="*/ 1612641 w 1658282"/>
                      <a:gd name="connsiteY4" fmla="*/ 345157 h 494489"/>
                      <a:gd name="connsiteX5" fmla="*/ 790748 w 1658282"/>
                      <a:gd name="connsiteY5" fmla="*/ 487477 h 494489"/>
                      <a:gd name="connsiteX6" fmla="*/ 637755 w 1658282"/>
                      <a:gd name="connsiteY6" fmla="*/ 473244 h 494489"/>
                      <a:gd name="connsiteX7" fmla="*/ 14406 w 1658282"/>
                      <a:gd name="connsiteY7" fmla="*/ 201606 h 494489"/>
                      <a:gd name="connsiteX8" fmla="*/ 43573 w 1658282"/>
                      <a:gd name="connsiteY8" fmla="*/ 117447 h 4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282" h="494489">
                        <a:moveTo>
                          <a:pt x="43573" y="117447"/>
                        </a:moveTo>
                        <a:lnTo>
                          <a:pt x="898553" y="3591"/>
                        </a:lnTo>
                        <a:cubicBezTo>
                          <a:pt x="956685" y="88"/>
                          <a:pt x="976856" y="-8369"/>
                          <a:pt x="1036249" y="24939"/>
                        </a:cubicBezTo>
                        <a:lnTo>
                          <a:pt x="1630431" y="291788"/>
                        </a:lnTo>
                        <a:cubicBezTo>
                          <a:pt x="1674312" y="316694"/>
                          <a:pt x="1664824" y="345157"/>
                          <a:pt x="1612641" y="345157"/>
                        </a:cubicBezTo>
                        <a:lnTo>
                          <a:pt x="790748" y="487477"/>
                        </a:lnTo>
                        <a:cubicBezTo>
                          <a:pt x="718319" y="499402"/>
                          <a:pt x="688753" y="497038"/>
                          <a:pt x="637755" y="473244"/>
                        </a:cubicBezTo>
                        <a:lnTo>
                          <a:pt x="14406" y="201606"/>
                        </a:lnTo>
                        <a:cubicBezTo>
                          <a:pt x="-9210" y="164029"/>
                          <a:pt x="-6631" y="131212"/>
                          <a:pt x="43573" y="117447"/>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29">
                    <a:extLst>
                      <a:ext uri="{FF2B5EF4-FFF2-40B4-BE49-F238E27FC236}">
                        <a16:creationId xmlns:a16="http://schemas.microsoft.com/office/drawing/2014/main" id="{EB177DA7-9FDB-95AF-05D4-636EAD873B63}"/>
                      </a:ext>
                    </a:extLst>
                  </p:cNvPr>
                  <p:cNvSpPr/>
                  <p:nvPr/>
                </p:nvSpPr>
                <p:spPr>
                  <a:xfrm>
                    <a:off x="1550946" y="709669"/>
                    <a:ext cx="1801454" cy="626759"/>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1454" h="626759">
                        <a:moveTo>
                          <a:pt x="64672" y="177906"/>
                        </a:moveTo>
                        <a:lnTo>
                          <a:pt x="1231763" y="4012"/>
                        </a:lnTo>
                        <a:cubicBezTo>
                          <a:pt x="1293379" y="-5476"/>
                          <a:pt x="1325438" y="445"/>
                          <a:pt x="1369320" y="37211"/>
                        </a:cubicBezTo>
                        <a:lnTo>
                          <a:pt x="1741213" y="282006"/>
                        </a:lnTo>
                        <a:cubicBezTo>
                          <a:pt x="1820786" y="324739"/>
                          <a:pt x="1828308" y="366451"/>
                          <a:pt x="1722643" y="388985"/>
                        </a:cubicBezTo>
                        <a:lnTo>
                          <a:pt x="639943" y="609709"/>
                        </a:lnTo>
                        <a:cubicBezTo>
                          <a:pt x="540143" y="639303"/>
                          <a:pt x="495224" y="627434"/>
                          <a:pt x="447784" y="596598"/>
                        </a:cubicBezTo>
                        <a:lnTo>
                          <a:pt x="18418" y="270413"/>
                        </a:lnTo>
                        <a:cubicBezTo>
                          <a:pt x="-23091" y="232461"/>
                          <a:pt x="11293" y="183809"/>
                          <a:pt x="64672" y="177906"/>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29">
                    <a:extLst>
                      <a:ext uri="{FF2B5EF4-FFF2-40B4-BE49-F238E27FC236}">
                        <a16:creationId xmlns:a16="http://schemas.microsoft.com/office/drawing/2014/main" id="{F7A72773-8763-AC29-8A3A-8EBE3FDD28F2}"/>
                      </a:ext>
                    </a:extLst>
                  </p:cNvPr>
                  <p:cNvSpPr/>
                  <p:nvPr/>
                </p:nvSpPr>
                <p:spPr>
                  <a:xfrm>
                    <a:off x="2948739" y="537243"/>
                    <a:ext cx="1545132" cy="51290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5132" h="512906">
                        <a:moveTo>
                          <a:pt x="64672" y="133641"/>
                        </a:moveTo>
                        <a:lnTo>
                          <a:pt x="907913" y="7372"/>
                        </a:lnTo>
                        <a:cubicBezTo>
                          <a:pt x="962385" y="266"/>
                          <a:pt x="975393" y="-10483"/>
                          <a:pt x="1033563" y="23902"/>
                        </a:cubicBezTo>
                        <a:lnTo>
                          <a:pt x="1493563" y="247266"/>
                        </a:lnTo>
                        <a:cubicBezTo>
                          <a:pt x="1561230" y="289999"/>
                          <a:pt x="1561608" y="310280"/>
                          <a:pt x="1498805" y="325670"/>
                        </a:cubicBezTo>
                        <a:lnTo>
                          <a:pt x="575649" y="498769"/>
                        </a:lnTo>
                        <a:cubicBezTo>
                          <a:pt x="475849" y="528363"/>
                          <a:pt x="464268" y="506969"/>
                          <a:pt x="416828" y="476133"/>
                        </a:cubicBezTo>
                        <a:lnTo>
                          <a:pt x="18418" y="226148"/>
                        </a:lnTo>
                        <a:cubicBezTo>
                          <a:pt x="-23091" y="188196"/>
                          <a:pt x="11293" y="139544"/>
                          <a:pt x="64672" y="133641"/>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9">
                    <a:extLst>
                      <a:ext uri="{FF2B5EF4-FFF2-40B4-BE49-F238E27FC236}">
                        <a16:creationId xmlns:a16="http://schemas.microsoft.com/office/drawing/2014/main" id="{F272A49F-A734-857F-7CBD-B4ABF8EFF473}"/>
                      </a:ext>
                    </a:extLst>
                  </p:cNvPr>
                  <p:cNvSpPr/>
                  <p:nvPr/>
                </p:nvSpPr>
                <p:spPr>
                  <a:xfrm>
                    <a:off x="4051257" y="379265"/>
                    <a:ext cx="1513645" cy="44783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 name="connsiteX0" fmla="*/ 64672 w 1545132"/>
                      <a:gd name="connsiteY0" fmla="*/ 133641 h 505805"/>
                      <a:gd name="connsiteX1" fmla="*/ 907913 w 1545132"/>
                      <a:gd name="connsiteY1" fmla="*/ 7372 h 505805"/>
                      <a:gd name="connsiteX2" fmla="*/ 1033563 w 1545132"/>
                      <a:gd name="connsiteY2" fmla="*/ 23902 h 505805"/>
                      <a:gd name="connsiteX3" fmla="*/ 1493563 w 1545132"/>
                      <a:gd name="connsiteY3" fmla="*/ 247266 h 505805"/>
                      <a:gd name="connsiteX4" fmla="*/ 1498805 w 1545132"/>
                      <a:gd name="connsiteY4" fmla="*/ 325670 h 505805"/>
                      <a:gd name="connsiteX5" fmla="*/ 575649 w 1545132"/>
                      <a:gd name="connsiteY5" fmla="*/ 498769 h 505805"/>
                      <a:gd name="connsiteX6" fmla="*/ 428735 w 1545132"/>
                      <a:gd name="connsiteY6" fmla="*/ 426127 h 505805"/>
                      <a:gd name="connsiteX7" fmla="*/ 18418 w 1545132"/>
                      <a:gd name="connsiteY7" fmla="*/ 226148 h 505805"/>
                      <a:gd name="connsiteX8" fmla="*/ 64672 w 1545132"/>
                      <a:gd name="connsiteY8" fmla="*/ 133641 h 505805"/>
                      <a:gd name="connsiteX0" fmla="*/ 64672 w 1545132"/>
                      <a:gd name="connsiteY0" fmla="*/ 133641 h 472174"/>
                      <a:gd name="connsiteX1" fmla="*/ 907913 w 1545132"/>
                      <a:gd name="connsiteY1" fmla="*/ 7372 h 472174"/>
                      <a:gd name="connsiteX2" fmla="*/ 1033563 w 1545132"/>
                      <a:gd name="connsiteY2" fmla="*/ 23902 h 472174"/>
                      <a:gd name="connsiteX3" fmla="*/ 1493563 w 1545132"/>
                      <a:gd name="connsiteY3" fmla="*/ 247266 h 472174"/>
                      <a:gd name="connsiteX4" fmla="*/ 1498805 w 1545132"/>
                      <a:gd name="connsiteY4" fmla="*/ 325670 h 472174"/>
                      <a:gd name="connsiteX5" fmla="*/ 575649 w 1545132"/>
                      <a:gd name="connsiteY5" fmla="*/ 460669 h 472174"/>
                      <a:gd name="connsiteX6" fmla="*/ 428735 w 1545132"/>
                      <a:gd name="connsiteY6" fmla="*/ 426127 h 472174"/>
                      <a:gd name="connsiteX7" fmla="*/ 18418 w 1545132"/>
                      <a:gd name="connsiteY7" fmla="*/ 226148 h 472174"/>
                      <a:gd name="connsiteX8" fmla="*/ 64672 w 1545132"/>
                      <a:gd name="connsiteY8" fmla="*/ 133641 h 472174"/>
                      <a:gd name="connsiteX0" fmla="*/ 64672 w 1545132"/>
                      <a:gd name="connsiteY0" fmla="*/ 133641 h 466070"/>
                      <a:gd name="connsiteX1" fmla="*/ 907913 w 1545132"/>
                      <a:gd name="connsiteY1" fmla="*/ 7372 h 466070"/>
                      <a:gd name="connsiteX2" fmla="*/ 1033563 w 1545132"/>
                      <a:gd name="connsiteY2" fmla="*/ 23902 h 466070"/>
                      <a:gd name="connsiteX3" fmla="*/ 1493563 w 1545132"/>
                      <a:gd name="connsiteY3" fmla="*/ 247266 h 466070"/>
                      <a:gd name="connsiteX4" fmla="*/ 1498805 w 1545132"/>
                      <a:gd name="connsiteY4" fmla="*/ 325670 h 466070"/>
                      <a:gd name="connsiteX5" fmla="*/ 575649 w 1545132"/>
                      <a:gd name="connsiteY5" fmla="*/ 460669 h 466070"/>
                      <a:gd name="connsiteX6" fmla="*/ 428735 w 1545132"/>
                      <a:gd name="connsiteY6" fmla="*/ 426127 h 466070"/>
                      <a:gd name="connsiteX7" fmla="*/ 18418 w 1545132"/>
                      <a:gd name="connsiteY7" fmla="*/ 226148 h 466070"/>
                      <a:gd name="connsiteX8" fmla="*/ 64672 w 1545132"/>
                      <a:gd name="connsiteY8" fmla="*/ 133641 h 466070"/>
                      <a:gd name="connsiteX0" fmla="*/ 64672 w 1545132"/>
                      <a:gd name="connsiteY0" fmla="*/ 126684 h 459113"/>
                      <a:gd name="connsiteX1" fmla="*/ 853144 w 1545132"/>
                      <a:gd name="connsiteY1" fmla="*/ 17084 h 459113"/>
                      <a:gd name="connsiteX2" fmla="*/ 1033563 w 1545132"/>
                      <a:gd name="connsiteY2" fmla="*/ 16945 h 459113"/>
                      <a:gd name="connsiteX3" fmla="*/ 1493563 w 1545132"/>
                      <a:gd name="connsiteY3" fmla="*/ 240309 h 459113"/>
                      <a:gd name="connsiteX4" fmla="*/ 1498805 w 1545132"/>
                      <a:gd name="connsiteY4" fmla="*/ 318713 h 459113"/>
                      <a:gd name="connsiteX5" fmla="*/ 575649 w 1545132"/>
                      <a:gd name="connsiteY5" fmla="*/ 453712 h 459113"/>
                      <a:gd name="connsiteX6" fmla="*/ 428735 w 1545132"/>
                      <a:gd name="connsiteY6" fmla="*/ 419170 h 459113"/>
                      <a:gd name="connsiteX7" fmla="*/ 18418 w 1545132"/>
                      <a:gd name="connsiteY7" fmla="*/ 219191 h 459113"/>
                      <a:gd name="connsiteX8" fmla="*/ 64672 w 1545132"/>
                      <a:gd name="connsiteY8" fmla="*/ 126684 h 459113"/>
                      <a:gd name="connsiteX0" fmla="*/ 64672 w 1545132"/>
                      <a:gd name="connsiteY0" fmla="*/ 116973 h 449402"/>
                      <a:gd name="connsiteX1" fmla="*/ 853144 w 1545132"/>
                      <a:gd name="connsiteY1" fmla="*/ 7373 h 449402"/>
                      <a:gd name="connsiteX2" fmla="*/ 995463 w 1545132"/>
                      <a:gd name="connsiteY2" fmla="*/ 23902 h 449402"/>
                      <a:gd name="connsiteX3" fmla="*/ 1493563 w 1545132"/>
                      <a:gd name="connsiteY3" fmla="*/ 230598 h 449402"/>
                      <a:gd name="connsiteX4" fmla="*/ 1498805 w 1545132"/>
                      <a:gd name="connsiteY4" fmla="*/ 309002 h 449402"/>
                      <a:gd name="connsiteX5" fmla="*/ 575649 w 1545132"/>
                      <a:gd name="connsiteY5" fmla="*/ 444001 h 449402"/>
                      <a:gd name="connsiteX6" fmla="*/ 428735 w 1545132"/>
                      <a:gd name="connsiteY6" fmla="*/ 409459 h 449402"/>
                      <a:gd name="connsiteX7" fmla="*/ 18418 w 1545132"/>
                      <a:gd name="connsiteY7" fmla="*/ 209480 h 449402"/>
                      <a:gd name="connsiteX8" fmla="*/ 64672 w 1545132"/>
                      <a:gd name="connsiteY8" fmla="*/ 116973 h 449402"/>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39393"/>
                      <a:gd name="connsiteY0" fmla="*/ 115407 h 447836"/>
                      <a:gd name="connsiteX1" fmla="*/ 853144 w 1539393"/>
                      <a:gd name="connsiteY1" fmla="*/ 5807 h 447836"/>
                      <a:gd name="connsiteX2" fmla="*/ 995463 w 1539393"/>
                      <a:gd name="connsiteY2" fmla="*/ 22336 h 447836"/>
                      <a:gd name="connsiteX3" fmla="*/ 1493563 w 1539393"/>
                      <a:gd name="connsiteY3" fmla="*/ 229032 h 447836"/>
                      <a:gd name="connsiteX4" fmla="*/ 1486899 w 1539393"/>
                      <a:gd name="connsiteY4" fmla="*/ 297911 h 447836"/>
                      <a:gd name="connsiteX5" fmla="*/ 575649 w 1539393"/>
                      <a:gd name="connsiteY5" fmla="*/ 442435 h 447836"/>
                      <a:gd name="connsiteX6" fmla="*/ 428735 w 1539393"/>
                      <a:gd name="connsiteY6" fmla="*/ 407893 h 447836"/>
                      <a:gd name="connsiteX7" fmla="*/ 18418 w 1539393"/>
                      <a:gd name="connsiteY7" fmla="*/ 207914 h 447836"/>
                      <a:gd name="connsiteX8" fmla="*/ 64672 w 1539393"/>
                      <a:gd name="connsiteY8" fmla="*/ 115407 h 447836"/>
                      <a:gd name="connsiteX0" fmla="*/ 64672 w 1530987"/>
                      <a:gd name="connsiteY0" fmla="*/ 115407 h 447836"/>
                      <a:gd name="connsiteX1" fmla="*/ 853144 w 1530987"/>
                      <a:gd name="connsiteY1" fmla="*/ 5807 h 447836"/>
                      <a:gd name="connsiteX2" fmla="*/ 995463 w 1530987"/>
                      <a:gd name="connsiteY2" fmla="*/ 22336 h 447836"/>
                      <a:gd name="connsiteX3" fmla="*/ 1476894 w 1530987"/>
                      <a:gd name="connsiteY3" fmla="*/ 240938 h 447836"/>
                      <a:gd name="connsiteX4" fmla="*/ 1486899 w 1530987"/>
                      <a:gd name="connsiteY4" fmla="*/ 297911 h 447836"/>
                      <a:gd name="connsiteX5" fmla="*/ 575649 w 1530987"/>
                      <a:gd name="connsiteY5" fmla="*/ 442435 h 447836"/>
                      <a:gd name="connsiteX6" fmla="*/ 428735 w 1530987"/>
                      <a:gd name="connsiteY6" fmla="*/ 407893 h 447836"/>
                      <a:gd name="connsiteX7" fmla="*/ 18418 w 1530987"/>
                      <a:gd name="connsiteY7" fmla="*/ 207914 h 447836"/>
                      <a:gd name="connsiteX8" fmla="*/ 64672 w 1530987"/>
                      <a:gd name="connsiteY8" fmla="*/ 115407 h 447836"/>
                      <a:gd name="connsiteX0" fmla="*/ 64672 w 1524636"/>
                      <a:gd name="connsiteY0" fmla="*/ 115407 h 447836"/>
                      <a:gd name="connsiteX1" fmla="*/ 853144 w 1524636"/>
                      <a:gd name="connsiteY1" fmla="*/ 5807 h 447836"/>
                      <a:gd name="connsiteX2" fmla="*/ 995463 w 1524636"/>
                      <a:gd name="connsiteY2" fmla="*/ 22336 h 447836"/>
                      <a:gd name="connsiteX3" fmla="*/ 1476894 w 1524636"/>
                      <a:gd name="connsiteY3" fmla="*/ 240938 h 447836"/>
                      <a:gd name="connsiteX4" fmla="*/ 1486899 w 1524636"/>
                      <a:gd name="connsiteY4" fmla="*/ 297911 h 447836"/>
                      <a:gd name="connsiteX5" fmla="*/ 575649 w 1524636"/>
                      <a:gd name="connsiteY5" fmla="*/ 442435 h 447836"/>
                      <a:gd name="connsiteX6" fmla="*/ 428735 w 1524636"/>
                      <a:gd name="connsiteY6" fmla="*/ 407893 h 447836"/>
                      <a:gd name="connsiteX7" fmla="*/ 18418 w 1524636"/>
                      <a:gd name="connsiteY7" fmla="*/ 207914 h 447836"/>
                      <a:gd name="connsiteX8" fmla="*/ 64672 w 1524636"/>
                      <a:gd name="connsiteY8" fmla="*/ 115407 h 447836"/>
                      <a:gd name="connsiteX0" fmla="*/ 64672 w 1515812"/>
                      <a:gd name="connsiteY0" fmla="*/ 115407 h 447836"/>
                      <a:gd name="connsiteX1" fmla="*/ 853144 w 1515812"/>
                      <a:gd name="connsiteY1" fmla="*/ 5807 h 447836"/>
                      <a:gd name="connsiteX2" fmla="*/ 995463 w 1515812"/>
                      <a:gd name="connsiteY2" fmla="*/ 22336 h 447836"/>
                      <a:gd name="connsiteX3" fmla="*/ 1476894 w 1515812"/>
                      <a:gd name="connsiteY3" fmla="*/ 240938 h 447836"/>
                      <a:gd name="connsiteX4" fmla="*/ 1486899 w 1515812"/>
                      <a:gd name="connsiteY4" fmla="*/ 297911 h 447836"/>
                      <a:gd name="connsiteX5" fmla="*/ 575649 w 1515812"/>
                      <a:gd name="connsiteY5" fmla="*/ 442435 h 447836"/>
                      <a:gd name="connsiteX6" fmla="*/ 428735 w 1515812"/>
                      <a:gd name="connsiteY6" fmla="*/ 407893 h 447836"/>
                      <a:gd name="connsiteX7" fmla="*/ 18418 w 1515812"/>
                      <a:gd name="connsiteY7" fmla="*/ 207914 h 447836"/>
                      <a:gd name="connsiteX8" fmla="*/ 64672 w 1515812"/>
                      <a:gd name="connsiteY8" fmla="*/ 115407 h 447836"/>
                      <a:gd name="connsiteX0" fmla="*/ 64672 w 1520107"/>
                      <a:gd name="connsiteY0" fmla="*/ 115407 h 447836"/>
                      <a:gd name="connsiteX1" fmla="*/ 853144 w 1520107"/>
                      <a:gd name="connsiteY1" fmla="*/ 5807 h 447836"/>
                      <a:gd name="connsiteX2" fmla="*/ 995463 w 1520107"/>
                      <a:gd name="connsiteY2" fmla="*/ 22336 h 447836"/>
                      <a:gd name="connsiteX3" fmla="*/ 1476894 w 1520107"/>
                      <a:gd name="connsiteY3" fmla="*/ 240938 h 447836"/>
                      <a:gd name="connsiteX4" fmla="*/ 1486899 w 1520107"/>
                      <a:gd name="connsiteY4" fmla="*/ 297911 h 447836"/>
                      <a:gd name="connsiteX5" fmla="*/ 575649 w 1520107"/>
                      <a:gd name="connsiteY5" fmla="*/ 442435 h 447836"/>
                      <a:gd name="connsiteX6" fmla="*/ 428735 w 1520107"/>
                      <a:gd name="connsiteY6" fmla="*/ 407893 h 447836"/>
                      <a:gd name="connsiteX7" fmla="*/ 18418 w 1520107"/>
                      <a:gd name="connsiteY7" fmla="*/ 207914 h 447836"/>
                      <a:gd name="connsiteX8" fmla="*/ 64672 w 1520107"/>
                      <a:gd name="connsiteY8" fmla="*/ 115407 h 447836"/>
                      <a:gd name="connsiteX0" fmla="*/ 64672 w 1510100"/>
                      <a:gd name="connsiteY0" fmla="*/ 115407 h 447836"/>
                      <a:gd name="connsiteX1" fmla="*/ 853144 w 1510100"/>
                      <a:gd name="connsiteY1" fmla="*/ 5807 h 447836"/>
                      <a:gd name="connsiteX2" fmla="*/ 995463 w 1510100"/>
                      <a:gd name="connsiteY2" fmla="*/ 22336 h 447836"/>
                      <a:gd name="connsiteX3" fmla="*/ 1476894 w 1510100"/>
                      <a:gd name="connsiteY3" fmla="*/ 240938 h 447836"/>
                      <a:gd name="connsiteX4" fmla="*/ 1463087 w 1510100"/>
                      <a:gd name="connsiteY4" fmla="*/ 302674 h 447836"/>
                      <a:gd name="connsiteX5" fmla="*/ 575649 w 1510100"/>
                      <a:gd name="connsiteY5" fmla="*/ 442435 h 447836"/>
                      <a:gd name="connsiteX6" fmla="*/ 428735 w 1510100"/>
                      <a:gd name="connsiteY6" fmla="*/ 407893 h 447836"/>
                      <a:gd name="connsiteX7" fmla="*/ 18418 w 1510100"/>
                      <a:gd name="connsiteY7" fmla="*/ 207914 h 447836"/>
                      <a:gd name="connsiteX8" fmla="*/ 64672 w 1510100"/>
                      <a:gd name="connsiteY8" fmla="*/ 115407 h 447836"/>
                      <a:gd name="connsiteX0" fmla="*/ 64672 w 1513645"/>
                      <a:gd name="connsiteY0" fmla="*/ 115407 h 447836"/>
                      <a:gd name="connsiteX1" fmla="*/ 853144 w 1513645"/>
                      <a:gd name="connsiteY1" fmla="*/ 5807 h 447836"/>
                      <a:gd name="connsiteX2" fmla="*/ 995463 w 1513645"/>
                      <a:gd name="connsiteY2" fmla="*/ 22336 h 447836"/>
                      <a:gd name="connsiteX3" fmla="*/ 1476894 w 1513645"/>
                      <a:gd name="connsiteY3" fmla="*/ 240938 h 447836"/>
                      <a:gd name="connsiteX4" fmla="*/ 1463087 w 1513645"/>
                      <a:gd name="connsiteY4" fmla="*/ 302674 h 447836"/>
                      <a:gd name="connsiteX5" fmla="*/ 575649 w 1513645"/>
                      <a:gd name="connsiteY5" fmla="*/ 442435 h 447836"/>
                      <a:gd name="connsiteX6" fmla="*/ 428735 w 1513645"/>
                      <a:gd name="connsiteY6" fmla="*/ 407893 h 447836"/>
                      <a:gd name="connsiteX7" fmla="*/ 18418 w 1513645"/>
                      <a:gd name="connsiteY7" fmla="*/ 207914 h 447836"/>
                      <a:gd name="connsiteX8" fmla="*/ 64672 w 1513645"/>
                      <a:gd name="connsiteY8" fmla="*/ 115407 h 44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645" h="447836">
                        <a:moveTo>
                          <a:pt x="64672" y="115407"/>
                        </a:moveTo>
                        <a:lnTo>
                          <a:pt x="853144" y="5807"/>
                        </a:lnTo>
                        <a:cubicBezTo>
                          <a:pt x="893328" y="-1299"/>
                          <a:pt x="932530" y="-7287"/>
                          <a:pt x="995463" y="22336"/>
                        </a:cubicBezTo>
                        <a:lnTo>
                          <a:pt x="1476894" y="240938"/>
                        </a:lnTo>
                        <a:cubicBezTo>
                          <a:pt x="1537417" y="267003"/>
                          <a:pt x="1516365" y="287283"/>
                          <a:pt x="1463087" y="302674"/>
                        </a:cubicBezTo>
                        <a:lnTo>
                          <a:pt x="575649" y="442435"/>
                        </a:lnTo>
                        <a:cubicBezTo>
                          <a:pt x="480612" y="457742"/>
                          <a:pt x="476175" y="438729"/>
                          <a:pt x="428735" y="407893"/>
                        </a:cubicBezTo>
                        <a:lnTo>
                          <a:pt x="18418" y="207914"/>
                        </a:lnTo>
                        <a:cubicBezTo>
                          <a:pt x="-23091" y="169962"/>
                          <a:pt x="11293" y="121310"/>
                          <a:pt x="64672" y="115407"/>
                        </a:cubicBezTo>
                        <a:close/>
                      </a:path>
                    </a:pathLst>
                  </a:custGeom>
                  <a:solidFill>
                    <a:srgbClr val="0070C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2" name="Group 31">
                <a:extLst>
                  <a:ext uri="{FF2B5EF4-FFF2-40B4-BE49-F238E27FC236}">
                    <a16:creationId xmlns:a16="http://schemas.microsoft.com/office/drawing/2014/main" id="{70FD3627-9191-D151-2F1E-CC8CDAB29448}"/>
                  </a:ext>
                </a:extLst>
              </p:cNvPr>
              <p:cNvGrpSpPr/>
              <p:nvPr/>
            </p:nvGrpSpPr>
            <p:grpSpPr>
              <a:xfrm>
                <a:off x="342552" y="1856743"/>
                <a:ext cx="1585482" cy="4522508"/>
                <a:chOff x="1509040" y="978714"/>
                <a:chExt cx="1936002" cy="5522349"/>
              </a:xfrm>
            </p:grpSpPr>
            <p:sp>
              <p:nvSpPr>
                <p:cNvPr id="60" name="Rectangle 1">
                  <a:extLst>
                    <a:ext uri="{FF2B5EF4-FFF2-40B4-BE49-F238E27FC236}">
                      <a16:creationId xmlns:a16="http://schemas.microsoft.com/office/drawing/2014/main" id="{A1F0C841-5A3E-B496-AFF1-A069A0F82B44}"/>
                    </a:ext>
                  </a:extLst>
                </p:cNvPr>
                <p:cNvSpPr/>
                <p:nvPr/>
              </p:nvSpPr>
              <p:spPr>
                <a:xfrm>
                  <a:off x="1509040" y="978714"/>
                  <a:ext cx="1891229" cy="2859360"/>
                </a:xfrm>
                <a:custGeom>
                  <a:avLst/>
                  <a:gdLst>
                    <a:gd name="connsiteX0" fmla="*/ 0 w 914400"/>
                    <a:gd name="connsiteY0" fmla="*/ 0 h 1216255"/>
                    <a:gd name="connsiteX1" fmla="*/ 914400 w 914400"/>
                    <a:gd name="connsiteY1" fmla="*/ 0 h 1216255"/>
                    <a:gd name="connsiteX2" fmla="*/ 914400 w 914400"/>
                    <a:gd name="connsiteY2" fmla="*/ 1216255 h 1216255"/>
                    <a:gd name="connsiteX3" fmla="*/ 0 w 914400"/>
                    <a:gd name="connsiteY3" fmla="*/ 1216255 h 1216255"/>
                    <a:gd name="connsiteX4" fmla="*/ 0 w 914400"/>
                    <a:gd name="connsiteY4" fmla="*/ 0 h 1216255"/>
                    <a:gd name="connsiteX0" fmla="*/ 0 w 914400"/>
                    <a:gd name="connsiteY0" fmla="*/ 0 h 1216255"/>
                    <a:gd name="connsiteX1" fmla="*/ 914400 w 914400"/>
                    <a:gd name="connsiteY1" fmla="*/ 0 h 1216255"/>
                    <a:gd name="connsiteX2" fmla="*/ 914400 w 914400"/>
                    <a:gd name="connsiteY2" fmla="*/ 1216255 h 1216255"/>
                    <a:gd name="connsiteX3" fmla="*/ 96253 w 914400"/>
                    <a:gd name="connsiteY3" fmla="*/ 1208234 h 1216255"/>
                    <a:gd name="connsiteX4" fmla="*/ 0 w 914400"/>
                    <a:gd name="connsiteY4" fmla="*/ 0 h 1216255"/>
                    <a:gd name="connsiteX0" fmla="*/ 0 w 1892969"/>
                    <a:gd name="connsiteY0" fmla="*/ 0 h 2860571"/>
                    <a:gd name="connsiteX1" fmla="*/ 914400 w 1892969"/>
                    <a:gd name="connsiteY1" fmla="*/ 0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2969"/>
                    <a:gd name="connsiteY0" fmla="*/ 0 h 2860571"/>
                    <a:gd name="connsiteX1" fmla="*/ 1884948 w 1892969"/>
                    <a:gd name="connsiteY1" fmla="*/ 1439779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50795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3576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58771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1229"/>
                    <a:gd name="connsiteY0" fmla="*/ 0 h 2859360"/>
                    <a:gd name="connsiteX1" fmla="*/ 1883208 w 1891229"/>
                    <a:gd name="connsiteY1" fmla="*/ 1441518 h 2859360"/>
                    <a:gd name="connsiteX2" fmla="*/ 1891229 w 1891229"/>
                    <a:gd name="connsiteY2" fmla="*/ 2859360 h 2859360"/>
                    <a:gd name="connsiteX3" fmla="*/ 90502 w 1891229"/>
                    <a:gd name="connsiteY3" fmla="*/ 1190981 h 2859360"/>
                    <a:gd name="connsiteX4" fmla="*/ 0 w 1891229"/>
                    <a:gd name="connsiteY4" fmla="*/ 0 h 2859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1229" h="2859360">
                      <a:moveTo>
                        <a:pt x="0" y="0"/>
                      </a:moveTo>
                      <a:lnTo>
                        <a:pt x="1883208" y="1441518"/>
                      </a:lnTo>
                      <a:cubicBezTo>
                        <a:pt x="1885882" y="1915115"/>
                        <a:pt x="1888555" y="2385763"/>
                        <a:pt x="1891229" y="2859360"/>
                      </a:cubicBezTo>
                      <a:lnTo>
                        <a:pt x="90502" y="1190981"/>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1">
                  <a:extLst>
                    <a:ext uri="{FF2B5EF4-FFF2-40B4-BE49-F238E27FC236}">
                      <a16:creationId xmlns:a16="http://schemas.microsoft.com/office/drawing/2014/main" id="{74E2C15B-A8FF-BDDF-7522-BDF1BC63E916}"/>
                    </a:ext>
                  </a:extLst>
                </p:cNvPr>
                <p:cNvSpPr/>
                <p:nvPr/>
              </p:nvSpPr>
              <p:spPr>
                <a:xfrm>
                  <a:off x="1599540" y="2164616"/>
                  <a:ext cx="1840833" cy="3085160"/>
                </a:xfrm>
                <a:custGeom>
                  <a:avLst/>
                  <a:gdLst>
                    <a:gd name="connsiteX0" fmla="*/ 0 w 914400"/>
                    <a:gd name="connsiteY0" fmla="*/ 0 h 1216255"/>
                    <a:gd name="connsiteX1" fmla="*/ 914400 w 914400"/>
                    <a:gd name="connsiteY1" fmla="*/ 0 h 1216255"/>
                    <a:gd name="connsiteX2" fmla="*/ 914400 w 914400"/>
                    <a:gd name="connsiteY2" fmla="*/ 1216255 h 1216255"/>
                    <a:gd name="connsiteX3" fmla="*/ 0 w 914400"/>
                    <a:gd name="connsiteY3" fmla="*/ 1216255 h 1216255"/>
                    <a:gd name="connsiteX4" fmla="*/ 0 w 914400"/>
                    <a:gd name="connsiteY4" fmla="*/ 0 h 1216255"/>
                    <a:gd name="connsiteX0" fmla="*/ 0 w 914400"/>
                    <a:gd name="connsiteY0" fmla="*/ 0 h 1216255"/>
                    <a:gd name="connsiteX1" fmla="*/ 914400 w 914400"/>
                    <a:gd name="connsiteY1" fmla="*/ 0 h 1216255"/>
                    <a:gd name="connsiteX2" fmla="*/ 914400 w 914400"/>
                    <a:gd name="connsiteY2" fmla="*/ 1216255 h 1216255"/>
                    <a:gd name="connsiteX3" fmla="*/ 96253 w 914400"/>
                    <a:gd name="connsiteY3" fmla="*/ 1208234 h 1216255"/>
                    <a:gd name="connsiteX4" fmla="*/ 0 w 914400"/>
                    <a:gd name="connsiteY4" fmla="*/ 0 h 1216255"/>
                    <a:gd name="connsiteX0" fmla="*/ 0 w 1892969"/>
                    <a:gd name="connsiteY0" fmla="*/ 0 h 2860571"/>
                    <a:gd name="connsiteX1" fmla="*/ 914400 w 1892969"/>
                    <a:gd name="connsiteY1" fmla="*/ 0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2969"/>
                    <a:gd name="connsiteY0" fmla="*/ 0 h 2860571"/>
                    <a:gd name="connsiteX1" fmla="*/ 1884948 w 1892969"/>
                    <a:gd name="connsiteY1" fmla="*/ 1439779 h 2860571"/>
                    <a:gd name="connsiteX2" fmla="*/ 1892969 w 1892969"/>
                    <a:gd name="connsiteY2" fmla="*/ 2860571 h 2860571"/>
                    <a:gd name="connsiteX3" fmla="*/ 96253 w 1892969"/>
                    <a:gd name="connsiteY3" fmla="*/ 1208234 h 2860571"/>
                    <a:gd name="connsiteX4" fmla="*/ 0 w 1892969"/>
                    <a:gd name="connsiteY4" fmla="*/ 0 h 2860571"/>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4948 w 1896980"/>
                    <a:gd name="connsiteY1" fmla="*/ 1439779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50795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96980"/>
                    <a:gd name="connsiteY0" fmla="*/ 0 h 2876613"/>
                    <a:gd name="connsiteX1" fmla="*/ 1888959 w 1896980"/>
                    <a:gd name="connsiteY1" fmla="*/ 1435768 h 2876613"/>
                    <a:gd name="connsiteX2" fmla="*/ 1896980 w 1896980"/>
                    <a:gd name="connsiteY2" fmla="*/ 2876613 h 2876613"/>
                    <a:gd name="connsiteX3" fmla="*/ 96253 w 1896980"/>
                    <a:gd name="connsiteY3" fmla="*/ 1208234 h 2876613"/>
                    <a:gd name="connsiteX4" fmla="*/ 0 w 1896980"/>
                    <a:gd name="connsiteY4" fmla="*/ 0 h 2876613"/>
                    <a:gd name="connsiteX0" fmla="*/ 0 w 1889056"/>
                    <a:gd name="connsiteY0" fmla="*/ 0 h 3085160"/>
                    <a:gd name="connsiteX1" fmla="*/ 1888959 w 1889056"/>
                    <a:gd name="connsiteY1" fmla="*/ 1435768 h 3085160"/>
                    <a:gd name="connsiteX2" fmla="*/ 1840833 w 1889056"/>
                    <a:gd name="connsiteY2" fmla="*/ 3085160 h 3085160"/>
                    <a:gd name="connsiteX3" fmla="*/ 96253 w 1889056"/>
                    <a:gd name="connsiteY3" fmla="*/ 1208234 h 3085160"/>
                    <a:gd name="connsiteX4" fmla="*/ 0 w 1889056"/>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96253 w 1840833"/>
                    <a:gd name="connsiteY3" fmla="*/ 1208234 h 3085160"/>
                    <a:gd name="connsiteX4" fmla="*/ 0 w 1840833"/>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96253 w 1840833"/>
                    <a:gd name="connsiteY3" fmla="*/ 1208234 h 3085160"/>
                    <a:gd name="connsiteX4" fmla="*/ 0 w 1840833"/>
                    <a:gd name="connsiteY4" fmla="*/ 0 h 3085160"/>
                    <a:gd name="connsiteX0" fmla="*/ 0 w 1840833"/>
                    <a:gd name="connsiteY0" fmla="*/ 0 h 3085160"/>
                    <a:gd name="connsiteX1" fmla="*/ 1804738 w 1840833"/>
                    <a:gd name="connsiteY1" fmla="*/ 1660358 h 3085160"/>
                    <a:gd name="connsiteX2" fmla="*/ 1840833 w 1840833"/>
                    <a:gd name="connsiteY2" fmla="*/ 3085160 h 3085160"/>
                    <a:gd name="connsiteX3" fmla="*/ 108285 w 1840833"/>
                    <a:gd name="connsiteY3" fmla="*/ 1184170 h 3085160"/>
                    <a:gd name="connsiteX4" fmla="*/ 0 w 1840833"/>
                    <a:gd name="connsiteY4" fmla="*/ 0 h 3085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0833" h="3085160">
                      <a:moveTo>
                        <a:pt x="0" y="0"/>
                      </a:moveTo>
                      <a:lnTo>
                        <a:pt x="1804738" y="1660358"/>
                      </a:lnTo>
                      <a:cubicBezTo>
                        <a:pt x="1807412" y="2133955"/>
                        <a:pt x="1822117" y="2431089"/>
                        <a:pt x="1840833" y="3085160"/>
                      </a:cubicBezTo>
                      <a:lnTo>
                        <a:pt x="108285" y="1184170"/>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7">
                  <a:extLst>
                    <a:ext uri="{FF2B5EF4-FFF2-40B4-BE49-F238E27FC236}">
                      <a16:creationId xmlns:a16="http://schemas.microsoft.com/office/drawing/2014/main" id="{5A9BE51D-37F8-F7C2-87E2-66B59F911B8B}"/>
                    </a:ext>
                  </a:extLst>
                </p:cNvPr>
                <p:cNvSpPr/>
                <p:nvPr/>
              </p:nvSpPr>
              <p:spPr>
                <a:xfrm>
                  <a:off x="1728536" y="3457073"/>
                  <a:ext cx="1716506" cy="304399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914400"/>
                    <a:gd name="connsiteX1" fmla="*/ 914400 w 914400"/>
                    <a:gd name="connsiteY1" fmla="*/ 0 h 914400"/>
                    <a:gd name="connsiteX2" fmla="*/ 914400 w 914400"/>
                    <a:gd name="connsiteY2" fmla="*/ 914400 h 914400"/>
                    <a:gd name="connsiteX3" fmla="*/ 68179 w 914400"/>
                    <a:gd name="connsiteY3" fmla="*/ 914400 h 914400"/>
                    <a:gd name="connsiteX4" fmla="*/ 0 w 914400"/>
                    <a:gd name="connsiteY4" fmla="*/ 0 h 914400"/>
                    <a:gd name="connsiteX0" fmla="*/ 0 w 1692442"/>
                    <a:gd name="connsiteY0" fmla="*/ 0 h 3060032"/>
                    <a:gd name="connsiteX1" fmla="*/ 914400 w 1692442"/>
                    <a:gd name="connsiteY1" fmla="*/ 0 h 3060032"/>
                    <a:gd name="connsiteX2" fmla="*/ 1692442 w 1692442"/>
                    <a:gd name="connsiteY2" fmla="*/ 3060032 h 3060032"/>
                    <a:gd name="connsiteX3" fmla="*/ 68179 w 1692442"/>
                    <a:gd name="connsiteY3" fmla="*/ 914400 h 3060032"/>
                    <a:gd name="connsiteX4" fmla="*/ 0 w 1692442"/>
                    <a:gd name="connsiteY4" fmla="*/ 0 h 3060032"/>
                    <a:gd name="connsiteX0" fmla="*/ 0 w 1716506"/>
                    <a:gd name="connsiteY0" fmla="*/ 0 h 3060032"/>
                    <a:gd name="connsiteX1" fmla="*/ 1716506 w 1716506"/>
                    <a:gd name="connsiteY1" fmla="*/ 1788695 h 3060032"/>
                    <a:gd name="connsiteX2" fmla="*/ 1692442 w 1716506"/>
                    <a:gd name="connsiteY2" fmla="*/ 3060032 h 3060032"/>
                    <a:gd name="connsiteX3" fmla="*/ 68179 w 1716506"/>
                    <a:gd name="connsiteY3" fmla="*/ 914400 h 3060032"/>
                    <a:gd name="connsiteX4" fmla="*/ 0 w 1716506"/>
                    <a:gd name="connsiteY4" fmla="*/ 0 h 3060032"/>
                    <a:gd name="connsiteX0" fmla="*/ 0 w 1716506"/>
                    <a:gd name="connsiteY0" fmla="*/ 0 h 3043990"/>
                    <a:gd name="connsiteX1" fmla="*/ 1716506 w 1716506"/>
                    <a:gd name="connsiteY1" fmla="*/ 1788695 h 3043990"/>
                    <a:gd name="connsiteX2" fmla="*/ 1708485 w 1716506"/>
                    <a:gd name="connsiteY2" fmla="*/ 3043990 h 3043990"/>
                    <a:gd name="connsiteX3" fmla="*/ 68179 w 1716506"/>
                    <a:gd name="connsiteY3" fmla="*/ 914400 h 3043990"/>
                    <a:gd name="connsiteX4" fmla="*/ 0 w 1716506"/>
                    <a:gd name="connsiteY4" fmla="*/ 0 h 304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6506" h="3043990">
                      <a:moveTo>
                        <a:pt x="0" y="0"/>
                      </a:moveTo>
                      <a:lnTo>
                        <a:pt x="1716506" y="1788695"/>
                      </a:lnTo>
                      <a:cubicBezTo>
                        <a:pt x="1713832" y="2207127"/>
                        <a:pt x="1711159" y="2625558"/>
                        <a:pt x="1708485" y="3043990"/>
                      </a:cubicBezTo>
                      <a:lnTo>
                        <a:pt x="68179" y="914400"/>
                      </a:lnTo>
                      <a:lnTo>
                        <a:pt x="0" y="0"/>
                      </a:lnTo>
                      <a:close/>
                    </a:path>
                  </a:pathLst>
                </a:custGeom>
                <a:solidFill>
                  <a:schemeClr val="tx1">
                    <a:lumMod val="95000"/>
                    <a:lumOff val="5000"/>
                  </a:schemeClr>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a:extLst>
                    <a:ext uri="{FF2B5EF4-FFF2-40B4-BE49-F238E27FC236}">
                      <a16:creationId xmlns:a16="http://schemas.microsoft.com/office/drawing/2014/main" id="{C3A98690-8138-39AA-083B-138BB3CD3A9B}"/>
                    </a:ext>
                  </a:extLst>
                </p:cNvPr>
                <p:cNvGrpSpPr/>
                <p:nvPr/>
              </p:nvGrpSpPr>
              <p:grpSpPr>
                <a:xfrm>
                  <a:off x="1539266" y="1041049"/>
                  <a:ext cx="1871771" cy="5356576"/>
                  <a:chOff x="1539266" y="1041049"/>
                  <a:chExt cx="1871771" cy="5356576"/>
                </a:xfrm>
              </p:grpSpPr>
              <p:sp>
                <p:nvSpPr>
                  <p:cNvPr id="64" name="Rectangle 35">
                    <a:extLst>
                      <a:ext uri="{FF2B5EF4-FFF2-40B4-BE49-F238E27FC236}">
                        <a16:creationId xmlns:a16="http://schemas.microsoft.com/office/drawing/2014/main" id="{AE37C0DF-A9F7-9780-F845-ADD6A6D7D0AE}"/>
                      </a:ext>
                    </a:extLst>
                  </p:cNvPr>
                  <p:cNvSpPr/>
                  <p:nvPr/>
                </p:nvSpPr>
                <p:spPr>
                  <a:xfrm>
                    <a:off x="1539266" y="1041049"/>
                    <a:ext cx="550839" cy="149118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39" h="1491180">
                        <a:moveTo>
                          <a:pt x="937" y="47591"/>
                        </a:moveTo>
                        <a:cubicBezTo>
                          <a:pt x="-6845" y="-11444"/>
                          <a:pt x="35460" y="-13128"/>
                          <a:pt x="68200" y="29141"/>
                        </a:cubicBezTo>
                        <a:lnTo>
                          <a:pt x="432508" y="320588"/>
                        </a:lnTo>
                        <a:cubicBezTo>
                          <a:pt x="465019" y="354072"/>
                          <a:pt x="468955" y="392319"/>
                          <a:pt x="465748" y="428184"/>
                        </a:cubicBezTo>
                        <a:lnTo>
                          <a:pt x="549092" y="1414020"/>
                        </a:lnTo>
                        <a:cubicBezTo>
                          <a:pt x="559457" y="1464378"/>
                          <a:pt x="522196" y="1519498"/>
                          <a:pt x="477792" y="1474606"/>
                        </a:cubicBezTo>
                        <a:lnTo>
                          <a:pt x="144279" y="1147320"/>
                        </a:lnTo>
                        <a:cubicBezTo>
                          <a:pt x="115185" y="1123133"/>
                          <a:pt x="88473" y="1087039"/>
                          <a:pt x="85573" y="1031895"/>
                        </a:cubicBezTo>
                        <a:lnTo>
                          <a:pt x="937" y="47591"/>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35">
                    <a:extLst>
                      <a:ext uri="{FF2B5EF4-FFF2-40B4-BE49-F238E27FC236}">
                        <a16:creationId xmlns:a16="http://schemas.microsoft.com/office/drawing/2014/main" id="{9A63C135-39E3-94A0-7A7D-480C3E2DFA21}"/>
                      </a:ext>
                    </a:extLst>
                  </p:cNvPr>
                  <p:cNvSpPr/>
                  <p:nvPr/>
                </p:nvSpPr>
                <p:spPr>
                  <a:xfrm>
                    <a:off x="2029202" y="1456859"/>
                    <a:ext cx="585203" cy="151367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203" h="1513672">
                        <a:moveTo>
                          <a:pt x="1603" y="71923"/>
                        </a:moveTo>
                        <a:cubicBezTo>
                          <a:pt x="-6179" y="12888"/>
                          <a:pt x="14694" y="-19752"/>
                          <a:pt x="56959" y="12992"/>
                        </a:cubicBezTo>
                        <a:lnTo>
                          <a:pt x="471274" y="349682"/>
                        </a:lnTo>
                        <a:cubicBezTo>
                          <a:pt x="513310" y="380784"/>
                          <a:pt x="531534" y="433320"/>
                          <a:pt x="533089" y="483472"/>
                        </a:cubicBezTo>
                        <a:lnTo>
                          <a:pt x="583095" y="1405015"/>
                        </a:lnTo>
                        <a:cubicBezTo>
                          <a:pt x="591079" y="1500614"/>
                          <a:pt x="577630" y="1531923"/>
                          <a:pt x="521320" y="1503700"/>
                        </a:cubicBezTo>
                        <a:lnTo>
                          <a:pt x="144945" y="1154983"/>
                        </a:lnTo>
                        <a:cubicBezTo>
                          <a:pt x="115851" y="1130796"/>
                          <a:pt x="89139" y="1094703"/>
                          <a:pt x="86239" y="1039559"/>
                        </a:cubicBezTo>
                        <a:lnTo>
                          <a:pt x="1603" y="71923"/>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35">
                    <a:extLst>
                      <a:ext uri="{FF2B5EF4-FFF2-40B4-BE49-F238E27FC236}">
                        <a16:creationId xmlns:a16="http://schemas.microsoft.com/office/drawing/2014/main" id="{04507B7B-59AF-A191-55E6-62187152E883}"/>
                      </a:ext>
                    </a:extLst>
                  </p:cNvPr>
                  <p:cNvSpPr/>
                  <p:nvPr/>
                </p:nvSpPr>
                <p:spPr>
                  <a:xfrm>
                    <a:off x="2607984" y="1913823"/>
                    <a:ext cx="769626" cy="177924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6" h="1779245">
                        <a:moveTo>
                          <a:pt x="1468" y="79309"/>
                        </a:moveTo>
                        <a:cubicBezTo>
                          <a:pt x="-8695" y="10749"/>
                          <a:pt x="35990" y="-19510"/>
                          <a:pt x="71111" y="13234"/>
                        </a:cubicBezTo>
                        <a:lnTo>
                          <a:pt x="706882" y="468987"/>
                        </a:lnTo>
                        <a:cubicBezTo>
                          <a:pt x="753680" y="509615"/>
                          <a:pt x="750474" y="552625"/>
                          <a:pt x="752029" y="602777"/>
                        </a:cubicBezTo>
                        <a:lnTo>
                          <a:pt x="768697" y="1669577"/>
                        </a:lnTo>
                        <a:cubicBezTo>
                          <a:pt x="776681" y="1765176"/>
                          <a:pt x="732278" y="1803628"/>
                          <a:pt x="671205" y="1763499"/>
                        </a:cubicBezTo>
                        <a:lnTo>
                          <a:pt x="106710" y="1188563"/>
                        </a:lnTo>
                        <a:cubicBezTo>
                          <a:pt x="68091" y="1154850"/>
                          <a:pt x="46143" y="1130665"/>
                          <a:pt x="40861" y="1056471"/>
                        </a:cubicBezTo>
                        <a:lnTo>
                          <a:pt x="1468" y="79309"/>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35">
                    <a:extLst>
                      <a:ext uri="{FF2B5EF4-FFF2-40B4-BE49-F238E27FC236}">
                        <a16:creationId xmlns:a16="http://schemas.microsoft.com/office/drawing/2014/main" id="{D8956C0E-65AF-0033-B0CD-5C028057CDDB}"/>
                      </a:ext>
                    </a:extLst>
                  </p:cNvPr>
                  <p:cNvSpPr/>
                  <p:nvPr/>
                </p:nvSpPr>
                <p:spPr>
                  <a:xfrm>
                    <a:off x="2648208" y="3208372"/>
                    <a:ext cx="762829" cy="190315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829" h="1903152">
                        <a:moveTo>
                          <a:pt x="1468" y="79309"/>
                        </a:moveTo>
                        <a:cubicBezTo>
                          <a:pt x="-8695" y="10749"/>
                          <a:pt x="35990" y="-19510"/>
                          <a:pt x="71111" y="13234"/>
                        </a:cubicBezTo>
                        <a:lnTo>
                          <a:pt x="676288" y="625352"/>
                        </a:lnTo>
                        <a:cubicBezTo>
                          <a:pt x="723086" y="665980"/>
                          <a:pt x="733477" y="749782"/>
                          <a:pt x="735032" y="799934"/>
                        </a:cubicBezTo>
                        <a:lnTo>
                          <a:pt x="761899" y="1798748"/>
                        </a:lnTo>
                        <a:cubicBezTo>
                          <a:pt x="769883" y="1894347"/>
                          <a:pt x="725479" y="1929401"/>
                          <a:pt x="667806" y="1882473"/>
                        </a:cubicBezTo>
                        <a:lnTo>
                          <a:pt x="130505" y="1236153"/>
                        </a:lnTo>
                        <a:cubicBezTo>
                          <a:pt x="91886" y="1202440"/>
                          <a:pt x="59740" y="1164658"/>
                          <a:pt x="54458" y="1090464"/>
                        </a:cubicBezTo>
                        <a:lnTo>
                          <a:pt x="1468" y="79309"/>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35">
                    <a:extLst>
                      <a:ext uri="{FF2B5EF4-FFF2-40B4-BE49-F238E27FC236}">
                        <a16:creationId xmlns:a16="http://schemas.microsoft.com/office/drawing/2014/main" id="{ABD3423A-D1C4-9CD5-1926-7AB3362629A6}"/>
                      </a:ext>
                    </a:extLst>
                  </p:cNvPr>
                  <p:cNvSpPr/>
                  <p:nvPr/>
                </p:nvSpPr>
                <p:spPr>
                  <a:xfrm>
                    <a:off x="2130952" y="2708113"/>
                    <a:ext cx="526293" cy="159387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293" h="1593870">
                        <a:moveTo>
                          <a:pt x="1468" y="79309"/>
                        </a:moveTo>
                        <a:cubicBezTo>
                          <a:pt x="-8695" y="10749"/>
                          <a:pt x="35990" y="-19510"/>
                          <a:pt x="71111" y="13234"/>
                        </a:cubicBezTo>
                        <a:lnTo>
                          <a:pt x="435782" y="377702"/>
                        </a:lnTo>
                        <a:cubicBezTo>
                          <a:pt x="482580" y="418330"/>
                          <a:pt x="478683" y="454507"/>
                          <a:pt x="480238" y="504659"/>
                        </a:cubicBezTo>
                        <a:lnTo>
                          <a:pt x="526155" y="1532048"/>
                        </a:lnTo>
                        <a:cubicBezTo>
                          <a:pt x="529376" y="1613359"/>
                          <a:pt x="475448" y="1603170"/>
                          <a:pt x="446350" y="1565767"/>
                        </a:cubicBezTo>
                        <a:lnTo>
                          <a:pt x="123361" y="1217103"/>
                        </a:lnTo>
                        <a:cubicBezTo>
                          <a:pt x="84742" y="1183390"/>
                          <a:pt x="62121" y="1157514"/>
                          <a:pt x="56839" y="1083320"/>
                        </a:cubicBezTo>
                        <a:lnTo>
                          <a:pt x="1468" y="79309"/>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35">
                    <a:extLst>
                      <a:ext uri="{FF2B5EF4-FFF2-40B4-BE49-F238E27FC236}">
                        <a16:creationId xmlns:a16="http://schemas.microsoft.com/office/drawing/2014/main" id="{1986448F-AFCA-4D6E-F696-5BA4692E109C}"/>
                      </a:ext>
                    </a:extLst>
                  </p:cNvPr>
                  <p:cNvSpPr/>
                  <p:nvPr/>
                </p:nvSpPr>
                <p:spPr>
                  <a:xfrm>
                    <a:off x="1644509" y="2248412"/>
                    <a:ext cx="519406" cy="154137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406" h="1541375">
                        <a:moveTo>
                          <a:pt x="2533" y="84818"/>
                        </a:moveTo>
                        <a:cubicBezTo>
                          <a:pt x="-7630" y="16258"/>
                          <a:pt x="13779" y="-20651"/>
                          <a:pt x="48900" y="12093"/>
                        </a:cubicBezTo>
                        <a:lnTo>
                          <a:pt x="400271" y="356610"/>
                        </a:lnTo>
                        <a:cubicBezTo>
                          <a:pt x="447069" y="397238"/>
                          <a:pt x="466448" y="469992"/>
                          <a:pt x="468003" y="520144"/>
                        </a:cubicBezTo>
                        <a:lnTo>
                          <a:pt x="517245" y="1441130"/>
                        </a:lnTo>
                        <a:cubicBezTo>
                          <a:pt x="520466" y="1522441"/>
                          <a:pt x="526389" y="1542178"/>
                          <a:pt x="480666" y="1541351"/>
                        </a:cubicBezTo>
                        <a:lnTo>
                          <a:pt x="161002" y="1179386"/>
                        </a:lnTo>
                        <a:cubicBezTo>
                          <a:pt x="122383" y="1145673"/>
                          <a:pt x="99762" y="1119797"/>
                          <a:pt x="94480" y="1045603"/>
                        </a:cubicBezTo>
                        <a:lnTo>
                          <a:pt x="2533" y="84818"/>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35">
                    <a:extLst>
                      <a:ext uri="{FF2B5EF4-FFF2-40B4-BE49-F238E27FC236}">
                        <a16:creationId xmlns:a16="http://schemas.microsoft.com/office/drawing/2014/main" id="{2DC241F2-788A-EB0C-8F99-5E2DCED5057B}"/>
                      </a:ext>
                    </a:extLst>
                  </p:cNvPr>
                  <p:cNvSpPr/>
                  <p:nvPr/>
                </p:nvSpPr>
                <p:spPr>
                  <a:xfrm>
                    <a:off x="1766705" y="3487703"/>
                    <a:ext cx="446103" cy="132888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 name="connsiteX0" fmla="*/ 16072 w 489719"/>
                      <a:gd name="connsiteY0" fmla="*/ 311522 h 1531997"/>
                      <a:gd name="connsiteX1" fmla="*/ 19213 w 489719"/>
                      <a:gd name="connsiteY1" fmla="*/ 2715 h 1531997"/>
                      <a:gd name="connsiteX2" fmla="*/ 370584 w 489719"/>
                      <a:gd name="connsiteY2" fmla="*/ 347232 h 1531997"/>
                      <a:gd name="connsiteX3" fmla="*/ 438316 w 489719"/>
                      <a:gd name="connsiteY3" fmla="*/ 510766 h 1531997"/>
                      <a:gd name="connsiteX4" fmla="*/ 487558 w 489719"/>
                      <a:gd name="connsiteY4" fmla="*/ 1431752 h 1531997"/>
                      <a:gd name="connsiteX5" fmla="*/ 450979 w 489719"/>
                      <a:gd name="connsiteY5" fmla="*/ 1531973 h 1531997"/>
                      <a:gd name="connsiteX6" fmla="*/ 131315 w 489719"/>
                      <a:gd name="connsiteY6" fmla="*/ 1170008 h 1531997"/>
                      <a:gd name="connsiteX7" fmla="*/ 64793 w 489719"/>
                      <a:gd name="connsiteY7" fmla="*/ 1036225 h 1531997"/>
                      <a:gd name="connsiteX8" fmla="*/ 16072 w 489719"/>
                      <a:gd name="connsiteY8" fmla="*/ 311522 h 1531997"/>
                      <a:gd name="connsiteX0" fmla="*/ 1798 w 475445"/>
                      <a:gd name="connsiteY0" fmla="*/ 79309 h 1299784"/>
                      <a:gd name="connsiteX1" fmla="*/ 61466 w 475445"/>
                      <a:gd name="connsiteY1" fmla="*/ 13234 h 1299784"/>
                      <a:gd name="connsiteX2" fmla="*/ 356310 w 475445"/>
                      <a:gd name="connsiteY2" fmla="*/ 115019 h 1299784"/>
                      <a:gd name="connsiteX3" fmla="*/ 424042 w 475445"/>
                      <a:gd name="connsiteY3" fmla="*/ 278553 h 1299784"/>
                      <a:gd name="connsiteX4" fmla="*/ 473284 w 475445"/>
                      <a:gd name="connsiteY4" fmla="*/ 1199539 h 1299784"/>
                      <a:gd name="connsiteX5" fmla="*/ 436705 w 475445"/>
                      <a:gd name="connsiteY5" fmla="*/ 1299760 h 1299784"/>
                      <a:gd name="connsiteX6" fmla="*/ 117041 w 475445"/>
                      <a:gd name="connsiteY6" fmla="*/ 937795 h 1299784"/>
                      <a:gd name="connsiteX7" fmla="*/ 50519 w 475445"/>
                      <a:gd name="connsiteY7" fmla="*/ 804012 h 1299784"/>
                      <a:gd name="connsiteX8" fmla="*/ 1798 w 475445"/>
                      <a:gd name="connsiteY8" fmla="*/ 79309 h 1299784"/>
                      <a:gd name="connsiteX0" fmla="*/ 1798 w 473439"/>
                      <a:gd name="connsiteY0" fmla="*/ 79309 h 1306428"/>
                      <a:gd name="connsiteX1" fmla="*/ 61466 w 473439"/>
                      <a:gd name="connsiteY1" fmla="*/ 13234 h 1306428"/>
                      <a:gd name="connsiteX2" fmla="*/ 356310 w 473439"/>
                      <a:gd name="connsiteY2" fmla="*/ 115019 h 1306428"/>
                      <a:gd name="connsiteX3" fmla="*/ 424042 w 473439"/>
                      <a:gd name="connsiteY3" fmla="*/ 278553 h 1306428"/>
                      <a:gd name="connsiteX4" fmla="*/ 473284 w 473439"/>
                      <a:gd name="connsiteY4" fmla="*/ 1199539 h 1306428"/>
                      <a:gd name="connsiteX5" fmla="*/ 383503 w 473439"/>
                      <a:gd name="connsiteY5" fmla="*/ 1306410 h 1306428"/>
                      <a:gd name="connsiteX6" fmla="*/ 117041 w 473439"/>
                      <a:gd name="connsiteY6" fmla="*/ 937795 h 1306428"/>
                      <a:gd name="connsiteX7" fmla="*/ 50519 w 473439"/>
                      <a:gd name="connsiteY7" fmla="*/ 804012 h 1306428"/>
                      <a:gd name="connsiteX8" fmla="*/ 1798 w 473439"/>
                      <a:gd name="connsiteY8" fmla="*/ 79309 h 1306428"/>
                      <a:gd name="connsiteX0" fmla="*/ 1798 w 450294"/>
                      <a:gd name="connsiteY0" fmla="*/ 79309 h 1326434"/>
                      <a:gd name="connsiteX1" fmla="*/ 61466 w 450294"/>
                      <a:gd name="connsiteY1" fmla="*/ 13234 h 1326434"/>
                      <a:gd name="connsiteX2" fmla="*/ 356310 w 450294"/>
                      <a:gd name="connsiteY2" fmla="*/ 115019 h 1326434"/>
                      <a:gd name="connsiteX3" fmla="*/ 424042 w 450294"/>
                      <a:gd name="connsiteY3" fmla="*/ 278553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56310 w 450294"/>
                      <a:gd name="connsiteY2" fmla="*/ 115019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2107 w 443953"/>
                      <a:gd name="connsiteY0" fmla="*/ 99226 h 1323076"/>
                      <a:gd name="connsiteX1" fmla="*/ 55125 w 443953"/>
                      <a:gd name="connsiteY1" fmla="*/ 9876 h 1323076"/>
                      <a:gd name="connsiteX2" fmla="*/ 343319 w 443953"/>
                      <a:gd name="connsiteY2" fmla="*/ 351067 h 1323076"/>
                      <a:gd name="connsiteX3" fmla="*/ 394425 w 443953"/>
                      <a:gd name="connsiteY3" fmla="*/ 497976 h 1323076"/>
                      <a:gd name="connsiteX4" fmla="*/ 443667 w 443953"/>
                      <a:gd name="connsiteY4" fmla="*/ 1279309 h 1323076"/>
                      <a:gd name="connsiteX5" fmla="*/ 377162 w 443953"/>
                      <a:gd name="connsiteY5" fmla="*/ 1303052 h 1323076"/>
                      <a:gd name="connsiteX6" fmla="*/ 110700 w 443953"/>
                      <a:gd name="connsiteY6" fmla="*/ 934437 h 1323076"/>
                      <a:gd name="connsiteX7" fmla="*/ 47503 w 443953"/>
                      <a:gd name="connsiteY7" fmla="*/ 803979 h 1323076"/>
                      <a:gd name="connsiteX8" fmla="*/ 2107 w 443953"/>
                      <a:gd name="connsiteY8" fmla="*/ 99226 h 1323076"/>
                      <a:gd name="connsiteX0" fmla="*/ 2811 w 444657"/>
                      <a:gd name="connsiteY0" fmla="*/ 105182 h 1329032"/>
                      <a:gd name="connsiteX1" fmla="*/ 45854 w 444657"/>
                      <a:gd name="connsiteY1" fmla="*/ 9182 h 1329032"/>
                      <a:gd name="connsiteX2" fmla="*/ 344023 w 444657"/>
                      <a:gd name="connsiteY2" fmla="*/ 357023 h 1329032"/>
                      <a:gd name="connsiteX3" fmla="*/ 395129 w 444657"/>
                      <a:gd name="connsiteY3" fmla="*/ 503932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44023 w 444657"/>
                      <a:gd name="connsiteY2" fmla="*/ 357023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09839"/>
                      <a:gd name="connsiteX1" fmla="*/ 45854 w 444657"/>
                      <a:gd name="connsiteY1" fmla="*/ 9182 h 1309839"/>
                      <a:gd name="connsiteX2" fmla="*/ 357323 w 444657"/>
                      <a:gd name="connsiteY2" fmla="*/ 373649 h 1309839"/>
                      <a:gd name="connsiteX3" fmla="*/ 401779 w 444657"/>
                      <a:gd name="connsiteY3" fmla="*/ 547158 h 1309839"/>
                      <a:gd name="connsiteX4" fmla="*/ 444371 w 444657"/>
                      <a:gd name="connsiteY4" fmla="*/ 1238714 h 1309839"/>
                      <a:gd name="connsiteX5" fmla="*/ 377866 w 444657"/>
                      <a:gd name="connsiteY5" fmla="*/ 1309008 h 1309839"/>
                      <a:gd name="connsiteX6" fmla="*/ 111404 w 444657"/>
                      <a:gd name="connsiteY6" fmla="*/ 940393 h 1309839"/>
                      <a:gd name="connsiteX7" fmla="*/ 48207 w 444657"/>
                      <a:gd name="connsiteY7" fmla="*/ 809935 h 1309839"/>
                      <a:gd name="connsiteX8" fmla="*/ 2811 w 444657"/>
                      <a:gd name="connsiteY8" fmla="*/ 105182 h 1309839"/>
                      <a:gd name="connsiteX0" fmla="*/ 2811 w 444745"/>
                      <a:gd name="connsiteY0" fmla="*/ 105182 h 1304344"/>
                      <a:gd name="connsiteX1" fmla="*/ 45854 w 444745"/>
                      <a:gd name="connsiteY1" fmla="*/ 9182 h 1304344"/>
                      <a:gd name="connsiteX2" fmla="*/ 357323 w 444745"/>
                      <a:gd name="connsiteY2" fmla="*/ 373649 h 1304344"/>
                      <a:gd name="connsiteX3" fmla="*/ 401779 w 444745"/>
                      <a:gd name="connsiteY3" fmla="*/ 547158 h 1304344"/>
                      <a:gd name="connsiteX4" fmla="*/ 444371 w 444745"/>
                      <a:gd name="connsiteY4" fmla="*/ 1238714 h 1304344"/>
                      <a:gd name="connsiteX5" fmla="*/ 384516 w 444745"/>
                      <a:gd name="connsiteY5" fmla="*/ 1302358 h 1304344"/>
                      <a:gd name="connsiteX6" fmla="*/ 111404 w 444745"/>
                      <a:gd name="connsiteY6" fmla="*/ 940393 h 1304344"/>
                      <a:gd name="connsiteX7" fmla="*/ 48207 w 444745"/>
                      <a:gd name="connsiteY7" fmla="*/ 809935 h 1304344"/>
                      <a:gd name="connsiteX8" fmla="*/ 2811 w 444745"/>
                      <a:gd name="connsiteY8" fmla="*/ 105182 h 1304344"/>
                      <a:gd name="connsiteX0" fmla="*/ 2811 w 444629"/>
                      <a:gd name="connsiteY0" fmla="*/ 105182 h 1324998"/>
                      <a:gd name="connsiteX1" fmla="*/ 45854 w 444629"/>
                      <a:gd name="connsiteY1" fmla="*/ 9182 h 1324998"/>
                      <a:gd name="connsiteX2" fmla="*/ 357323 w 444629"/>
                      <a:gd name="connsiteY2" fmla="*/ 373649 h 1324998"/>
                      <a:gd name="connsiteX3" fmla="*/ 401779 w 444629"/>
                      <a:gd name="connsiteY3" fmla="*/ 547158 h 1324998"/>
                      <a:gd name="connsiteX4" fmla="*/ 444371 w 444629"/>
                      <a:gd name="connsiteY4" fmla="*/ 1238714 h 1324998"/>
                      <a:gd name="connsiteX5" fmla="*/ 384516 w 444629"/>
                      <a:gd name="connsiteY5" fmla="*/ 1302358 h 1324998"/>
                      <a:gd name="connsiteX6" fmla="*/ 111404 w 444629"/>
                      <a:gd name="connsiteY6" fmla="*/ 940393 h 1324998"/>
                      <a:gd name="connsiteX7" fmla="*/ 48207 w 444629"/>
                      <a:gd name="connsiteY7" fmla="*/ 809935 h 1324998"/>
                      <a:gd name="connsiteX8" fmla="*/ 2811 w 444629"/>
                      <a:gd name="connsiteY8" fmla="*/ 105182 h 1324998"/>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111404 w 446103"/>
                      <a:gd name="connsiteY6" fmla="*/ 940393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6103" h="1328885">
                        <a:moveTo>
                          <a:pt x="2811" y="105182"/>
                        </a:moveTo>
                        <a:cubicBezTo>
                          <a:pt x="-7352" y="36622"/>
                          <a:pt x="10733" y="-23562"/>
                          <a:pt x="45854" y="9182"/>
                        </a:cubicBezTo>
                        <a:lnTo>
                          <a:pt x="357323" y="373649"/>
                        </a:lnTo>
                        <a:cubicBezTo>
                          <a:pt x="407446" y="430902"/>
                          <a:pt x="400224" y="497006"/>
                          <a:pt x="401779" y="547158"/>
                        </a:cubicBezTo>
                        <a:lnTo>
                          <a:pt x="444371" y="1238714"/>
                        </a:lnTo>
                        <a:cubicBezTo>
                          <a:pt x="454242" y="1336650"/>
                          <a:pt x="420264" y="1349736"/>
                          <a:pt x="384516" y="1302358"/>
                        </a:cubicBezTo>
                        <a:lnTo>
                          <a:pt x="98104" y="917117"/>
                        </a:lnTo>
                        <a:cubicBezTo>
                          <a:pt x="56160" y="873428"/>
                          <a:pt x="56814" y="847553"/>
                          <a:pt x="48207" y="786659"/>
                        </a:cubicBezTo>
                        <a:lnTo>
                          <a:pt x="2811" y="105182"/>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35">
                    <a:extLst>
                      <a:ext uri="{FF2B5EF4-FFF2-40B4-BE49-F238E27FC236}">
                        <a16:creationId xmlns:a16="http://schemas.microsoft.com/office/drawing/2014/main" id="{EAACC8DC-3A07-1A94-5FB0-CF19BBD87C48}"/>
                      </a:ext>
                    </a:extLst>
                  </p:cNvPr>
                  <p:cNvSpPr/>
                  <p:nvPr/>
                </p:nvSpPr>
                <p:spPr>
                  <a:xfrm>
                    <a:off x="2189933" y="3988658"/>
                    <a:ext cx="483392" cy="139577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1468 w 526252"/>
                      <a:gd name="connsiteY0" fmla="*/ 79309 h 1627050"/>
                      <a:gd name="connsiteX1" fmla="*/ 71111 w 526252"/>
                      <a:gd name="connsiteY1" fmla="*/ 13234 h 1627050"/>
                      <a:gd name="connsiteX2" fmla="*/ 435782 w 526252"/>
                      <a:gd name="connsiteY2" fmla="*/ 377702 h 1627050"/>
                      <a:gd name="connsiteX3" fmla="*/ 480238 w 526252"/>
                      <a:gd name="connsiteY3" fmla="*/ 504659 h 1627050"/>
                      <a:gd name="connsiteX4" fmla="*/ 526155 w 526252"/>
                      <a:gd name="connsiteY4" fmla="*/ 1532048 h 1627050"/>
                      <a:gd name="connsiteX5" fmla="*/ 423074 w 526252"/>
                      <a:gd name="connsiteY5" fmla="*/ 1612318 h 1627050"/>
                      <a:gd name="connsiteX6" fmla="*/ 123361 w 526252"/>
                      <a:gd name="connsiteY6" fmla="*/ 1217103 h 1627050"/>
                      <a:gd name="connsiteX7" fmla="*/ 56839 w 526252"/>
                      <a:gd name="connsiteY7" fmla="*/ 1083320 h 1627050"/>
                      <a:gd name="connsiteX8" fmla="*/ 1468 w 526252"/>
                      <a:gd name="connsiteY8" fmla="*/ 79309 h 1627050"/>
                      <a:gd name="connsiteX0" fmla="*/ 1468 w 512971"/>
                      <a:gd name="connsiteY0" fmla="*/ 79309 h 1637747"/>
                      <a:gd name="connsiteX1" fmla="*/ 71111 w 512971"/>
                      <a:gd name="connsiteY1" fmla="*/ 13234 h 1637747"/>
                      <a:gd name="connsiteX2" fmla="*/ 435782 w 512971"/>
                      <a:gd name="connsiteY2" fmla="*/ 377702 h 1637747"/>
                      <a:gd name="connsiteX3" fmla="*/ 480238 w 512971"/>
                      <a:gd name="connsiteY3" fmla="*/ 504659 h 1637747"/>
                      <a:gd name="connsiteX4" fmla="*/ 512854 w 512971"/>
                      <a:gd name="connsiteY4" fmla="*/ 1571949 h 1637747"/>
                      <a:gd name="connsiteX5" fmla="*/ 423074 w 512971"/>
                      <a:gd name="connsiteY5" fmla="*/ 1612318 h 1637747"/>
                      <a:gd name="connsiteX6" fmla="*/ 123361 w 512971"/>
                      <a:gd name="connsiteY6" fmla="*/ 1217103 h 1637747"/>
                      <a:gd name="connsiteX7" fmla="*/ 56839 w 512971"/>
                      <a:gd name="connsiteY7" fmla="*/ 1083320 h 1637747"/>
                      <a:gd name="connsiteX8" fmla="*/ 1468 w 512971"/>
                      <a:gd name="connsiteY8" fmla="*/ 79309 h 1637747"/>
                      <a:gd name="connsiteX0" fmla="*/ 1468 w 513000"/>
                      <a:gd name="connsiteY0" fmla="*/ 79309 h 1647743"/>
                      <a:gd name="connsiteX1" fmla="*/ 71111 w 513000"/>
                      <a:gd name="connsiteY1" fmla="*/ 13234 h 1647743"/>
                      <a:gd name="connsiteX2" fmla="*/ 435782 w 513000"/>
                      <a:gd name="connsiteY2" fmla="*/ 377702 h 1647743"/>
                      <a:gd name="connsiteX3" fmla="*/ 480238 w 513000"/>
                      <a:gd name="connsiteY3" fmla="*/ 504659 h 1647743"/>
                      <a:gd name="connsiteX4" fmla="*/ 512854 w 513000"/>
                      <a:gd name="connsiteY4" fmla="*/ 1571949 h 1647743"/>
                      <a:gd name="connsiteX5" fmla="*/ 423074 w 513000"/>
                      <a:gd name="connsiteY5" fmla="*/ 1612318 h 1647743"/>
                      <a:gd name="connsiteX6" fmla="*/ 123361 w 513000"/>
                      <a:gd name="connsiteY6" fmla="*/ 1217103 h 1647743"/>
                      <a:gd name="connsiteX7" fmla="*/ 56839 w 513000"/>
                      <a:gd name="connsiteY7" fmla="*/ 1083320 h 1647743"/>
                      <a:gd name="connsiteX8" fmla="*/ 1468 w 513000"/>
                      <a:gd name="connsiteY8" fmla="*/ 79309 h 1647743"/>
                      <a:gd name="connsiteX0" fmla="*/ 1468 w 513000"/>
                      <a:gd name="connsiteY0" fmla="*/ 79309 h 1652742"/>
                      <a:gd name="connsiteX1" fmla="*/ 71111 w 513000"/>
                      <a:gd name="connsiteY1" fmla="*/ 13234 h 1652742"/>
                      <a:gd name="connsiteX2" fmla="*/ 435782 w 513000"/>
                      <a:gd name="connsiteY2" fmla="*/ 377702 h 1652742"/>
                      <a:gd name="connsiteX3" fmla="*/ 480238 w 513000"/>
                      <a:gd name="connsiteY3" fmla="*/ 504659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35782 w 513000"/>
                      <a:gd name="connsiteY2" fmla="*/ 377702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52407 w 513000"/>
                      <a:gd name="connsiteY2" fmla="*/ 637059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3149 w 484755"/>
                      <a:gd name="connsiteY0" fmla="*/ 337900 h 1642000"/>
                      <a:gd name="connsiteX1" fmla="*/ 42866 w 484755"/>
                      <a:gd name="connsiteY1" fmla="*/ 2492 h 1642000"/>
                      <a:gd name="connsiteX2" fmla="*/ 424162 w 484755"/>
                      <a:gd name="connsiteY2" fmla="*/ 626317 h 1642000"/>
                      <a:gd name="connsiteX3" fmla="*/ 458643 w 484755"/>
                      <a:gd name="connsiteY3" fmla="*/ 786525 h 1642000"/>
                      <a:gd name="connsiteX4" fmla="*/ 484609 w 484755"/>
                      <a:gd name="connsiteY4" fmla="*/ 1561207 h 1642000"/>
                      <a:gd name="connsiteX5" fmla="*/ 394829 w 484755"/>
                      <a:gd name="connsiteY5" fmla="*/ 1601576 h 1642000"/>
                      <a:gd name="connsiteX6" fmla="*/ 95116 w 484755"/>
                      <a:gd name="connsiteY6" fmla="*/ 1206361 h 1642000"/>
                      <a:gd name="connsiteX7" fmla="*/ 28594 w 484755"/>
                      <a:gd name="connsiteY7" fmla="*/ 1072578 h 1642000"/>
                      <a:gd name="connsiteX8" fmla="*/ 3149 w 484755"/>
                      <a:gd name="connsiteY8" fmla="*/ 337900 h 1642000"/>
                      <a:gd name="connsiteX0" fmla="*/ 1565 w 483171"/>
                      <a:gd name="connsiteY0" fmla="*/ 82042 h 1386142"/>
                      <a:gd name="connsiteX1" fmla="*/ 67883 w 483171"/>
                      <a:gd name="connsiteY1" fmla="*/ 12642 h 1386142"/>
                      <a:gd name="connsiteX2" fmla="*/ 422578 w 483171"/>
                      <a:gd name="connsiteY2" fmla="*/ 370459 h 1386142"/>
                      <a:gd name="connsiteX3" fmla="*/ 457059 w 483171"/>
                      <a:gd name="connsiteY3" fmla="*/ 530667 h 1386142"/>
                      <a:gd name="connsiteX4" fmla="*/ 483025 w 483171"/>
                      <a:gd name="connsiteY4" fmla="*/ 1305349 h 1386142"/>
                      <a:gd name="connsiteX5" fmla="*/ 393245 w 483171"/>
                      <a:gd name="connsiteY5" fmla="*/ 1345718 h 1386142"/>
                      <a:gd name="connsiteX6" fmla="*/ 93532 w 483171"/>
                      <a:gd name="connsiteY6" fmla="*/ 950503 h 1386142"/>
                      <a:gd name="connsiteX7" fmla="*/ 27010 w 483171"/>
                      <a:gd name="connsiteY7" fmla="*/ 816720 h 1386142"/>
                      <a:gd name="connsiteX8" fmla="*/ 1565 w 483171"/>
                      <a:gd name="connsiteY8" fmla="*/ 82042 h 1386142"/>
                      <a:gd name="connsiteX0" fmla="*/ 4539 w 486145"/>
                      <a:gd name="connsiteY0" fmla="*/ 88711 h 1392811"/>
                      <a:gd name="connsiteX1" fmla="*/ 70857 w 486145"/>
                      <a:gd name="connsiteY1" fmla="*/ 19311 h 1392811"/>
                      <a:gd name="connsiteX2" fmla="*/ 425552 w 486145"/>
                      <a:gd name="connsiteY2" fmla="*/ 377128 h 1392811"/>
                      <a:gd name="connsiteX3" fmla="*/ 460033 w 486145"/>
                      <a:gd name="connsiteY3" fmla="*/ 537336 h 1392811"/>
                      <a:gd name="connsiteX4" fmla="*/ 485999 w 486145"/>
                      <a:gd name="connsiteY4" fmla="*/ 1312018 h 1392811"/>
                      <a:gd name="connsiteX5" fmla="*/ 396219 w 486145"/>
                      <a:gd name="connsiteY5" fmla="*/ 1352387 h 1392811"/>
                      <a:gd name="connsiteX6" fmla="*/ 96506 w 486145"/>
                      <a:gd name="connsiteY6" fmla="*/ 957172 h 1392811"/>
                      <a:gd name="connsiteX7" fmla="*/ 29984 w 486145"/>
                      <a:gd name="connsiteY7" fmla="*/ 823389 h 1392811"/>
                      <a:gd name="connsiteX8" fmla="*/ 4539 w 486145"/>
                      <a:gd name="connsiteY8" fmla="*/ 88711 h 1392811"/>
                      <a:gd name="connsiteX0" fmla="*/ 4983 w 486589"/>
                      <a:gd name="connsiteY0" fmla="*/ 96073 h 1400173"/>
                      <a:gd name="connsiteX1" fmla="*/ 71301 w 486589"/>
                      <a:gd name="connsiteY1" fmla="*/ 26673 h 1400173"/>
                      <a:gd name="connsiteX2" fmla="*/ 425996 w 486589"/>
                      <a:gd name="connsiteY2" fmla="*/ 384490 h 1400173"/>
                      <a:gd name="connsiteX3" fmla="*/ 460477 w 486589"/>
                      <a:gd name="connsiteY3" fmla="*/ 544698 h 1400173"/>
                      <a:gd name="connsiteX4" fmla="*/ 486443 w 486589"/>
                      <a:gd name="connsiteY4" fmla="*/ 1319380 h 1400173"/>
                      <a:gd name="connsiteX5" fmla="*/ 396663 w 486589"/>
                      <a:gd name="connsiteY5" fmla="*/ 1359749 h 1400173"/>
                      <a:gd name="connsiteX6" fmla="*/ 96950 w 486589"/>
                      <a:gd name="connsiteY6" fmla="*/ 964534 h 1400173"/>
                      <a:gd name="connsiteX7" fmla="*/ 30428 w 486589"/>
                      <a:gd name="connsiteY7" fmla="*/ 830751 h 1400173"/>
                      <a:gd name="connsiteX8" fmla="*/ 4983 w 486589"/>
                      <a:gd name="connsiteY8" fmla="*/ 96073 h 1400173"/>
                      <a:gd name="connsiteX0" fmla="*/ 1786 w 483392"/>
                      <a:gd name="connsiteY0" fmla="*/ 91672 h 1395772"/>
                      <a:gd name="connsiteX1" fmla="*/ 68104 w 483392"/>
                      <a:gd name="connsiteY1" fmla="*/ 22272 h 1395772"/>
                      <a:gd name="connsiteX2" fmla="*/ 422799 w 483392"/>
                      <a:gd name="connsiteY2" fmla="*/ 380089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92" h="1395772">
                        <a:moveTo>
                          <a:pt x="1786" y="91672"/>
                        </a:moveTo>
                        <a:cubicBezTo>
                          <a:pt x="-8377" y="9811"/>
                          <a:pt x="26333" y="-27098"/>
                          <a:pt x="68104" y="22272"/>
                        </a:cubicBezTo>
                        <a:lnTo>
                          <a:pt x="422799" y="383414"/>
                        </a:lnTo>
                        <a:cubicBezTo>
                          <a:pt x="469597" y="424042"/>
                          <a:pt x="455725" y="490145"/>
                          <a:pt x="457280" y="540297"/>
                        </a:cubicBezTo>
                        <a:lnTo>
                          <a:pt x="483246" y="1314979"/>
                        </a:lnTo>
                        <a:cubicBezTo>
                          <a:pt x="486467" y="1412916"/>
                          <a:pt x="435864" y="1416027"/>
                          <a:pt x="393466" y="1355348"/>
                        </a:cubicBezTo>
                        <a:lnTo>
                          <a:pt x="80453" y="946833"/>
                        </a:lnTo>
                        <a:cubicBezTo>
                          <a:pt x="28534" y="899820"/>
                          <a:pt x="29188" y="880593"/>
                          <a:pt x="27231" y="789774"/>
                        </a:cubicBezTo>
                        <a:lnTo>
                          <a:pt x="1786" y="91672"/>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35">
                    <a:extLst>
                      <a:ext uri="{FF2B5EF4-FFF2-40B4-BE49-F238E27FC236}">
                        <a16:creationId xmlns:a16="http://schemas.microsoft.com/office/drawing/2014/main" id="{1B66D220-E0F0-9885-4360-A0594A0C2298}"/>
                      </a:ext>
                    </a:extLst>
                  </p:cNvPr>
                  <p:cNvSpPr/>
                  <p:nvPr/>
                </p:nvSpPr>
                <p:spPr>
                  <a:xfrm>
                    <a:off x="2671705" y="4491820"/>
                    <a:ext cx="737582" cy="1905805"/>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3923"/>
                      <a:gd name="connsiteY0" fmla="*/ 79309 h 2036395"/>
                      <a:gd name="connsiteX1" fmla="*/ 71111 w 763923"/>
                      <a:gd name="connsiteY1" fmla="*/ 13234 h 2036395"/>
                      <a:gd name="connsiteX2" fmla="*/ 676288 w 763923"/>
                      <a:gd name="connsiteY2" fmla="*/ 625352 h 2036395"/>
                      <a:gd name="connsiteX3" fmla="*/ 735032 w 763923"/>
                      <a:gd name="connsiteY3" fmla="*/ 799934 h 2036395"/>
                      <a:gd name="connsiteX4" fmla="*/ 761899 w 763923"/>
                      <a:gd name="connsiteY4" fmla="*/ 1798748 h 2036395"/>
                      <a:gd name="connsiteX5" fmla="*/ 697732 w 763923"/>
                      <a:gd name="connsiteY5" fmla="*/ 2028777 h 2036395"/>
                      <a:gd name="connsiteX6" fmla="*/ 130505 w 763923"/>
                      <a:gd name="connsiteY6" fmla="*/ 1236153 h 2036395"/>
                      <a:gd name="connsiteX7" fmla="*/ 54458 w 763923"/>
                      <a:gd name="connsiteY7" fmla="*/ 1090464 h 2036395"/>
                      <a:gd name="connsiteX8" fmla="*/ 1468 w 763923"/>
                      <a:gd name="connsiteY8" fmla="*/ 79309 h 2036395"/>
                      <a:gd name="connsiteX0" fmla="*/ 1468 w 776544"/>
                      <a:gd name="connsiteY0" fmla="*/ 79309 h 2046905"/>
                      <a:gd name="connsiteX1" fmla="*/ 71111 w 776544"/>
                      <a:gd name="connsiteY1" fmla="*/ 13234 h 2046905"/>
                      <a:gd name="connsiteX2" fmla="*/ 676288 w 776544"/>
                      <a:gd name="connsiteY2" fmla="*/ 625352 h 2046905"/>
                      <a:gd name="connsiteX3" fmla="*/ 735032 w 776544"/>
                      <a:gd name="connsiteY3" fmla="*/ 799934 h 2046905"/>
                      <a:gd name="connsiteX4" fmla="*/ 775199 w 776544"/>
                      <a:gd name="connsiteY4" fmla="*/ 1931752 h 2046905"/>
                      <a:gd name="connsiteX5" fmla="*/ 697732 w 776544"/>
                      <a:gd name="connsiteY5" fmla="*/ 2028777 h 2046905"/>
                      <a:gd name="connsiteX6" fmla="*/ 130505 w 776544"/>
                      <a:gd name="connsiteY6" fmla="*/ 1236153 h 2046905"/>
                      <a:gd name="connsiteX7" fmla="*/ 54458 w 776544"/>
                      <a:gd name="connsiteY7" fmla="*/ 1090464 h 2046905"/>
                      <a:gd name="connsiteX8" fmla="*/ 1468 w 776544"/>
                      <a:gd name="connsiteY8" fmla="*/ 79309 h 2046905"/>
                      <a:gd name="connsiteX0" fmla="*/ 1468 w 776544"/>
                      <a:gd name="connsiteY0" fmla="*/ 79309 h 2042651"/>
                      <a:gd name="connsiteX1" fmla="*/ 71111 w 776544"/>
                      <a:gd name="connsiteY1" fmla="*/ 13234 h 2042651"/>
                      <a:gd name="connsiteX2" fmla="*/ 676288 w 776544"/>
                      <a:gd name="connsiteY2" fmla="*/ 625352 h 2042651"/>
                      <a:gd name="connsiteX3" fmla="*/ 735032 w 776544"/>
                      <a:gd name="connsiteY3" fmla="*/ 799934 h 2042651"/>
                      <a:gd name="connsiteX4" fmla="*/ 775199 w 776544"/>
                      <a:gd name="connsiteY4" fmla="*/ 1931752 h 2042651"/>
                      <a:gd name="connsiteX5" fmla="*/ 697732 w 776544"/>
                      <a:gd name="connsiteY5" fmla="*/ 2028777 h 2042651"/>
                      <a:gd name="connsiteX6" fmla="*/ 130505 w 776544"/>
                      <a:gd name="connsiteY6" fmla="*/ 1236153 h 2042651"/>
                      <a:gd name="connsiteX7" fmla="*/ 54458 w 776544"/>
                      <a:gd name="connsiteY7" fmla="*/ 1090464 h 2042651"/>
                      <a:gd name="connsiteX8" fmla="*/ 1468 w 776544"/>
                      <a:gd name="connsiteY8" fmla="*/ 79309 h 2042651"/>
                      <a:gd name="connsiteX0" fmla="*/ 1468 w 778258"/>
                      <a:gd name="connsiteY0" fmla="*/ 79309 h 2042651"/>
                      <a:gd name="connsiteX1" fmla="*/ 71111 w 778258"/>
                      <a:gd name="connsiteY1" fmla="*/ 13234 h 2042651"/>
                      <a:gd name="connsiteX2" fmla="*/ 676288 w 778258"/>
                      <a:gd name="connsiteY2" fmla="*/ 625352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26165 w 778258"/>
                      <a:gd name="connsiteY2" fmla="*/ 84813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4069 w 744283"/>
                      <a:gd name="connsiteY0" fmla="*/ 245799 h 2032911"/>
                      <a:gd name="connsiteX1" fmla="*/ 37136 w 744283"/>
                      <a:gd name="connsiteY1" fmla="*/ 3494 h 2032911"/>
                      <a:gd name="connsiteX2" fmla="*/ 692190 w 744283"/>
                      <a:gd name="connsiteY2" fmla="*/ 838393 h 2032911"/>
                      <a:gd name="connsiteX3" fmla="*/ 744283 w 744283"/>
                      <a:gd name="connsiteY3" fmla="*/ 1022950 h 2032911"/>
                      <a:gd name="connsiteX4" fmla="*/ 741224 w 744283"/>
                      <a:gd name="connsiteY4" fmla="*/ 1922012 h 2032911"/>
                      <a:gd name="connsiteX5" fmla="*/ 663757 w 744283"/>
                      <a:gd name="connsiteY5" fmla="*/ 2019037 h 2032911"/>
                      <a:gd name="connsiteX6" fmla="*/ 96530 w 744283"/>
                      <a:gd name="connsiteY6" fmla="*/ 1226413 h 2032911"/>
                      <a:gd name="connsiteX7" fmla="*/ 20483 w 744283"/>
                      <a:gd name="connsiteY7" fmla="*/ 1080724 h 2032911"/>
                      <a:gd name="connsiteX8" fmla="*/ 4069 w 744283"/>
                      <a:gd name="connsiteY8" fmla="*/ 245799 h 2032911"/>
                      <a:gd name="connsiteX0" fmla="*/ 982 w 741196"/>
                      <a:gd name="connsiteY0" fmla="*/ 102194 h 1889306"/>
                      <a:gd name="connsiteX1" fmla="*/ 97226 w 741196"/>
                      <a:gd name="connsiteY1" fmla="*/ 9518 h 1889306"/>
                      <a:gd name="connsiteX2" fmla="*/ 689103 w 741196"/>
                      <a:gd name="connsiteY2" fmla="*/ 694788 h 1889306"/>
                      <a:gd name="connsiteX3" fmla="*/ 741196 w 741196"/>
                      <a:gd name="connsiteY3" fmla="*/ 879345 h 1889306"/>
                      <a:gd name="connsiteX4" fmla="*/ 738137 w 741196"/>
                      <a:gd name="connsiteY4" fmla="*/ 1778407 h 1889306"/>
                      <a:gd name="connsiteX5" fmla="*/ 660670 w 741196"/>
                      <a:gd name="connsiteY5" fmla="*/ 1875432 h 1889306"/>
                      <a:gd name="connsiteX6" fmla="*/ 93443 w 741196"/>
                      <a:gd name="connsiteY6" fmla="*/ 1082808 h 1889306"/>
                      <a:gd name="connsiteX7" fmla="*/ 17396 w 741196"/>
                      <a:gd name="connsiteY7" fmla="*/ 937119 h 1889306"/>
                      <a:gd name="connsiteX8" fmla="*/ 982 w 741196"/>
                      <a:gd name="connsiteY8" fmla="*/ 102194 h 1889306"/>
                      <a:gd name="connsiteX0" fmla="*/ 1025 w 737914"/>
                      <a:gd name="connsiteY0" fmla="*/ 79308 h 1893021"/>
                      <a:gd name="connsiteX1" fmla="*/ 93944 w 737914"/>
                      <a:gd name="connsiteY1" fmla="*/ 13233 h 1893021"/>
                      <a:gd name="connsiteX2" fmla="*/ 685821 w 737914"/>
                      <a:gd name="connsiteY2" fmla="*/ 698503 h 1893021"/>
                      <a:gd name="connsiteX3" fmla="*/ 737914 w 737914"/>
                      <a:gd name="connsiteY3" fmla="*/ 883060 h 1893021"/>
                      <a:gd name="connsiteX4" fmla="*/ 734855 w 737914"/>
                      <a:gd name="connsiteY4" fmla="*/ 1782122 h 1893021"/>
                      <a:gd name="connsiteX5" fmla="*/ 657388 w 737914"/>
                      <a:gd name="connsiteY5" fmla="*/ 1879147 h 1893021"/>
                      <a:gd name="connsiteX6" fmla="*/ 90161 w 737914"/>
                      <a:gd name="connsiteY6" fmla="*/ 1086523 h 1893021"/>
                      <a:gd name="connsiteX7" fmla="*/ 14114 w 737914"/>
                      <a:gd name="connsiteY7" fmla="*/ 940834 h 1893021"/>
                      <a:gd name="connsiteX8" fmla="*/ 1025 w 737914"/>
                      <a:gd name="connsiteY8" fmla="*/ 79308 h 1893021"/>
                      <a:gd name="connsiteX0" fmla="*/ 2432 w 739321"/>
                      <a:gd name="connsiteY0" fmla="*/ 89156 h 1902869"/>
                      <a:gd name="connsiteX1" fmla="*/ 95351 w 739321"/>
                      <a:gd name="connsiteY1" fmla="*/ 23081 h 1902869"/>
                      <a:gd name="connsiteX2" fmla="*/ 687228 w 739321"/>
                      <a:gd name="connsiteY2" fmla="*/ 708351 h 1902869"/>
                      <a:gd name="connsiteX3" fmla="*/ 739321 w 739321"/>
                      <a:gd name="connsiteY3" fmla="*/ 892908 h 1902869"/>
                      <a:gd name="connsiteX4" fmla="*/ 736262 w 739321"/>
                      <a:gd name="connsiteY4" fmla="*/ 1791970 h 1902869"/>
                      <a:gd name="connsiteX5" fmla="*/ 658795 w 739321"/>
                      <a:gd name="connsiteY5" fmla="*/ 1888995 h 1902869"/>
                      <a:gd name="connsiteX6" fmla="*/ 91568 w 739321"/>
                      <a:gd name="connsiteY6" fmla="*/ 1096371 h 1902869"/>
                      <a:gd name="connsiteX7" fmla="*/ 15521 w 739321"/>
                      <a:gd name="connsiteY7" fmla="*/ 950682 h 1902869"/>
                      <a:gd name="connsiteX8" fmla="*/ 2432 w 739321"/>
                      <a:gd name="connsiteY8" fmla="*/ 89156 h 1902869"/>
                      <a:gd name="connsiteX0" fmla="*/ 2726 w 739615"/>
                      <a:gd name="connsiteY0" fmla="*/ 106567 h 1920280"/>
                      <a:gd name="connsiteX1" fmla="*/ 95645 w 739615"/>
                      <a:gd name="connsiteY1" fmla="*/ 40492 h 1920280"/>
                      <a:gd name="connsiteX2" fmla="*/ 687522 w 739615"/>
                      <a:gd name="connsiteY2" fmla="*/ 725762 h 1920280"/>
                      <a:gd name="connsiteX3" fmla="*/ 739615 w 739615"/>
                      <a:gd name="connsiteY3" fmla="*/ 910319 h 1920280"/>
                      <a:gd name="connsiteX4" fmla="*/ 736556 w 739615"/>
                      <a:gd name="connsiteY4" fmla="*/ 1809381 h 1920280"/>
                      <a:gd name="connsiteX5" fmla="*/ 659089 w 739615"/>
                      <a:gd name="connsiteY5" fmla="*/ 1906406 h 1920280"/>
                      <a:gd name="connsiteX6" fmla="*/ 91862 w 739615"/>
                      <a:gd name="connsiteY6" fmla="*/ 1113782 h 1920280"/>
                      <a:gd name="connsiteX7" fmla="*/ 15815 w 739615"/>
                      <a:gd name="connsiteY7" fmla="*/ 968093 h 1920280"/>
                      <a:gd name="connsiteX8" fmla="*/ 2726 w 739615"/>
                      <a:gd name="connsiteY8" fmla="*/ 106567 h 1920280"/>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693 w 737582"/>
                      <a:gd name="connsiteY0" fmla="*/ 92092 h 1905805"/>
                      <a:gd name="connsiteX1" fmla="*/ 93612 w 737582"/>
                      <a:gd name="connsiteY1" fmla="*/ 26017 h 1905805"/>
                      <a:gd name="connsiteX2" fmla="*/ 685489 w 737582"/>
                      <a:gd name="connsiteY2" fmla="*/ 711287 h 1905805"/>
                      <a:gd name="connsiteX3" fmla="*/ 737582 w 737582"/>
                      <a:gd name="connsiteY3" fmla="*/ 895844 h 1905805"/>
                      <a:gd name="connsiteX4" fmla="*/ 734523 w 737582"/>
                      <a:gd name="connsiteY4" fmla="*/ 1794906 h 1905805"/>
                      <a:gd name="connsiteX5" fmla="*/ 657056 w 737582"/>
                      <a:gd name="connsiteY5" fmla="*/ 1891931 h 1905805"/>
                      <a:gd name="connsiteX6" fmla="*/ 89829 w 737582"/>
                      <a:gd name="connsiteY6" fmla="*/ 1099307 h 1905805"/>
                      <a:gd name="connsiteX7" fmla="*/ 13782 w 737582"/>
                      <a:gd name="connsiteY7" fmla="*/ 953618 h 1905805"/>
                      <a:gd name="connsiteX8" fmla="*/ 693 w 737582"/>
                      <a:gd name="connsiteY8" fmla="*/ 92092 h 190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582" h="1905805">
                        <a:moveTo>
                          <a:pt x="693" y="92092"/>
                        </a:moveTo>
                        <a:cubicBezTo>
                          <a:pt x="-6146" y="-3068"/>
                          <a:pt x="38540" y="-23354"/>
                          <a:pt x="93612" y="26017"/>
                        </a:cubicBezTo>
                        <a:lnTo>
                          <a:pt x="685489" y="711287"/>
                        </a:lnTo>
                        <a:cubicBezTo>
                          <a:pt x="738937" y="775191"/>
                          <a:pt x="736027" y="845692"/>
                          <a:pt x="737582" y="895844"/>
                        </a:cubicBezTo>
                        <a:cubicBezTo>
                          <a:pt x="736562" y="1202181"/>
                          <a:pt x="735543" y="1488569"/>
                          <a:pt x="734523" y="1794906"/>
                        </a:cubicBezTo>
                        <a:cubicBezTo>
                          <a:pt x="742507" y="1890505"/>
                          <a:pt x="714729" y="1928884"/>
                          <a:pt x="657056" y="1891931"/>
                        </a:cubicBezTo>
                        <a:lnTo>
                          <a:pt x="89829" y="1099307"/>
                        </a:lnTo>
                        <a:cubicBezTo>
                          <a:pt x="51210" y="1065594"/>
                          <a:pt x="19064" y="1027812"/>
                          <a:pt x="13782" y="953618"/>
                        </a:cubicBezTo>
                        <a:lnTo>
                          <a:pt x="693" y="92092"/>
                        </a:lnTo>
                        <a:close/>
                      </a:path>
                    </a:pathLst>
                  </a:custGeom>
                  <a:solidFill>
                    <a:srgbClr val="FFC000"/>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14">
                <a:extLst>
                  <a:ext uri="{FF2B5EF4-FFF2-40B4-BE49-F238E27FC236}">
                    <a16:creationId xmlns:a16="http://schemas.microsoft.com/office/drawing/2014/main" id="{88E79D7C-0E36-7BF8-DA20-7AD787265C1B}"/>
                  </a:ext>
                </a:extLst>
              </p:cNvPr>
              <p:cNvSpPr/>
              <p:nvPr/>
            </p:nvSpPr>
            <p:spPr>
              <a:xfrm>
                <a:off x="1938823" y="2849354"/>
                <a:ext cx="1135118" cy="126801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1493" h="1643766">
                    <a:moveTo>
                      <a:pt x="0" y="376881"/>
                    </a:moveTo>
                    <a:cubicBezTo>
                      <a:pt x="10297" y="267729"/>
                      <a:pt x="107092" y="251254"/>
                      <a:pt x="160638" y="234778"/>
                    </a:cubicBezTo>
                    <a:lnTo>
                      <a:pt x="1371600" y="0"/>
                    </a:lnTo>
                    <a:cubicBezTo>
                      <a:pt x="1473282" y="12112"/>
                      <a:pt x="1474172" y="58957"/>
                      <a:pt x="1470455" y="154459"/>
                    </a:cubicBezTo>
                    <a:lnTo>
                      <a:pt x="1408671" y="1186248"/>
                    </a:lnTo>
                    <a:cubicBezTo>
                      <a:pt x="1407502" y="1297337"/>
                      <a:pt x="1373538" y="1344705"/>
                      <a:pt x="1297460" y="1360010"/>
                    </a:cubicBezTo>
                    <a:lnTo>
                      <a:pt x="135925" y="1643448"/>
                    </a:lnTo>
                    <a:cubicBezTo>
                      <a:pt x="72727" y="1648213"/>
                      <a:pt x="23019" y="1598907"/>
                      <a:pt x="12357" y="1538415"/>
                    </a:cubicBezTo>
                    <a:lnTo>
                      <a:pt x="0" y="376881"/>
                    </a:lnTo>
                    <a:close/>
                  </a:path>
                </a:pathLst>
              </a:custGeom>
              <a:gradFill flip="none" rotWithShape="1">
                <a:gsLst>
                  <a:gs pos="55000">
                    <a:schemeClr val="bg1">
                      <a:alpha val="0"/>
                    </a:schemeClr>
                  </a:gs>
                  <a:gs pos="0">
                    <a:srgbClr val="FFB9B9">
                      <a:alpha val="65000"/>
                    </a:srgbClr>
                  </a:gs>
                </a:gsLst>
                <a:lin ang="2700000" scaled="1"/>
                <a:tileRect/>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4">
                <a:extLst>
                  <a:ext uri="{FF2B5EF4-FFF2-40B4-BE49-F238E27FC236}">
                    <a16:creationId xmlns:a16="http://schemas.microsoft.com/office/drawing/2014/main" id="{3CD4795C-30BF-BA57-4B25-B263BF065E2D}"/>
                  </a:ext>
                </a:extLst>
              </p:cNvPr>
              <p:cNvSpPr/>
              <p:nvPr/>
            </p:nvSpPr>
            <p:spPr>
              <a:xfrm>
                <a:off x="3187986" y="2632661"/>
                <a:ext cx="942480" cy="115091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615" h="1603645">
                    <a:moveTo>
                      <a:pt x="68674" y="315115"/>
                    </a:moveTo>
                    <a:cubicBezTo>
                      <a:pt x="78971" y="205963"/>
                      <a:pt x="155508" y="213171"/>
                      <a:pt x="209054" y="196695"/>
                    </a:cubicBezTo>
                    <a:lnTo>
                      <a:pt x="1436224" y="2515"/>
                    </a:lnTo>
                    <a:cubicBezTo>
                      <a:pt x="1546010" y="-9056"/>
                      <a:pt x="1579311" y="17492"/>
                      <a:pt x="1571542" y="119760"/>
                    </a:cubicBezTo>
                    <a:lnTo>
                      <a:pt x="1465189" y="1124482"/>
                    </a:lnTo>
                    <a:cubicBezTo>
                      <a:pt x="1464020" y="1235571"/>
                      <a:pt x="1442212" y="1310005"/>
                      <a:pt x="1366134" y="1325310"/>
                    </a:cubicBezTo>
                    <a:lnTo>
                      <a:pt x="143825" y="1601983"/>
                    </a:lnTo>
                    <a:cubicBezTo>
                      <a:pt x="64420" y="1613515"/>
                      <a:pt x="2560" y="1564207"/>
                      <a:pt x="0" y="1480033"/>
                    </a:cubicBezTo>
                    <a:lnTo>
                      <a:pt x="68674" y="315115"/>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14">
                <a:extLst>
                  <a:ext uri="{FF2B5EF4-FFF2-40B4-BE49-F238E27FC236}">
                    <a16:creationId xmlns:a16="http://schemas.microsoft.com/office/drawing/2014/main" id="{F5241E5C-593C-758D-965A-FD54CEF0848B}"/>
                  </a:ext>
                </a:extLst>
              </p:cNvPr>
              <p:cNvSpPr/>
              <p:nvPr/>
            </p:nvSpPr>
            <p:spPr>
              <a:xfrm>
                <a:off x="4210888" y="2444327"/>
                <a:ext cx="898282" cy="1074720"/>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2297" h="1520882">
                    <a:moveTo>
                      <a:pt x="149625" y="298787"/>
                    </a:moveTo>
                    <a:cubicBezTo>
                      <a:pt x="159922" y="189635"/>
                      <a:pt x="236459" y="196843"/>
                      <a:pt x="290005" y="180367"/>
                    </a:cubicBezTo>
                    <a:lnTo>
                      <a:pt x="1400068" y="1627"/>
                    </a:lnTo>
                    <a:cubicBezTo>
                      <a:pt x="1509854" y="-9944"/>
                      <a:pt x="1535134" y="40789"/>
                      <a:pt x="1516895" y="134313"/>
                    </a:cubicBezTo>
                    <a:lnTo>
                      <a:pt x="1330416" y="1169916"/>
                    </a:lnTo>
                    <a:cubicBezTo>
                      <a:pt x="1322268" y="1295578"/>
                      <a:pt x="1256498" y="1293677"/>
                      <a:pt x="1194380" y="1308982"/>
                    </a:cubicBezTo>
                    <a:lnTo>
                      <a:pt x="207028" y="1520109"/>
                    </a:lnTo>
                    <a:cubicBezTo>
                      <a:pt x="40369" y="1528726"/>
                      <a:pt x="-7086" y="1465156"/>
                      <a:pt x="825" y="1340180"/>
                    </a:cubicBezTo>
                    <a:lnTo>
                      <a:pt x="149625" y="298787"/>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14">
                <a:extLst>
                  <a:ext uri="{FF2B5EF4-FFF2-40B4-BE49-F238E27FC236}">
                    <a16:creationId xmlns:a16="http://schemas.microsoft.com/office/drawing/2014/main" id="{17A10123-5730-5217-88B2-F75F8C001BC4}"/>
                  </a:ext>
                </a:extLst>
              </p:cNvPr>
              <p:cNvSpPr/>
              <p:nvPr/>
            </p:nvSpPr>
            <p:spPr>
              <a:xfrm>
                <a:off x="1979610" y="4070519"/>
                <a:ext cx="996590" cy="116722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872" h="1579825">
                    <a:moveTo>
                      <a:pt x="0" y="377144"/>
                    </a:moveTo>
                    <a:cubicBezTo>
                      <a:pt x="10297" y="267992"/>
                      <a:pt x="107092" y="251517"/>
                      <a:pt x="160638" y="235041"/>
                    </a:cubicBezTo>
                    <a:lnTo>
                      <a:pt x="1227079" y="1830"/>
                    </a:lnTo>
                    <a:cubicBezTo>
                      <a:pt x="1334002" y="-9639"/>
                      <a:pt x="1352150" y="32505"/>
                      <a:pt x="1348433" y="135868"/>
                    </a:cubicBezTo>
                    <a:lnTo>
                      <a:pt x="1299736" y="1101670"/>
                    </a:lnTo>
                    <a:cubicBezTo>
                      <a:pt x="1293327" y="1202279"/>
                      <a:pt x="1294963" y="1218219"/>
                      <a:pt x="1218885" y="1251865"/>
                    </a:cubicBezTo>
                    <a:lnTo>
                      <a:pt x="177819" y="1560964"/>
                    </a:lnTo>
                    <a:cubicBezTo>
                      <a:pt x="91040" y="1599790"/>
                      <a:pt x="-3183" y="1582964"/>
                      <a:pt x="4496" y="1470071"/>
                    </a:cubicBezTo>
                    <a:cubicBezTo>
                      <a:pt x="2997" y="1105762"/>
                      <a:pt x="1499" y="741453"/>
                      <a:pt x="0" y="377144"/>
                    </a:cubicBez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14">
                <a:extLst>
                  <a:ext uri="{FF2B5EF4-FFF2-40B4-BE49-F238E27FC236}">
                    <a16:creationId xmlns:a16="http://schemas.microsoft.com/office/drawing/2014/main" id="{C6FFBAC4-32D2-EF45-3986-3746317620A1}"/>
                  </a:ext>
                </a:extLst>
              </p:cNvPr>
              <p:cNvSpPr/>
              <p:nvPr/>
            </p:nvSpPr>
            <p:spPr>
              <a:xfrm>
                <a:off x="3111703" y="3773826"/>
                <a:ext cx="897364" cy="1109122"/>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0 w 1470510"/>
                  <a:gd name="connsiteY0" fmla="*/ 367454 h 1634339"/>
                  <a:gd name="connsiteX1" fmla="*/ 160638 w 1470510"/>
                  <a:gd name="connsiteY1" fmla="*/ 225351 h 1634339"/>
                  <a:gd name="connsiteX2" fmla="*/ 1187778 w 1470510"/>
                  <a:gd name="connsiteY2" fmla="*/ 0 h 1634339"/>
                  <a:gd name="connsiteX3" fmla="*/ 1470455 w 1470510"/>
                  <a:gd name="connsiteY3" fmla="*/ 145032 h 1634339"/>
                  <a:gd name="connsiteX4" fmla="*/ 1408671 w 1470510"/>
                  <a:gd name="connsiteY4" fmla="*/ 1176821 h 1634339"/>
                  <a:gd name="connsiteX5" fmla="*/ 1297460 w 1470510"/>
                  <a:gd name="connsiteY5" fmla="*/ 1350583 h 1634339"/>
                  <a:gd name="connsiteX6" fmla="*/ 135925 w 1470510"/>
                  <a:gd name="connsiteY6" fmla="*/ 1634021 h 1634339"/>
                  <a:gd name="connsiteX7" fmla="*/ 12357 w 1470510"/>
                  <a:gd name="connsiteY7" fmla="*/ 1528988 h 1634339"/>
                  <a:gd name="connsiteX8" fmla="*/ 0 w 1470510"/>
                  <a:gd name="connsiteY8" fmla="*/ 367454 h 1634339"/>
                  <a:gd name="connsiteX0" fmla="*/ 0 w 1408671"/>
                  <a:gd name="connsiteY0" fmla="*/ 367454 h 1634339"/>
                  <a:gd name="connsiteX1" fmla="*/ 160638 w 1408671"/>
                  <a:gd name="connsiteY1" fmla="*/ 225351 h 1634339"/>
                  <a:gd name="connsiteX2" fmla="*/ 1187778 w 1408671"/>
                  <a:gd name="connsiteY2" fmla="*/ 0 h 1634339"/>
                  <a:gd name="connsiteX3" fmla="*/ 1343193 w 1408671"/>
                  <a:gd name="connsiteY3" fmla="*/ 126178 h 1634339"/>
                  <a:gd name="connsiteX4" fmla="*/ 1408671 w 1408671"/>
                  <a:gd name="connsiteY4" fmla="*/ 1176821 h 1634339"/>
                  <a:gd name="connsiteX5" fmla="*/ 1297460 w 1408671"/>
                  <a:gd name="connsiteY5" fmla="*/ 1350583 h 1634339"/>
                  <a:gd name="connsiteX6" fmla="*/ 135925 w 1408671"/>
                  <a:gd name="connsiteY6" fmla="*/ 1634021 h 1634339"/>
                  <a:gd name="connsiteX7" fmla="*/ 12357 w 1408671"/>
                  <a:gd name="connsiteY7" fmla="*/ 1528988 h 1634339"/>
                  <a:gd name="connsiteX8" fmla="*/ 0 w 1408671"/>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97460 w 1343362"/>
                  <a:gd name="connsiteY5" fmla="*/ 1350583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634339"/>
                  <a:gd name="connsiteX1" fmla="*/ 160638 w 1343362"/>
                  <a:gd name="connsiteY1" fmla="*/ 225351 h 1634339"/>
                  <a:gd name="connsiteX2" fmla="*/ 1187778 w 1343362"/>
                  <a:gd name="connsiteY2" fmla="*/ 0 h 1634339"/>
                  <a:gd name="connsiteX3" fmla="*/ 1343193 w 1343362"/>
                  <a:gd name="connsiteY3" fmla="*/ 126178 h 1634339"/>
                  <a:gd name="connsiteX4" fmla="*/ 1304976 w 1343362"/>
                  <a:gd name="connsiteY4" fmla="*/ 1091980 h 1634339"/>
                  <a:gd name="connsiteX5" fmla="*/ 1250326 w 1343362"/>
                  <a:gd name="connsiteY5" fmla="*/ 1242175 h 1634339"/>
                  <a:gd name="connsiteX6" fmla="*/ 135925 w 1343362"/>
                  <a:gd name="connsiteY6" fmla="*/ 1634021 h 1634339"/>
                  <a:gd name="connsiteX7" fmla="*/ 12357 w 1343362"/>
                  <a:gd name="connsiteY7" fmla="*/ 1528988 h 1634339"/>
                  <a:gd name="connsiteX8" fmla="*/ 0 w 1343362"/>
                  <a:gd name="connsiteY8" fmla="*/ 367454 h 1634339"/>
                  <a:gd name="connsiteX0" fmla="*/ 0 w 1343362"/>
                  <a:gd name="connsiteY0" fmla="*/ 367454 h 1565961"/>
                  <a:gd name="connsiteX1" fmla="*/ 160638 w 1343362"/>
                  <a:gd name="connsiteY1" fmla="*/ 225351 h 1565961"/>
                  <a:gd name="connsiteX2" fmla="*/ 1187778 w 1343362"/>
                  <a:gd name="connsiteY2" fmla="*/ 0 h 1565961"/>
                  <a:gd name="connsiteX3" fmla="*/ 1343193 w 1343362"/>
                  <a:gd name="connsiteY3" fmla="*/ 126178 h 1565961"/>
                  <a:gd name="connsiteX4" fmla="*/ 1304976 w 1343362"/>
                  <a:gd name="connsiteY4" fmla="*/ 1091980 h 1565961"/>
                  <a:gd name="connsiteX5" fmla="*/ 1250326 w 1343362"/>
                  <a:gd name="connsiteY5" fmla="*/ 1242175 h 1565961"/>
                  <a:gd name="connsiteX6" fmla="*/ 183059 w 1343362"/>
                  <a:gd name="connsiteY6" fmla="*/ 1553894 h 1565961"/>
                  <a:gd name="connsiteX7" fmla="*/ 12357 w 1343362"/>
                  <a:gd name="connsiteY7" fmla="*/ 1528988 h 1565961"/>
                  <a:gd name="connsiteX8" fmla="*/ 0 w 1343362"/>
                  <a:gd name="connsiteY8" fmla="*/ 367454 h 1565961"/>
                  <a:gd name="connsiteX0" fmla="*/ 0 w 1343362"/>
                  <a:gd name="connsiteY0" fmla="*/ 367454 h 1554323"/>
                  <a:gd name="connsiteX1" fmla="*/ 160638 w 1343362"/>
                  <a:gd name="connsiteY1" fmla="*/ 225351 h 1554323"/>
                  <a:gd name="connsiteX2" fmla="*/ 1187778 w 1343362"/>
                  <a:gd name="connsiteY2" fmla="*/ 0 h 1554323"/>
                  <a:gd name="connsiteX3" fmla="*/ 1343193 w 1343362"/>
                  <a:gd name="connsiteY3" fmla="*/ 126178 h 1554323"/>
                  <a:gd name="connsiteX4" fmla="*/ 1304976 w 1343362"/>
                  <a:gd name="connsiteY4" fmla="*/ 1091980 h 1554323"/>
                  <a:gd name="connsiteX5" fmla="*/ 1250326 w 1343362"/>
                  <a:gd name="connsiteY5" fmla="*/ 1242175 h 1554323"/>
                  <a:gd name="connsiteX6" fmla="*/ 183059 w 1343362"/>
                  <a:gd name="connsiteY6" fmla="*/ 1553894 h 1554323"/>
                  <a:gd name="connsiteX7" fmla="*/ 12357 w 1343362"/>
                  <a:gd name="connsiteY7" fmla="*/ 1463001 h 1554323"/>
                  <a:gd name="connsiteX8" fmla="*/ 0 w 1343362"/>
                  <a:gd name="connsiteY8" fmla="*/ 367454 h 1554323"/>
                  <a:gd name="connsiteX0" fmla="*/ 0 w 1343362"/>
                  <a:gd name="connsiteY0" fmla="*/ 367454 h 1554297"/>
                  <a:gd name="connsiteX1" fmla="*/ 160638 w 1343362"/>
                  <a:gd name="connsiteY1" fmla="*/ 225351 h 1554297"/>
                  <a:gd name="connsiteX2" fmla="*/ 1187778 w 1343362"/>
                  <a:gd name="connsiteY2" fmla="*/ 0 h 1554297"/>
                  <a:gd name="connsiteX3" fmla="*/ 1343193 w 1343362"/>
                  <a:gd name="connsiteY3" fmla="*/ 126178 h 1554297"/>
                  <a:gd name="connsiteX4" fmla="*/ 1304976 w 1343362"/>
                  <a:gd name="connsiteY4" fmla="*/ 1091980 h 1554297"/>
                  <a:gd name="connsiteX5" fmla="*/ 1250326 w 1343362"/>
                  <a:gd name="connsiteY5" fmla="*/ 1242175 h 1554297"/>
                  <a:gd name="connsiteX6" fmla="*/ 183059 w 1343362"/>
                  <a:gd name="connsiteY6" fmla="*/ 1553894 h 1554297"/>
                  <a:gd name="connsiteX7" fmla="*/ 4496 w 1343362"/>
                  <a:gd name="connsiteY7" fmla="*/ 1460381 h 1554297"/>
                  <a:gd name="connsiteX8" fmla="*/ 0 w 1343362"/>
                  <a:gd name="connsiteY8" fmla="*/ 367454 h 1554297"/>
                  <a:gd name="connsiteX0" fmla="*/ 0 w 1343362"/>
                  <a:gd name="connsiteY0" fmla="*/ 367454 h 1551703"/>
                  <a:gd name="connsiteX1" fmla="*/ 160638 w 1343362"/>
                  <a:gd name="connsiteY1" fmla="*/ 225351 h 1551703"/>
                  <a:gd name="connsiteX2" fmla="*/ 1187778 w 1343362"/>
                  <a:gd name="connsiteY2" fmla="*/ 0 h 1551703"/>
                  <a:gd name="connsiteX3" fmla="*/ 1343193 w 1343362"/>
                  <a:gd name="connsiteY3" fmla="*/ 126178 h 1551703"/>
                  <a:gd name="connsiteX4" fmla="*/ 1304976 w 1343362"/>
                  <a:gd name="connsiteY4" fmla="*/ 1091980 h 1551703"/>
                  <a:gd name="connsiteX5" fmla="*/ 1250326 w 1343362"/>
                  <a:gd name="connsiteY5" fmla="*/ 1242175 h 1551703"/>
                  <a:gd name="connsiteX6" fmla="*/ 177819 w 1343362"/>
                  <a:gd name="connsiteY6" fmla="*/ 1551274 h 1551703"/>
                  <a:gd name="connsiteX7" fmla="*/ 4496 w 1343362"/>
                  <a:gd name="connsiteY7" fmla="*/ 1460381 h 1551703"/>
                  <a:gd name="connsiteX8" fmla="*/ 0 w 1343362"/>
                  <a:gd name="connsiteY8" fmla="*/ 367454 h 1551703"/>
                  <a:gd name="connsiteX0" fmla="*/ 0 w 1343362"/>
                  <a:gd name="connsiteY0" fmla="*/ 367454 h 1555087"/>
                  <a:gd name="connsiteX1" fmla="*/ 160638 w 1343362"/>
                  <a:gd name="connsiteY1" fmla="*/ 225351 h 1555087"/>
                  <a:gd name="connsiteX2" fmla="*/ 1187778 w 1343362"/>
                  <a:gd name="connsiteY2" fmla="*/ 0 h 1555087"/>
                  <a:gd name="connsiteX3" fmla="*/ 1343193 w 1343362"/>
                  <a:gd name="connsiteY3" fmla="*/ 126178 h 1555087"/>
                  <a:gd name="connsiteX4" fmla="*/ 1304976 w 1343362"/>
                  <a:gd name="connsiteY4" fmla="*/ 1091980 h 1555087"/>
                  <a:gd name="connsiteX5" fmla="*/ 1250326 w 1343362"/>
                  <a:gd name="connsiteY5" fmla="*/ 1242175 h 1555087"/>
                  <a:gd name="connsiteX6" fmla="*/ 177819 w 1343362"/>
                  <a:gd name="connsiteY6" fmla="*/ 1551274 h 1555087"/>
                  <a:gd name="connsiteX7" fmla="*/ 4496 w 1343362"/>
                  <a:gd name="connsiteY7" fmla="*/ 1460381 h 1555087"/>
                  <a:gd name="connsiteX8" fmla="*/ 0 w 1343362"/>
                  <a:gd name="connsiteY8" fmla="*/ 367454 h 1555087"/>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50326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30497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3362"/>
                  <a:gd name="connsiteY0" fmla="*/ 367454 h 1570135"/>
                  <a:gd name="connsiteX1" fmla="*/ 160638 w 1343362"/>
                  <a:gd name="connsiteY1" fmla="*/ 225351 h 1570135"/>
                  <a:gd name="connsiteX2" fmla="*/ 1187778 w 1343362"/>
                  <a:gd name="connsiteY2" fmla="*/ 0 h 1570135"/>
                  <a:gd name="connsiteX3" fmla="*/ 1343193 w 1343362"/>
                  <a:gd name="connsiteY3" fmla="*/ 126178 h 1570135"/>
                  <a:gd name="connsiteX4" fmla="*/ 1299736 w 1343362"/>
                  <a:gd name="connsiteY4" fmla="*/ 1091980 h 1570135"/>
                  <a:gd name="connsiteX5" fmla="*/ 1218885 w 1343362"/>
                  <a:gd name="connsiteY5" fmla="*/ 1242175 h 1570135"/>
                  <a:gd name="connsiteX6" fmla="*/ 177819 w 1343362"/>
                  <a:gd name="connsiteY6" fmla="*/ 1551274 h 1570135"/>
                  <a:gd name="connsiteX7" fmla="*/ 4496 w 1343362"/>
                  <a:gd name="connsiteY7" fmla="*/ 1460381 h 1570135"/>
                  <a:gd name="connsiteX8" fmla="*/ 0 w 1343362"/>
                  <a:gd name="connsiteY8" fmla="*/ 367454 h 1570135"/>
                  <a:gd name="connsiteX0" fmla="*/ 0 w 1348589"/>
                  <a:gd name="connsiteY0" fmla="*/ 367454 h 1570135"/>
                  <a:gd name="connsiteX1" fmla="*/ 160638 w 1348589"/>
                  <a:gd name="connsiteY1" fmla="*/ 225351 h 1570135"/>
                  <a:gd name="connsiteX2" fmla="*/ 1187778 w 1348589"/>
                  <a:gd name="connsiteY2" fmla="*/ 0 h 1570135"/>
                  <a:gd name="connsiteX3" fmla="*/ 1348433 w 1348589"/>
                  <a:gd name="connsiteY3" fmla="*/ 126178 h 1570135"/>
                  <a:gd name="connsiteX4" fmla="*/ 1299736 w 1348589"/>
                  <a:gd name="connsiteY4" fmla="*/ 1091980 h 1570135"/>
                  <a:gd name="connsiteX5" fmla="*/ 1218885 w 1348589"/>
                  <a:gd name="connsiteY5" fmla="*/ 1242175 h 1570135"/>
                  <a:gd name="connsiteX6" fmla="*/ 177819 w 1348589"/>
                  <a:gd name="connsiteY6" fmla="*/ 1551274 h 1570135"/>
                  <a:gd name="connsiteX7" fmla="*/ 4496 w 1348589"/>
                  <a:gd name="connsiteY7" fmla="*/ 1460381 h 1570135"/>
                  <a:gd name="connsiteX8" fmla="*/ 0 w 1348589"/>
                  <a:gd name="connsiteY8" fmla="*/ 367454 h 157013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00"/>
                  <a:gd name="connsiteY0" fmla="*/ 375314 h 1577995"/>
                  <a:gd name="connsiteX1" fmla="*/ 160638 w 1348800"/>
                  <a:gd name="connsiteY1" fmla="*/ 233211 h 1577995"/>
                  <a:gd name="connsiteX2" fmla="*/ 1227079 w 1348800"/>
                  <a:gd name="connsiteY2" fmla="*/ 0 h 1577995"/>
                  <a:gd name="connsiteX3" fmla="*/ 1348433 w 1348800"/>
                  <a:gd name="connsiteY3" fmla="*/ 134038 h 1577995"/>
                  <a:gd name="connsiteX4" fmla="*/ 1299736 w 1348800"/>
                  <a:gd name="connsiteY4" fmla="*/ 1099840 h 1577995"/>
                  <a:gd name="connsiteX5" fmla="*/ 1218885 w 1348800"/>
                  <a:gd name="connsiteY5" fmla="*/ 1250035 h 1577995"/>
                  <a:gd name="connsiteX6" fmla="*/ 177819 w 1348800"/>
                  <a:gd name="connsiteY6" fmla="*/ 1559134 h 1577995"/>
                  <a:gd name="connsiteX7" fmla="*/ 4496 w 1348800"/>
                  <a:gd name="connsiteY7" fmla="*/ 1468241 h 1577995"/>
                  <a:gd name="connsiteX8" fmla="*/ 0 w 1348800"/>
                  <a:gd name="connsiteY8" fmla="*/ 375314 h 1577995"/>
                  <a:gd name="connsiteX0" fmla="*/ 0 w 1348872"/>
                  <a:gd name="connsiteY0" fmla="*/ 377144 h 1579825"/>
                  <a:gd name="connsiteX1" fmla="*/ 160638 w 1348872"/>
                  <a:gd name="connsiteY1" fmla="*/ 235041 h 1579825"/>
                  <a:gd name="connsiteX2" fmla="*/ 1227079 w 1348872"/>
                  <a:gd name="connsiteY2" fmla="*/ 1830 h 1579825"/>
                  <a:gd name="connsiteX3" fmla="*/ 1348433 w 1348872"/>
                  <a:gd name="connsiteY3" fmla="*/ 135868 h 1579825"/>
                  <a:gd name="connsiteX4" fmla="*/ 1299736 w 1348872"/>
                  <a:gd name="connsiteY4" fmla="*/ 1101670 h 1579825"/>
                  <a:gd name="connsiteX5" fmla="*/ 1218885 w 1348872"/>
                  <a:gd name="connsiteY5" fmla="*/ 1251865 h 1579825"/>
                  <a:gd name="connsiteX6" fmla="*/ 177819 w 1348872"/>
                  <a:gd name="connsiteY6" fmla="*/ 1560964 h 1579825"/>
                  <a:gd name="connsiteX7" fmla="*/ 4496 w 1348872"/>
                  <a:gd name="connsiteY7" fmla="*/ 1470071 h 1579825"/>
                  <a:gd name="connsiteX8" fmla="*/ 0 w 1348872"/>
                  <a:gd name="connsiteY8" fmla="*/ 377144 h 1579825"/>
                  <a:gd name="connsiteX0" fmla="*/ 31339 w 1380211"/>
                  <a:gd name="connsiteY0" fmla="*/ 377144 h 1566760"/>
                  <a:gd name="connsiteX1" fmla="*/ 191977 w 1380211"/>
                  <a:gd name="connsiteY1" fmla="*/ 235041 h 1566760"/>
                  <a:gd name="connsiteX2" fmla="*/ 1258418 w 1380211"/>
                  <a:gd name="connsiteY2" fmla="*/ 1830 h 1566760"/>
                  <a:gd name="connsiteX3" fmla="*/ 1379772 w 1380211"/>
                  <a:gd name="connsiteY3" fmla="*/ 135868 h 1566760"/>
                  <a:gd name="connsiteX4" fmla="*/ 1331075 w 1380211"/>
                  <a:gd name="connsiteY4" fmla="*/ 1101670 h 1566760"/>
                  <a:gd name="connsiteX5" fmla="*/ 1250224 w 1380211"/>
                  <a:gd name="connsiteY5" fmla="*/ 1251865 h 1566760"/>
                  <a:gd name="connsiteX6" fmla="*/ 209158 w 1380211"/>
                  <a:gd name="connsiteY6" fmla="*/ 1560964 h 1566760"/>
                  <a:gd name="connsiteX7" fmla="*/ 325 w 1380211"/>
                  <a:gd name="connsiteY7" fmla="*/ 1322110 h 1566760"/>
                  <a:gd name="connsiteX8" fmla="*/ 31339 w 1380211"/>
                  <a:gd name="connsiteY8" fmla="*/ 377144 h 1566760"/>
                  <a:gd name="connsiteX0" fmla="*/ 31609 w 1380481"/>
                  <a:gd name="connsiteY0" fmla="*/ 377144 h 1471721"/>
                  <a:gd name="connsiteX1" fmla="*/ 192247 w 1380481"/>
                  <a:gd name="connsiteY1" fmla="*/ 235041 h 1471721"/>
                  <a:gd name="connsiteX2" fmla="*/ 1258688 w 1380481"/>
                  <a:gd name="connsiteY2" fmla="*/ 1830 h 1471721"/>
                  <a:gd name="connsiteX3" fmla="*/ 1380042 w 1380481"/>
                  <a:gd name="connsiteY3" fmla="*/ 135868 h 1471721"/>
                  <a:gd name="connsiteX4" fmla="*/ 1331345 w 1380481"/>
                  <a:gd name="connsiteY4" fmla="*/ 1101670 h 1471721"/>
                  <a:gd name="connsiteX5" fmla="*/ 1250494 w 1380481"/>
                  <a:gd name="connsiteY5" fmla="*/ 1251865 h 1471721"/>
                  <a:gd name="connsiteX6" fmla="*/ 147284 w 1380481"/>
                  <a:gd name="connsiteY6" fmla="*/ 1460351 h 1471721"/>
                  <a:gd name="connsiteX7" fmla="*/ 595 w 1380481"/>
                  <a:gd name="connsiteY7" fmla="*/ 1322110 h 1471721"/>
                  <a:gd name="connsiteX8" fmla="*/ 31609 w 1380481"/>
                  <a:gd name="connsiteY8" fmla="*/ 377144 h 1471721"/>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1251078 w 1381065"/>
                  <a:gd name="connsiteY5" fmla="*/ 1251865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331929 w 1381065"/>
                  <a:gd name="connsiteY4" fmla="*/ 1101670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1065"/>
                  <a:gd name="connsiteY0" fmla="*/ 377144 h 1482446"/>
                  <a:gd name="connsiteX1" fmla="*/ 192831 w 1381065"/>
                  <a:gd name="connsiteY1" fmla="*/ 235041 h 1482446"/>
                  <a:gd name="connsiteX2" fmla="*/ 1259272 w 1381065"/>
                  <a:gd name="connsiteY2" fmla="*/ 1830 h 1482446"/>
                  <a:gd name="connsiteX3" fmla="*/ 1380626 w 1381065"/>
                  <a:gd name="connsiteY3" fmla="*/ 135868 h 1482446"/>
                  <a:gd name="connsiteX4" fmla="*/ 1109987 w 1381065"/>
                  <a:gd name="connsiteY4" fmla="*/ 1036567 h 1482446"/>
                  <a:gd name="connsiteX5" fmla="*/ 993625 w 1381065"/>
                  <a:gd name="connsiteY5" fmla="*/ 1207477 h 1482446"/>
                  <a:gd name="connsiteX6" fmla="*/ 109398 w 1381065"/>
                  <a:gd name="connsiteY6" fmla="*/ 1472188 h 1482446"/>
                  <a:gd name="connsiteX7" fmla="*/ 1179 w 1381065"/>
                  <a:gd name="connsiteY7" fmla="*/ 1322110 h 1482446"/>
                  <a:gd name="connsiteX8" fmla="*/ 32193 w 1381065"/>
                  <a:gd name="connsiteY8" fmla="*/ 377144 h 1482446"/>
                  <a:gd name="connsiteX0" fmla="*/ 32193 w 1380674"/>
                  <a:gd name="connsiteY0" fmla="*/ 374283 h 1479585"/>
                  <a:gd name="connsiteX1" fmla="*/ 192831 w 1380674"/>
                  <a:gd name="connsiteY1" fmla="*/ 232180 h 1479585"/>
                  <a:gd name="connsiteX2" fmla="*/ 1066922 w 1380674"/>
                  <a:gd name="connsiteY2" fmla="*/ 1929 h 1479585"/>
                  <a:gd name="connsiteX3" fmla="*/ 1380626 w 1380674"/>
                  <a:gd name="connsiteY3" fmla="*/ 133007 h 1479585"/>
                  <a:gd name="connsiteX4" fmla="*/ 1109987 w 1380674"/>
                  <a:gd name="connsiteY4" fmla="*/ 1033706 h 1479585"/>
                  <a:gd name="connsiteX5" fmla="*/ 993625 w 1380674"/>
                  <a:gd name="connsiteY5" fmla="*/ 1204616 h 1479585"/>
                  <a:gd name="connsiteX6" fmla="*/ 109398 w 1380674"/>
                  <a:gd name="connsiteY6" fmla="*/ 1469327 h 1479585"/>
                  <a:gd name="connsiteX7" fmla="*/ 1179 w 1380674"/>
                  <a:gd name="connsiteY7" fmla="*/ 1319249 h 1479585"/>
                  <a:gd name="connsiteX8" fmla="*/ 32193 w 1380674"/>
                  <a:gd name="connsiteY8" fmla="*/ 374283 h 1479585"/>
                  <a:gd name="connsiteX0" fmla="*/ 32193 w 1188715"/>
                  <a:gd name="connsiteY0" fmla="*/ 373479 h 1478781"/>
                  <a:gd name="connsiteX1" fmla="*/ 192831 w 1188715"/>
                  <a:gd name="connsiteY1" fmla="*/ 231376 h 1478781"/>
                  <a:gd name="connsiteX2" fmla="*/ 1066922 w 1188715"/>
                  <a:gd name="connsiteY2" fmla="*/ 1125 h 1478781"/>
                  <a:gd name="connsiteX3" fmla="*/ 1188276 w 1188715"/>
                  <a:gd name="connsiteY3" fmla="*/ 170673 h 1478781"/>
                  <a:gd name="connsiteX4" fmla="*/ 1109987 w 1188715"/>
                  <a:gd name="connsiteY4" fmla="*/ 1032902 h 1478781"/>
                  <a:gd name="connsiteX5" fmla="*/ 993625 w 1188715"/>
                  <a:gd name="connsiteY5" fmla="*/ 1203812 h 1478781"/>
                  <a:gd name="connsiteX6" fmla="*/ 109398 w 1188715"/>
                  <a:gd name="connsiteY6" fmla="*/ 1468523 h 1478781"/>
                  <a:gd name="connsiteX7" fmla="*/ 1179 w 1188715"/>
                  <a:gd name="connsiteY7" fmla="*/ 1318445 h 1478781"/>
                  <a:gd name="connsiteX8" fmla="*/ 32193 w 1188715"/>
                  <a:gd name="connsiteY8" fmla="*/ 373479 h 1478781"/>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326 w 1185848"/>
                  <a:gd name="connsiteY0" fmla="*/ 373479 h 1475563"/>
                  <a:gd name="connsiteX1" fmla="*/ 189964 w 1185848"/>
                  <a:gd name="connsiteY1" fmla="*/ 231376 h 1475563"/>
                  <a:gd name="connsiteX2" fmla="*/ 1064055 w 1185848"/>
                  <a:gd name="connsiteY2" fmla="*/ 1125 h 1475563"/>
                  <a:gd name="connsiteX3" fmla="*/ 1185409 w 1185848"/>
                  <a:gd name="connsiteY3" fmla="*/ 170673 h 1475563"/>
                  <a:gd name="connsiteX4" fmla="*/ 1107120 w 1185848"/>
                  <a:gd name="connsiteY4" fmla="*/ 1032902 h 1475563"/>
                  <a:gd name="connsiteX5" fmla="*/ 990758 w 1185848"/>
                  <a:gd name="connsiteY5" fmla="*/ 1203812 h 1475563"/>
                  <a:gd name="connsiteX6" fmla="*/ 106531 w 1185848"/>
                  <a:gd name="connsiteY6" fmla="*/ 1468523 h 1475563"/>
                  <a:gd name="connsiteX7" fmla="*/ 1271 w 1185848"/>
                  <a:gd name="connsiteY7" fmla="*/ 1265179 h 1475563"/>
                  <a:gd name="connsiteX8" fmla="*/ 29326 w 1185848"/>
                  <a:gd name="connsiteY8" fmla="*/ 373479 h 1475563"/>
                  <a:gd name="connsiteX0" fmla="*/ 29855 w 1186377"/>
                  <a:gd name="connsiteY0" fmla="*/ 373479 h 1475563"/>
                  <a:gd name="connsiteX1" fmla="*/ 190493 w 1186377"/>
                  <a:gd name="connsiteY1" fmla="*/ 231376 h 1475563"/>
                  <a:gd name="connsiteX2" fmla="*/ 1064584 w 1186377"/>
                  <a:gd name="connsiteY2" fmla="*/ 1125 h 1475563"/>
                  <a:gd name="connsiteX3" fmla="*/ 1185938 w 1186377"/>
                  <a:gd name="connsiteY3" fmla="*/ 170673 h 1475563"/>
                  <a:gd name="connsiteX4" fmla="*/ 1107649 w 1186377"/>
                  <a:gd name="connsiteY4" fmla="*/ 1032902 h 1475563"/>
                  <a:gd name="connsiteX5" fmla="*/ 991287 w 1186377"/>
                  <a:gd name="connsiteY5" fmla="*/ 1203812 h 1475563"/>
                  <a:gd name="connsiteX6" fmla="*/ 95223 w 1186377"/>
                  <a:gd name="connsiteY6" fmla="*/ 1468523 h 1475563"/>
                  <a:gd name="connsiteX7" fmla="*/ 1800 w 1186377"/>
                  <a:gd name="connsiteY7" fmla="*/ 1265179 h 1475563"/>
                  <a:gd name="connsiteX8" fmla="*/ 29855 w 1186377"/>
                  <a:gd name="connsiteY8" fmla="*/ 373479 h 1475563"/>
                  <a:gd name="connsiteX0" fmla="*/ 31920 w 1188442"/>
                  <a:gd name="connsiteY0" fmla="*/ 373479 h 1476807"/>
                  <a:gd name="connsiteX1" fmla="*/ 192558 w 1188442"/>
                  <a:gd name="connsiteY1" fmla="*/ 231376 h 1476807"/>
                  <a:gd name="connsiteX2" fmla="*/ 1066649 w 1188442"/>
                  <a:gd name="connsiteY2" fmla="*/ 1125 h 1476807"/>
                  <a:gd name="connsiteX3" fmla="*/ 1188003 w 1188442"/>
                  <a:gd name="connsiteY3" fmla="*/ 170673 h 1476807"/>
                  <a:gd name="connsiteX4" fmla="*/ 1109714 w 1188442"/>
                  <a:gd name="connsiteY4" fmla="*/ 1032902 h 1476807"/>
                  <a:gd name="connsiteX5" fmla="*/ 993352 w 1188442"/>
                  <a:gd name="connsiteY5" fmla="*/ 1203812 h 1476807"/>
                  <a:gd name="connsiteX6" fmla="*/ 97288 w 1188442"/>
                  <a:gd name="connsiteY6" fmla="*/ 1468523 h 1476807"/>
                  <a:gd name="connsiteX7" fmla="*/ 3865 w 1188442"/>
                  <a:gd name="connsiteY7" fmla="*/ 1265179 h 1476807"/>
                  <a:gd name="connsiteX8" fmla="*/ 31920 w 1188442"/>
                  <a:gd name="connsiteY8" fmla="*/ 373479 h 1476807"/>
                  <a:gd name="connsiteX0" fmla="*/ 33115 w 1189637"/>
                  <a:gd name="connsiteY0" fmla="*/ 373479 h 1470370"/>
                  <a:gd name="connsiteX1" fmla="*/ 193753 w 1189637"/>
                  <a:gd name="connsiteY1" fmla="*/ 231376 h 1470370"/>
                  <a:gd name="connsiteX2" fmla="*/ 1067844 w 1189637"/>
                  <a:gd name="connsiteY2" fmla="*/ 1125 h 1470370"/>
                  <a:gd name="connsiteX3" fmla="*/ 1189198 w 1189637"/>
                  <a:gd name="connsiteY3" fmla="*/ 170673 h 1470370"/>
                  <a:gd name="connsiteX4" fmla="*/ 1110909 w 1189637"/>
                  <a:gd name="connsiteY4" fmla="*/ 1032902 h 1470370"/>
                  <a:gd name="connsiteX5" fmla="*/ 994547 w 1189637"/>
                  <a:gd name="connsiteY5" fmla="*/ 1203812 h 1470370"/>
                  <a:gd name="connsiteX6" fmla="*/ 98483 w 1189637"/>
                  <a:gd name="connsiteY6" fmla="*/ 1468523 h 1470370"/>
                  <a:gd name="connsiteX7" fmla="*/ 5060 w 1189637"/>
                  <a:gd name="connsiteY7" fmla="*/ 1265179 h 1470370"/>
                  <a:gd name="connsiteX8" fmla="*/ 33115 w 1189637"/>
                  <a:gd name="connsiteY8" fmla="*/ 373479 h 147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637" h="1470370">
                    <a:moveTo>
                      <a:pt x="33115" y="373479"/>
                    </a:moveTo>
                    <a:cubicBezTo>
                      <a:pt x="43412" y="264327"/>
                      <a:pt x="140207" y="247852"/>
                      <a:pt x="193753" y="231376"/>
                    </a:cubicBezTo>
                    <a:lnTo>
                      <a:pt x="1067844" y="1125"/>
                    </a:lnTo>
                    <a:cubicBezTo>
                      <a:pt x="1174767" y="-10344"/>
                      <a:pt x="1192915" y="67310"/>
                      <a:pt x="1189198" y="170673"/>
                    </a:cubicBezTo>
                    <a:lnTo>
                      <a:pt x="1110909" y="1032902"/>
                    </a:lnTo>
                    <a:cubicBezTo>
                      <a:pt x="1104500" y="1133511"/>
                      <a:pt x="1070625" y="1170166"/>
                      <a:pt x="994547" y="1203812"/>
                    </a:cubicBezTo>
                    <a:lnTo>
                      <a:pt x="98483" y="1468523"/>
                    </a:lnTo>
                    <a:cubicBezTo>
                      <a:pt x="-133" y="1483676"/>
                      <a:pt x="-8537" y="1404705"/>
                      <a:pt x="5060" y="1265179"/>
                    </a:cubicBezTo>
                    <a:cubicBezTo>
                      <a:pt x="15398" y="856481"/>
                      <a:pt x="34614" y="737788"/>
                      <a:pt x="33115" y="373479"/>
                    </a:cubicBez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4">
                <a:extLst>
                  <a:ext uri="{FF2B5EF4-FFF2-40B4-BE49-F238E27FC236}">
                    <a16:creationId xmlns:a16="http://schemas.microsoft.com/office/drawing/2014/main" id="{A3740B07-A36B-0BF0-8CBD-9739C2F6B111}"/>
                  </a:ext>
                </a:extLst>
              </p:cNvPr>
              <p:cNvSpPr/>
              <p:nvPr/>
            </p:nvSpPr>
            <p:spPr>
              <a:xfrm>
                <a:off x="4090660" y="3514027"/>
                <a:ext cx="872596" cy="1059944"/>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452" h="1489509">
                    <a:moveTo>
                      <a:pt x="148931" y="342420"/>
                    </a:moveTo>
                    <a:cubicBezTo>
                      <a:pt x="159228" y="233268"/>
                      <a:pt x="235765" y="240476"/>
                      <a:pt x="289311" y="224000"/>
                    </a:cubicBezTo>
                    <a:lnTo>
                      <a:pt x="1339374" y="1421"/>
                    </a:lnTo>
                    <a:cubicBezTo>
                      <a:pt x="1449160" y="-10150"/>
                      <a:pt x="1481940" y="49976"/>
                      <a:pt x="1463701" y="143500"/>
                    </a:cubicBezTo>
                    <a:lnTo>
                      <a:pt x="1277222" y="1103949"/>
                    </a:lnTo>
                    <a:cubicBezTo>
                      <a:pt x="1257824" y="1207691"/>
                      <a:pt x="1233303" y="1199528"/>
                      <a:pt x="1159936" y="1233621"/>
                    </a:cubicBezTo>
                    <a:lnTo>
                      <a:pt x="195084" y="1476062"/>
                    </a:lnTo>
                    <a:cubicBezTo>
                      <a:pt x="92174" y="1509732"/>
                      <a:pt x="-4028" y="1480608"/>
                      <a:pt x="131" y="1383813"/>
                    </a:cubicBezTo>
                    <a:lnTo>
                      <a:pt x="148931" y="342420"/>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14">
                <a:extLst>
                  <a:ext uri="{FF2B5EF4-FFF2-40B4-BE49-F238E27FC236}">
                    <a16:creationId xmlns:a16="http://schemas.microsoft.com/office/drawing/2014/main" id="{51D487C6-3A56-B18A-1340-72976D909371}"/>
                  </a:ext>
                </a:extLst>
              </p:cNvPr>
              <p:cNvSpPr/>
              <p:nvPr/>
            </p:nvSpPr>
            <p:spPr>
              <a:xfrm>
                <a:off x="1972390" y="5165091"/>
                <a:ext cx="949698" cy="1105642"/>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 name="connsiteX0" fmla="*/ 6300 w 1384673"/>
                  <a:gd name="connsiteY0" fmla="*/ 426718 h 1475809"/>
                  <a:gd name="connsiteX1" fmla="*/ 146680 w 1384673"/>
                  <a:gd name="connsiteY1" fmla="*/ 308298 h 1475809"/>
                  <a:gd name="connsiteX2" fmla="*/ 1237996 w 1384673"/>
                  <a:gd name="connsiteY2" fmla="*/ 1170 h 1475809"/>
                  <a:gd name="connsiteX3" fmla="*/ 1381071 w 1384673"/>
                  <a:gd name="connsiteY3" fmla="*/ 158908 h 1475809"/>
                  <a:gd name="connsiteX4" fmla="*/ 1303342 w 1384673"/>
                  <a:gd name="connsiteY4" fmla="*/ 947127 h 1475809"/>
                  <a:gd name="connsiteX5" fmla="*/ 1204805 w 1384673"/>
                  <a:gd name="connsiteY5" fmla="*/ 1108115 h 1475809"/>
                  <a:gd name="connsiteX6" fmla="*/ 146203 w 1384673"/>
                  <a:gd name="connsiteY6" fmla="*/ 1447629 h 1475809"/>
                  <a:gd name="connsiteX7" fmla="*/ 0 w 1384673"/>
                  <a:gd name="connsiteY7" fmla="*/ 1405482 h 1475809"/>
                  <a:gd name="connsiteX8" fmla="*/ 6300 w 1384673"/>
                  <a:gd name="connsiteY8" fmla="*/ 426718 h 1475809"/>
                  <a:gd name="connsiteX0" fmla="*/ 6300 w 1384673"/>
                  <a:gd name="connsiteY0" fmla="*/ 426718 h 1519086"/>
                  <a:gd name="connsiteX1" fmla="*/ 146680 w 1384673"/>
                  <a:gd name="connsiteY1" fmla="*/ 308298 h 1519086"/>
                  <a:gd name="connsiteX2" fmla="*/ 1237996 w 1384673"/>
                  <a:gd name="connsiteY2" fmla="*/ 1170 h 1519086"/>
                  <a:gd name="connsiteX3" fmla="*/ 1381071 w 1384673"/>
                  <a:gd name="connsiteY3" fmla="*/ 158908 h 1519086"/>
                  <a:gd name="connsiteX4" fmla="*/ 1303342 w 1384673"/>
                  <a:gd name="connsiteY4" fmla="*/ 947127 h 1519086"/>
                  <a:gd name="connsiteX5" fmla="*/ 1204805 w 1384673"/>
                  <a:gd name="connsiteY5" fmla="*/ 1108115 h 1519086"/>
                  <a:gd name="connsiteX6" fmla="*/ 217452 w 1384673"/>
                  <a:gd name="connsiteY6" fmla="*/ 1507126 h 1519086"/>
                  <a:gd name="connsiteX7" fmla="*/ 0 w 1384673"/>
                  <a:gd name="connsiteY7" fmla="*/ 1405482 h 1519086"/>
                  <a:gd name="connsiteX8" fmla="*/ 6300 w 1384673"/>
                  <a:gd name="connsiteY8" fmla="*/ 426718 h 1519086"/>
                  <a:gd name="connsiteX0" fmla="*/ 6300 w 1473987"/>
                  <a:gd name="connsiteY0" fmla="*/ 457724 h 1550092"/>
                  <a:gd name="connsiteX1" fmla="*/ 146680 w 1473987"/>
                  <a:gd name="connsiteY1" fmla="*/ 339304 h 1550092"/>
                  <a:gd name="connsiteX2" fmla="*/ 1432996 w 1473987"/>
                  <a:gd name="connsiteY2" fmla="*/ 862 h 1550092"/>
                  <a:gd name="connsiteX3" fmla="*/ 1381071 w 1473987"/>
                  <a:gd name="connsiteY3" fmla="*/ 189914 h 1550092"/>
                  <a:gd name="connsiteX4" fmla="*/ 1303342 w 1473987"/>
                  <a:gd name="connsiteY4" fmla="*/ 978133 h 1550092"/>
                  <a:gd name="connsiteX5" fmla="*/ 1204805 w 1473987"/>
                  <a:gd name="connsiteY5" fmla="*/ 1139121 h 1550092"/>
                  <a:gd name="connsiteX6" fmla="*/ 217452 w 1473987"/>
                  <a:gd name="connsiteY6" fmla="*/ 1538132 h 1550092"/>
                  <a:gd name="connsiteX7" fmla="*/ 0 w 1473987"/>
                  <a:gd name="connsiteY7" fmla="*/ 1436488 h 1550092"/>
                  <a:gd name="connsiteX8" fmla="*/ 6300 w 1473987"/>
                  <a:gd name="connsiteY8" fmla="*/ 457724 h 1550092"/>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303342 w 1586844"/>
                  <a:gd name="connsiteY4" fmla="*/ 978634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204805 w 1586844"/>
                  <a:gd name="connsiteY5" fmla="*/ 1139622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50593"/>
                  <a:gd name="connsiteX1" fmla="*/ 146680 w 1586844"/>
                  <a:gd name="connsiteY1" fmla="*/ 339805 h 1550593"/>
                  <a:gd name="connsiteX2" fmla="*/ 1432996 w 1586844"/>
                  <a:gd name="connsiteY2" fmla="*/ 1363 h 1550593"/>
                  <a:gd name="connsiteX3" fmla="*/ 1583570 w 1586844"/>
                  <a:gd name="connsiteY3" fmla="*/ 146574 h 1550593"/>
                  <a:gd name="connsiteX4" fmla="*/ 1554589 w 1586844"/>
                  <a:gd name="connsiteY4" fmla="*/ 1013079 h 1550593"/>
                  <a:gd name="connsiteX5" fmla="*/ 1444804 w 1586844"/>
                  <a:gd name="connsiteY5" fmla="*/ 1152148 h 1550593"/>
                  <a:gd name="connsiteX6" fmla="*/ 217452 w 1586844"/>
                  <a:gd name="connsiteY6" fmla="*/ 1538633 h 1550593"/>
                  <a:gd name="connsiteX7" fmla="*/ 0 w 1586844"/>
                  <a:gd name="connsiteY7" fmla="*/ 1436989 h 1550593"/>
                  <a:gd name="connsiteX8" fmla="*/ 6300 w 1586844"/>
                  <a:gd name="connsiteY8" fmla="*/ 458225 h 1550593"/>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4480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 name="connsiteX0" fmla="*/ 6300 w 1586844"/>
                  <a:gd name="connsiteY0" fmla="*/ 458225 h 1542686"/>
                  <a:gd name="connsiteX1" fmla="*/ 146680 w 1586844"/>
                  <a:gd name="connsiteY1" fmla="*/ 339805 h 1542686"/>
                  <a:gd name="connsiteX2" fmla="*/ 1432996 w 1586844"/>
                  <a:gd name="connsiteY2" fmla="*/ 1363 h 1542686"/>
                  <a:gd name="connsiteX3" fmla="*/ 1583570 w 1586844"/>
                  <a:gd name="connsiteY3" fmla="*/ 146574 h 1542686"/>
                  <a:gd name="connsiteX4" fmla="*/ 1554589 w 1586844"/>
                  <a:gd name="connsiteY4" fmla="*/ 1013079 h 1542686"/>
                  <a:gd name="connsiteX5" fmla="*/ 1426054 w 1586844"/>
                  <a:gd name="connsiteY5" fmla="*/ 1152148 h 1542686"/>
                  <a:gd name="connsiteX6" fmla="*/ 213703 w 1586844"/>
                  <a:gd name="connsiteY6" fmla="*/ 1529239 h 1542686"/>
                  <a:gd name="connsiteX7" fmla="*/ 0 w 1586844"/>
                  <a:gd name="connsiteY7" fmla="*/ 1436989 h 1542686"/>
                  <a:gd name="connsiteX8" fmla="*/ 6300 w 1586844"/>
                  <a:gd name="connsiteY8" fmla="*/ 458225 h 154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44" h="1542686">
                    <a:moveTo>
                      <a:pt x="6300" y="458225"/>
                    </a:moveTo>
                    <a:cubicBezTo>
                      <a:pt x="16597" y="349073"/>
                      <a:pt x="93134" y="356281"/>
                      <a:pt x="146680" y="339805"/>
                    </a:cubicBezTo>
                    <a:lnTo>
                      <a:pt x="1432996" y="1363"/>
                    </a:lnTo>
                    <a:cubicBezTo>
                      <a:pt x="1542782" y="-10208"/>
                      <a:pt x="1601809" y="53050"/>
                      <a:pt x="1583570" y="146574"/>
                    </a:cubicBezTo>
                    <a:lnTo>
                      <a:pt x="1554589" y="1013079"/>
                    </a:lnTo>
                    <a:cubicBezTo>
                      <a:pt x="1535191" y="1116821"/>
                      <a:pt x="1499421" y="1118055"/>
                      <a:pt x="1426054" y="1152148"/>
                    </a:cubicBezTo>
                    <a:lnTo>
                      <a:pt x="213703" y="1529239"/>
                    </a:lnTo>
                    <a:cubicBezTo>
                      <a:pt x="110793" y="1562909"/>
                      <a:pt x="18341" y="1533784"/>
                      <a:pt x="0" y="1436989"/>
                    </a:cubicBezTo>
                    <a:lnTo>
                      <a:pt x="6300" y="458225"/>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14">
                <a:extLst>
                  <a:ext uri="{FF2B5EF4-FFF2-40B4-BE49-F238E27FC236}">
                    <a16:creationId xmlns:a16="http://schemas.microsoft.com/office/drawing/2014/main" id="{A310E8FE-3814-31BB-969F-272F11455741}"/>
                  </a:ext>
                </a:extLst>
              </p:cNvPr>
              <p:cNvSpPr/>
              <p:nvPr/>
            </p:nvSpPr>
            <p:spPr>
              <a:xfrm>
                <a:off x="3054797" y="4830183"/>
                <a:ext cx="857870" cy="1047106"/>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506288"/>
                  <a:gd name="connsiteY0" fmla="*/ 411253 h 1409196"/>
                  <a:gd name="connsiteX1" fmla="*/ 270606 w 1506288"/>
                  <a:gd name="connsiteY1" fmla="*/ 292833 h 1409196"/>
                  <a:gd name="connsiteX2" fmla="*/ 1234420 w 1506288"/>
                  <a:gd name="connsiteY2" fmla="*/ 1363 h 1409196"/>
                  <a:gd name="connsiteX3" fmla="*/ 1504996 w 1506288"/>
                  <a:gd name="connsiteY3" fmla="*/ 146574 h 1409196"/>
                  <a:gd name="connsiteX4" fmla="*/ 1198518 w 1506288"/>
                  <a:gd name="connsiteY4" fmla="*/ 966108 h 1409196"/>
                  <a:gd name="connsiteX5" fmla="*/ 1069982 w 1506288"/>
                  <a:gd name="connsiteY5" fmla="*/ 1105174 h 1409196"/>
                  <a:gd name="connsiteX6" fmla="*/ 168880 w 1506288"/>
                  <a:gd name="connsiteY6" fmla="*/ 1394587 h 1409196"/>
                  <a:gd name="connsiteX7" fmla="*/ 175 w 1506288"/>
                  <a:gd name="connsiteY7" fmla="*/ 1308601 h 1409196"/>
                  <a:gd name="connsiteX8" fmla="*/ 130226 w 1506288"/>
                  <a:gd name="connsiteY8" fmla="*/ 411253 h 1409196"/>
                  <a:gd name="connsiteX0" fmla="*/ 130226 w 1508784"/>
                  <a:gd name="connsiteY0" fmla="*/ 429771 h 1427714"/>
                  <a:gd name="connsiteX1" fmla="*/ 270606 w 1508784"/>
                  <a:gd name="connsiteY1" fmla="*/ 311351 h 1427714"/>
                  <a:gd name="connsiteX2" fmla="*/ 1365670 w 1508784"/>
                  <a:gd name="connsiteY2" fmla="*/ 1092 h 1427714"/>
                  <a:gd name="connsiteX3" fmla="*/ 1504996 w 1508784"/>
                  <a:gd name="connsiteY3" fmla="*/ 165092 h 1427714"/>
                  <a:gd name="connsiteX4" fmla="*/ 1198518 w 1508784"/>
                  <a:gd name="connsiteY4" fmla="*/ 984626 h 1427714"/>
                  <a:gd name="connsiteX5" fmla="*/ 1069982 w 1508784"/>
                  <a:gd name="connsiteY5" fmla="*/ 1123692 h 1427714"/>
                  <a:gd name="connsiteX6" fmla="*/ 168880 w 1508784"/>
                  <a:gd name="connsiteY6" fmla="*/ 1413105 h 1427714"/>
                  <a:gd name="connsiteX7" fmla="*/ 175 w 1508784"/>
                  <a:gd name="connsiteY7" fmla="*/ 1327119 h 1427714"/>
                  <a:gd name="connsiteX8" fmla="*/ 130226 w 1508784"/>
                  <a:gd name="connsiteY8" fmla="*/ 429771 h 1427714"/>
                  <a:gd name="connsiteX0" fmla="*/ 130114 w 1508674"/>
                  <a:gd name="connsiteY0" fmla="*/ 429771 h 1454442"/>
                  <a:gd name="connsiteX1" fmla="*/ 270494 w 1508674"/>
                  <a:gd name="connsiteY1" fmla="*/ 311351 h 1454442"/>
                  <a:gd name="connsiteX2" fmla="*/ 1365558 w 1508674"/>
                  <a:gd name="connsiteY2" fmla="*/ 1092 h 1454442"/>
                  <a:gd name="connsiteX3" fmla="*/ 1504884 w 1508674"/>
                  <a:gd name="connsiteY3" fmla="*/ 165092 h 1454442"/>
                  <a:gd name="connsiteX4" fmla="*/ 1198406 w 1508674"/>
                  <a:gd name="connsiteY4" fmla="*/ 984626 h 1454442"/>
                  <a:gd name="connsiteX5" fmla="*/ 1069870 w 1508674"/>
                  <a:gd name="connsiteY5" fmla="*/ 1123692 h 1454442"/>
                  <a:gd name="connsiteX6" fmla="*/ 303767 w 1508674"/>
                  <a:gd name="connsiteY6" fmla="*/ 1444419 h 1454442"/>
                  <a:gd name="connsiteX7" fmla="*/ 63 w 1508674"/>
                  <a:gd name="connsiteY7" fmla="*/ 1327119 h 1454442"/>
                  <a:gd name="connsiteX8" fmla="*/ 130114 w 1508674"/>
                  <a:gd name="connsiteY8" fmla="*/ 429771 h 1454442"/>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130935 w 1441202"/>
                  <a:gd name="connsiteY4" fmla="*/ 984626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002399 w 1441202"/>
                  <a:gd name="connsiteY5" fmla="*/ 1123692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202"/>
                  <a:gd name="connsiteY0" fmla="*/ 429771 h 1467603"/>
                  <a:gd name="connsiteX1" fmla="*/ 203023 w 1441202"/>
                  <a:gd name="connsiteY1" fmla="*/ 311351 h 1467603"/>
                  <a:gd name="connsiteX2" fmla="*/ 1298087 w 1441202"/>
                  <a:gd name="connsiteY2" fmla="*/ 1092 h 1467603"/>
                  <a:gd name="connsiteX3" fmla="*/ 1437413 w 1441202"/>
                  <a:gd name="connsiteY3" fmla="*/ 165092 h 1467603"/>
                  <a:gd name="connsiteX4" fmla="*/ 1352184 w 1441202"/>
                  <a:gd name="connsiteY4" fmla="*/ 965837 h 1467603"/>
                  <a:gd name="connsiteX5" fmla="*/ 1276148 w 1441202"/>
                  <a:gd name="connsiteY5" fmla="*/ 1104904 h 1467603"/>
                  <a:gd name="connsiteX6" fmla="*/ 236296 w 1441202"/>
                  <a:gd name="connsiteY6" fmla="*/ 1444419 h 1467603"/>
                  <a:gd name="connsiteX7" fmla="*/ 92 w 1441202"/>
                  <a:gd name="connsiteY7" fmla="*/ 1389747 h 1467603"/>
                  <a:gd name="connsiteX8" fmla="*/ 62643 w 1441202"/>
                  <a:gd name="connsiteY8" fmla="*/ 429771 h 1467603"/>
                  <a:gd name="connsiteX0" fmla="*/ 62643 w 1441886"/>
                  <a:gd name="connsiteY0" fmla="*/ 432868 h 1470700"/>
                  <a:gd name="connsiteX1" fmla="*/ 203023 w 1441886"/>
                  <a:gd name="connsiteY1" fmla="*/ 314448 h 1470700"/>
                  <a:gd name="connsiteX2" fmla="*/ 1309338 w 1441886"/>
                  <a:gd name="connsiteY2" fmla="*/ 1057 h 1470700"/>
                  <a:gd name="connsiteX3" fmla="*/ 1437413 w 1441886"/>
                  <a:gd name="connsiteY3" fmla="*/ 168189 h 1470700"/>
                  <a:gd name="connsiteX4" fmla="*/ 1352184 w 1441886"/>
                  <a:gd name="connsiteY4" fmla="*/ 968934 h 1470700"/>
                  <a:gd name="connsiteX5" fmla="*/ 1276148 w 1441886"/>
                  <a:gd name="connsiteY5" fmla="*/ 1108001 h 1470700"/>
                  <a:gd name="connsiteX6" fmla="*/ 236296 w 1441886"/>
                  <a:gd name="connsiteY6" fmla="*/ 1447516 h 1470700"/>
                  <a:gd name="connsiteX7" fmla="*/ 92 w 1441886"/>
                  <a:gd name="connsiteY7" fmla="*/ 1392844 h 1470700"/>
                  <a:gd name="connsiteX8" fmla="*/ 62643 w 1441886"/>
                  <a:gd name="connsiteY8" fmla="*/ 432868 h 1470700"/>
                  <a:gd name="connsiteX0" fmla="*/ 62643 w 1441015"/>
                  <a:gd name="connsiteY0" fmla="*/ 426679 h 1464511"/>
                  <a:gd name="connsiteX1" fmla="*/ 203023 w 1441015"/>
                  <a:gd name="connsiteY1" fmla="*/ 308259 h 1464511"/>
                  <a:gd name="connsiteX2" fmla="*/ 1294339 w 1441015"/>
                  <a:gd name="connsiteY2" fmla="*/ 1131 h 1464511"/>
                  <a:gd name="connsiteX3" fmla="*/ 1437413 w 1441015"/>
                  <a:gd name="connsiteY3" fmla="*/ 162000 h 1464511"/>
                  <a:gd name="connsiteX4" fmla="*/ 1352184 w 1441015"/>
                  <a:gd name="connsiteY4" fmla="*/ 962745 h 1464511"/>
                  <a:gd name="connsiteX5" fmla="*/ 1276148 w 1441015"/>
                  <a:gd name="connsiteY5" fmla="*/ 1101812 h 1464511"/>
                  <a:gd name="connsiteX6" fmla="*/ 236296 w 1441015"/>
                  <a:gd name="connsiteY6" fmla="*/ 1441327 h 1464511"/>
                  <a:gd name="connsiteX7" fmla="*/ 92 w 1441015"/>
                  <a:gd name="connsiteY7" fmla="*/ 1386655 h 1464511"/>
                  <a:gd name="connsiteX8" fmla="*/ 62643 w 1441015"/>
                  <a:gd name="connsiteY8" fmla="*/ 426679 h 1464511"/>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2184 w 1441016"/>
                  <a:gd name="connsiteY4" fmla="*/ 962784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76148 w 1441016"/>
                  <a:gd name="connsiteY5" fmla="*/ 1101851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43 w 1441016"/>
                  <a:gd name="connsiteY0" fmla="*/ 426718 h 1464550"/>
                  <a:gd name="connsiteX1" fmla="*/ 203023 w 1441016"/>
                  <a:gd name="connsiteY1" fmla="*/ 308298 h 1464550"/>
                  <a:gd name="connsiteX2" fmla="*/ 1294339 w 1441016"/>
                  <a:gd name="connsiteY2" fmla="*/ 1170 h 1464550"/>
                  <a:gd name="connsiteX3" fmla="*/ 1437414 w 1441016"/>
                  <a:gd name="connsiteY3" fmla="*/ 158908 h 1464550"/>
                  <a:gd name="connsiteX4" fmla="*/ 1359685 w 1441016"/>
                  <a:gd name="connsiteY4" fmla="*/ 947127 h 1464550"/>
                  <a:gd name="connsiteX5" fmla="*/ 1261148 w 1441016"/>
                  <a:gd name="connsiteY5" fmla="*/ 1108115 h 1464550"/>
                  <a:gd name="connsiteX6" fmla="*/ 236296 w 1441016"/>
                  <a:gd name="connsiteY6" fmla="*/ 1441366 h 1464550"/>
                  <a:gd name="connsiteX7" fmla="*/ 92 w 1441016"/>
                  <a:gd name="connsiteY7" fmla="*/ 1386694 h 1464550"/>
                  <a:gd name="connsiteX8" fmla="*/ 62643 w 1441016"/>
                  <a:gd name="connsiteY8" fmla="*/ 426718 h 1464550"/>
                  <a:gd name="connsiteX0" fmla="*/ 62672 w 1441045"/>
                  <a:gd name="connsiteY0" fmla="*/ 426718 h 1468671"/>
                  <a:gd name="connsiteX1" fmla="*/ 203052 w 1441045"/>
                  <a:gd name="connsiteY1" fmla="*/ 308298 h 1468671"/>
                  <a:gd name="connsiteX2" fmla="*/ 1294368 w 1441045"/>
                  <a:gd name="connsiteY2" fmla="*/ 1170 h 1468671"/>
                  <a:gd name="connsiteX3" fmla="*/ 1437443 w 1441045"/>
                  <a:gd name="connsiteY3" fmla="*/ 158908 h 1468671"/>
                  <a:gd name="connsiteX4" fmla="*/ 1359714 w 1441045"/>
                  <a:gd name="connsiteY4" fmla="*/ 947127 h 1468671"/>
                  <a:gd name="connsiteX5" fmla="*/ 1261177 w 1441045"/>
                  <a:gd name="connsiteY5" fmla="*/ 1108115 h 1468671"/>
                  <a:gd name="connsiteX6" fmla="*/ 202575 w 1441045"/>
                  <a:gd name="connsiteY6" fmla="*/ 1447629 h 1468671"/>
                  <a:gd name="connsiteX7" fmla="*/ 121 w 1441045"/>
                  <a:gd name="connsiteY7" fmla="*/ 1386694 h 1468671"/>
                  <a:gd name="connsiteX8" fmla="*/ 62672 w 1441045"/>
                  <a:gd name="connsiteY8" fmla="*/ 426718 h 1468671"/>
                  <a:gd name="connsiteX0" fmla="*/ 62552 w 1440925"/>
                  <a:gd name="connsiteY0" fmla="*/ 426718 h 1468671"/>
                  <a:gd name="connsiteX1" fmla="*/ 202932 w 1440925"/>
                  <a:gd name="connsiteY1" fmla="*/ 308298 h 1468671"/>
                  <a:gd name="connsiteX2" fmla="*/ 1294248 w 1440925"/>
                  <a:gd name="connsiteY2" fmla="*/ 1170 h 1468671"/>
                  <a:gd name="connsiteX3" fmla="*/ 1437323 w 1440925"/>
                  <a:gd name="connsiteY3" fmla="*/ 158908 h 1468671"/>
                  <a:gd name="connsiteX4" fmla="*/ 1359594 w 1440925"/>
                  <a:gd name="connsiteY4" fmla="*/ 947127 h 1468671"/>
                  <a:gd name="connsiteX5" fmla="*/ 1261057 w 1440925"/>
                  <a:gd name="connsiteY5" fmla="*/ 1108115 h 1468671"/>
                  <a:gd name="connsiteX6" fmla="*/ 202455 w 1440925"/>
                  <a:gd name="connsiteY6" fmla="*/ 1447629 h 1468671"/>
                  <a:gd name="connsiteX7" fmla="*/ 1 w 1440925"/>
                  <a:gd name="connsiteY7" fmla="*/ 1386694 h 1468671"/>
                  <a:gd name="connsiteX8" fmla="*/ 62552 w 1440925"/>
                  <a:gd name="connsiteY8" fmla="*/ 426718 h 146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925" h="1468671">
                    <a:moveTo>
                      <a:pt x="62552" y="426718"/>
                    </a:moveTo>
                    <a:cubicBezTo>
                      <a:pt x="72849" y="317566"/>
                      <a:pt x="149386" y="324774"/>
                      <a:pt x="202932" y="308298"/>
                    </a:cubicBezTo>
                    <a:lnTo>
                      <a:pt x="1294248" y="1170"/>
                    </a:lnTo>
                    <a:cubicBezTo>
                      <a:pt x="1404034" y="-10401"/>
                      <a:pt x="1455562" y="65384"/>
                      <a:pt x="1437323" y="158908"/>
                    </a:cubicBezTo>
                    <a:lnTo>
                      <a:pt x="1359594" y="947127"/>
                    </a:lnTo>
                    <a:cubicBezTo>
                      <a:pt x="1340196" y="1050869"/>
                      <a:pt x="1334424" y="1074022"/>
                      <a:pt x="1261057" y="1108115"/>
                    </a:cubicBezTo>
                    <a:lnTo>
                      <a:pt x="202455" y="1447629"/>
                    </a:lnTo>
                    <a:cubicBezTo>
                      <a:pt x="99545" y="1481299"/>
                      <a:pt x="18342" y="1483489"/>
                      <a:pt x="1" y="1386694"/>
                    </a:cubicBezTo>
                    <a:lnTo>
                      <a:pt x="62552" y="426718"/>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14">
                <a:extLst>
                  <a:ext uri="{FF2B5EF4-FFF2-40B4-BE49-F238E27FC236}">
                    <a16:creationId xmlns:a16="http://schemas.microsoft.com/office/drawing/2014/main" id="{5F32157E-102D-8E2E-BBBC-C71DABEB4EE4}"/>
                  </a:ext>
                </a:extLst>
              </p:cNvPr>
              <p:cNvSpPr/>
              <p:nvPr/>
            </p:nvSpPr>
            <p:spPr>
              <a:xfrm>
                <a:off x="4002833" y="4532188"/>
                <a:ext cx="795052" cy="993878"/>
              </a:xfrm>
              <a:custGeom>
                <a:avLst/>
                <a:gdLst>
                  <a:gd name="connsiteX0" fmla="*/ 0 w 1445741"/>
                  <a:gd name="connsiteY0" fmla="*/ 0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0 h 1414848"/>
                  <a:gd name="connsiteX0" fmla="*/ 0 w 1445741"/>
                  <a:gd name="connsiteY0" fmla="*/ 148281 h 1414848"/>
                  <a:gd name="connsiteX1" fmla="*/ 1445741 w 1445741"/>
                  <a:gd name="connsiteY1" fmla="*/ 0 h 1414848"/>
                  <a:gd name="connsiteX2" fmla="*/ 1445741 w 1445741"/>
                  <a:gd name="connsiteY2" fmla="*/ 1414848 h 1414848"/>
                  <a:gd name="connsiteX3" fmla="*/ 0 w 1445741"/>
                  <a:gd name="connsiteY3" fmla="*/ 1414848 h 1414848"/>
                  <a:gd name="connsiteX4" fmla="*/ 0 w 1445741"/>
                  <a:gd name="connsiteY4" fmla="*/ 148281 h 1414848"/>
                  <a:gd name="connsiteX0" fmla="*/ 0 w 1445741"/>
                  <a:gd name="connsiteY0" fmla="*/ 148281 h 1414848"/>
                  <a:gd name="connsiteX1" fmla="*/ 185352 w 1445741"/>
                  <a:gd name="connsiteY1" fmla="*/ 123567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148281 h 1414848"/>
                  <a:gd name="connsiteX1" fmla="*/ 160638 w 1445741"/>
                  <a:gd name="connsiteY1" fmla="*/ 6178 h 1414848"/>
                  <a:gd name="connsiteX2" fmla="*/ 1445741 w 1445741"/>
                  <a:gd name="connsiteY2" fmla="*/ 0 h 1414848"/>
                  <a:gd name="connsiteX3" fmla="*/ 1445741 w 1445741"/>
                  <a:gd name="connsiteY3" fmla="*/ 1414848 h 1414848"/>
                  <a:gd name="connsiteX4" fmla="*/ 0 w 1445741"/>
                  <a:gd name="connsiteY4" fmla="*/ 1414848 h 1414848"/>
                  <a:gd name="connsiteX5" fmla="*/ 0 w 1445741"/>
                  <a:gd name="connsiteY5" fmla="*/ 148281 h 1414848"/>
                  <a:gd name="connsiteX0" fmla="*/ 0 w 1445741"/>
                  <a:gd name="connsiteY0" fmla="*/ 376881 h 1643448"/>
                  <a:gd name="connsiteX1" fmla="*/ 160638 w 1445741"/>
                  <a:gd name="connsiteY1" fmla="*/ 234778 h 1643448"/>
                  <a:gd name="connsiteX2" fmla="*/ 1371600 w 1445741"/>
                  <a:gd name="connsiteY2" fmla="*/ 0 h 1643448"/>
                  <a:gd name="connsiteX3" fmla="*/ 1445741 w 1445741"/>
                  <a:gd name="connsiteY3" fmla="*/ 1643448 h 1643448"/>
                  <a:gd name="connsiteX4" fmla="*/ 0 w 1445741"/>
                  <a:gd name="connsiteY4" fmla="*/ 1643448 h 1643448"/>
                  <a:gd name="connsiteX5" fmla="*/ 0 w 1445741"/>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297460 w 1371600"/>
                  <a:gd name="connsiteY3" fmla="*/ 1365421 h 1643448"/>
                  <a:gd name="connsiteX4" fmla="*/ 0 w 1371600"/>
                  <a:gd name="connsiteY4" fmla="*/ 1643448 h 1643448"/>
                  <a:gd name="connsiteX5" fmla="*/ 0 w 1371600"/>
                  <a:gd name="connsiteY5" fmla="*/ 376881 h 1643448"/>
                  <a:gd name="connsiteX0" fmla="*/ 0 w 1371600"/>
                  <a:gd name="connsiteY0" fmla="*/ 376881 h 1643448"/>
                  <a:gd name="connsiteX1" fmla="*/ 160638 w 1371600"/>
                  <a:gd name="connsiteY1" fmla="*/ 234778 h 1643448"/>
                  <a:gd name="connsiteX2" fmla="*/ 1371600 w 1371600"/>
                  <a:gd name="connsiteY2" fmla="*/ 0 h 1643448"/>
                  <a:gd name="connsiteX3" fmla="*/ 1365422 w 1371600"/>
                  <a:gd name="connsiteY3" fmla="*/ 142102 h 1643448"/>
                  <a:gd name="connsiteX4" fmla="*/ 1297460 w 1371600"/>
                  <a:gd name="connsiteY4" fmla="*/ 1365421 h 1643448"/>
                  <a:gd name="connsiteX5" fmla="*/ 0 w 1371600"/>
                  <a:gd name="connsiteY5" fmla="*/ 1643448 h 1643448"/>
                  <a:gd name="connsiteX6" fmla="*/ 0 w 1371600"/>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297460 w 1470455"/>
                  <a:gd name="connsiteY4" fmla="*/ 1365421 h 1643448"/>
                  <a:gd name="connsiteX5" fmla="*/ 0 w 1470455"/>
                  <a:gd name="connsiteY5" fmla="*/ 1643448 h 1643448"/>
                  <a:gd name="connsiteX6" fmla="*/ 0 w 1470455"/>
                  <a:gd name="connsiteY6"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328352 w 1470455"/>
                  <a:gd name="connsiteY4" fmla="*/ 1136821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0 w 1470455"/>
                  <a:gd name="connsiteY6" fmla="*/ 1643448 h 1643448"/>
                  <a:gd name="connsiteX7" fmla="*/ 0 w 1470455"/>
                  <a:gd name="connsiteY7" fmla="*/ 376881 h 1643448"/>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2357 w 1470455"/>
                  <a:gd name="connsiteY6" fmla="*/ 1655804 h 1655804"/>
                  <a:gd name="connsiteX7" fmla="*/ 0 w 1470455"/>
                  <a:gd name="connsiteY7" fmla="*/ 376881 h 1655804"/>
                  <a:gd name="connsiteX0" fmla="*/ 0 w 1470455"/>
                  <a:gd name="connsiteY0" fmla="*/ 376881 h 1655804"/>
                  <a:gd name="connsiteX1" fmla="*/ 160638 w 1470455"/>
                  <a:gd name="connsiteY1" fmla="*/ 234778 h 1655804"/>
                  <a:gd name="connsiteX2" fmla="*/ 1371600 w 1470455"/>
                  <a:gd name="connsiteY2" fmla="*/ 0 h 1655804"/>
                  <a:gd name="connsiteX3" fmla="*/ 1470455 w 1470455"/>
                  <a:gd name="connsiteY3" fmla="*/ 154459 h 1655804"/>
                  <a:gd name="connsiteX4" fmla="*/ 1408671 w 1470455"/>
                  <a:gd name="connsiteY4" fmla="*/ 1186248 h 1655804"/>
                  <a:gd name="connsiteX5" fmla="*/ 1297460 w 1470455"/>
                  <a:gd name="connsiteY5" fmla="*/ 1365421 h 1655804"/>
                  <a:gd name="connsiteX6" fmla="*/ 135925 w 1470455"/>
                  <a:gd name="connsiteY6" fmla="*/ 1624913 h 1655804"/>
                  <a:gd name="connsiteX7" fmla="*/ 12357 w 1470455"/>
                  <a:gd name="connsiteY7" fmla="*/ 1655804 h 1655804"/>
                  <a:gd name="connsiteX8" fmla="*/ 0 w 1470455"/>
                  <a:gd name="connsiteY8" fmla="*/ 376881 h 1655804"/>
                  <a:gd name="connsiteX0" fmla="*/ 0 w 1470455"/>
                  <a:gd name="connsiteY0" fmla="*/ 376881 h 1624913"/>
                  <a:gd name="connsiteX1" fmla="*/ 160638 w 1470455"/>
                  <a:gd name="connsiteY1" fmla="*/ 234778 h 1624913"/>
                  <a:gd name="connsiteX2" fmla="*/ 1371600 w 1470455"/>
                  <a:gd name="connsiteY2" fmla="*/ 0 h 1624913"/>
                  <a:gd name="connsiteX3" fmla="*/ 1470455 w 1470455"/>
                  <a:gd name="connsiteY3" fmla="*/ 154459 h 1624913"/>
                  <a:gd name="connsiteX4" fmla="*/ 1408671 w 1470455"/>
                  <a:gd name="connsiteY4" fmla="*/ 1186248 h 1624913"/>
                  <a:gd name="connsiteX5" fmla="*/ 1297460 w 1470455"/>
                  <a:gd name="connsiteY5" fmla="*/ 1365421 h 1624913"/>
                  <a:gd name="connsiteX6" fmla="*/ 135925 w 1470455"/>
                  <a:gd name="connsiteY6" fmla="*/ 1624913 h 1624913"/>
                  <a:gd name="connsiteX7" fmla="*/ 12357 w 1470455"/>
                  <a:gd name="connsiteY7" fmla="*/ 1538415 h 1624913"/>
                  <a:gd name="connsiteX8" fmla="*/ 0 w 1470455"/>
                  <a:gd name="connsiteY8" fmla="*/ 376881 h 1624913"/>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0455"/>
                  <a:gd name="connsiteY0" fmla="*/ 376881 h 1643448"/>
                  <a:gd name="connsiteX1" fmla="*/ 160638 w 1470455"/>
                  <a:gd name="connsiteY1" fmla="*/ 234778 h 1643448"/>
                  <a:gd name="connsiteX2" fmla="*/ 1371600 w 1470455"/>
                  <a:gd name="connsiteY2" fmla="*/ 0 h 1643448"/>
                  <a:gd name="connsiteX3" fmla="*/ 1470455 w 1470455"/>
                  <a:gd name="connsiteY3" fmla="*/ 154459 h 1643448"/>
                  <a:gd name="connsiteX4" fmla="*/ 1408671 w 1470455"/>
                  <a:gd name="connsiteY4" fmla="*/ 1186248 h 1643448"/>
                  <a:gd name="connsiteX5" fmla="*/ 1297460 w 1470455"/>
                  <a:gd name="connsiteY5" fmla="*/ 1365421 h 1643448"/>
                  <a:gd name="connsiteX6" fmla="*/ 135925 w 1470455"/>
                  <a:gd name="connsiteY6" fmla="*/ 1643448 h 1643448"/>
                  <a:gd name="connsiteX7" fmla="*/ 12357 w 1470455"/>
                  <a:gd name="connsiteY7" fmla="*/ 1538415 h 1643448"/>
                  <a:gd name="connsiteX8" fmla="*/ 0 w 1470455"/>
                  <a:gd name="connsiteY8" fmla="*/ 376881 h 1643448"/>
                  <a:gd name="connsiteX0" fmla="*/ 0 w 1478780"/>
                  <a:gd name="connsiteY0" fmla="*/ 376881 h 1643448"/>
                  <a:gd name="connsiteX1" fmla="*/ 160638 w 1478780"/>
                  <a:gd name="connsiteY1" fmla="*/ 234778 h 1643448"/>
                  <a:gd name="connsiteX2" fmla="*/ 1371600 w 1478780"/>
                  <a:gd name="connsiteY2" fmla="*/ 0 h 1643448"/>
                  <a:gd name="connsiteX3" fmla="*/ 1470455 w 1478780"/>
                  <a:gd name="connsiteY3" fmla="*/ 154459 h 1643448"/>
                  <a:gd name="connsiteX4" fmla="*/ 1408671 w 1478780"/>
                  <a:gd name="connsiteY4" fmla="*/ 1186248 h 1643448"/>
                  <a:gd name="connsiteX5" fmla="*/ 1297460 w 1478780"/>
                  <a:gd name="connsiteY5" fmla="*/ 1365421 h 1643448"/>
                  <a:gd name="connsiteX6" fmla="*/ 135925 w 1478780"/>
                  <a:gd name="connsiteY6" fmla="*/ 1643448 h 1643448"/>
                  <a:gd name="connsiteX7" fmla="*/ 12357 w 1478780"/>
                  <a:gd name="connsiteY7" fmla="*/ 1538415 h 1643448"/>
                  <a:gd name="connsiteX8" fmla="*/ 0 w 1478780"/>
                  <a:gd name="connsiteY8" fmla="*/ 376881 h 1643448"/>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54"/>
                  <a:gd name="connsiteX1" fmla="*/ 160638 w 1479632"/>
                  <a:gd name="connsiteY1" fmla="*/ 234984 h 1643654"/>
                  <a:gd name="connsiteX2" fmla="*/ 1371600 w 1479632"/>
                  <a:gd name="connsiteY2" fmla="*/ 206 h 1643654"/>
                  <a:gd name="connsiteX3" fmla="*/ 1470455 w 1479632"/>
                  <a:gd name="connsiteY3" fmla="*/ 154665 h 1643654"/>
                  <a:gd name="connsiteX4" fmla="*/ 1408671 w 1479632"/>
                  <a:gd name="connsiteY4" fmla="*/ 1186454 h 1643654"/>
                  <a:gd name="connsiteX5" fmla="*/ 1297460 w 1479632"/>
                  <a:gd name="connsiteY5" fmla="*/ 1365627 h 1643654"/>
                  <a:gd name="connsiteX6" fmla="*/ 135925 w 1479632"/>
                  <a:gd name="connsiteY6" fmla="*/ 1643654 h 1643654"/>
                  <a:gd name="connsiteX7" fmla="*/ 12357 w 1479632"/>
                  <a:gd name="connsiteY7" fmla="*/ 1538621 h 1643654"/>
                  <a:gd name="connsiteX8" fmla="*/ 0 w 1479632"/>
                  <a:gd name="connsiteY8" fmla="*/ 377087 h 1643654"/>
                  <a:gd name="connsiteX0" fmla="*/ 0 w 1479632"/>
                  <a:gd name="connsiteY0" fmla="*/ 377087 h 1643697"/>
                  <a:gd name="connsiteX1" fmla="*/ 160638 w 1479632"/>
                  <a:gd name="connsiteY1" fmla="*/ 234984 h 1643697"/>
                  <a:gd name="connsiteX2" fmla="*/ 1371600 w 1479632"/>
                  <a:gd name="connsiteY2" fmla="*/ 206 h 1643697"/>
                  <a:gd name="connsiteX3" fmla="*/ 1470455 w 1479632"/>
                  <a:gd name="connsiteY3" fmla="*/ 154665 h 1643697"/>
                  <a:gd name="connsiteX4" fmla="*/ 1408671 w 1479632"/>
                  <a:gd name="connsiteY4" fmla="*/ 1186454 h 1643697"/>
                  <a:gd name="connsiteX5" fmla="*/ 1297460 w 1479632"/>
                  <a:gd name="connsiteY5" fmla="*/ 1365627 h 1643697"/>
                  <a:gd name="connsiteX6" fmla="*/ 135925 w 1479632"/>
                  <a:gd name="connsiteY6" fmla="*/ 1643654 h 1643697"/>
                  <a:gd name="connsiteX7" fmla="*/ 12357 w 1479632"/>
                  <a:gd name="connsiteY7" fmla="*/ 1538621 h 1643697"/>
                  <a:gd name="connsiteX8" fmla="*/ 0 w 1479632"/>
                  <a:gd name="connsiteY8" fmla="*/ 377087 h 1643697"/>
                  <a:gd name="connsiteX0" fmla="*/ 0 w 1479632"/>
                  <a:gd name="connsiteY0" fmla="*/ 377087 h 1643727"/>
                  <a:gd name="connsiteX1" fmla="*/ 160638 w 1479632"/>
                  <a:gd name="connsiteY1" fmla="*/ 234984 h 1643727"/>
                  <a:gd name="connsiteX2" fmla="*/ 1371600 w 1479632"/>
                  <a:gd name="connsiteY2" fmla="*/ 206 h 1643727"/>
                  <a:gd name="connsiteX3" fmla="*/ 1470455 w 1479632"/>
                  <a:gd name="connsiteY3" fmla="*/ 154665 h 1643727"/>
                  <a:gd name="connsiteX4" fmla="*/ 1408671 w 1479632"/>
                  <a:gd name="connsiteY4" fmla="*/ 1186454 h 1643727"/>
                  <a:gd name="connsiteX5" fmla="*/ 1297460 w 1479632"/>
                  <a:gd name="connsiteY5" fmla="*/ 1365627 h 1643727"/>
                  <a:gd name="connsiteX6" fmla="*/ 135925 w 1479632"/>
                  <a:gd name="connsiteY6" fmla="*/ 1643654 h 1643727"/>
                  <a:gd name="connsiteX7" fmla="*/ 12357 w 1479632"/>
                  <a:gd name="connsiteY7" fmla="*/ 1538621 h 1643727"/>
                  <a:gd name="connsiteX8" fmla="*/ 0 w 1479632"/>
                  <a:gd name="connsiteY8" fmla="*/ 377087 h 1643727"/>
                  <a:gd name="connsiteX0" fmla="*/ 0 w 1479632"/>
                  <a:gd name="connsiteY0" fmla="*/ 377087 h 1643719"/>
                  <a:gd name="connsiteX1" fmla="*/ 160638 w 1479632"/>
                  <a:gd name="connsiteY1" fmla="*/ 234984 h 1643719"/>
                  <a:gd name="connsiteX2" fmla="*/ 1371600 w 1479632"/>
                  <a:gd name="connsiteY2" fmla="*/ 206 h 1643719"/>
                  <a:gd name="connsiteX3" fmla="*/ 1470455 w 1479632"/>
                  <a:gd name="connsiteY3" fmla="*/ 154665 h 1643719"/>
                  <a:gd name="connsiteX4" fmla="*/ 1408671 w 1479632"/>
                  <a:gd name="connsiteY4" fmla="*/ 1186454 h 1643719"/>
                  <a:gd name="connsiteX5" fmla="*/ 1297460 w 1479632"/>
                  <a:gd name="connsiteY5" fmla="*/ 1365627 h 1643719"/>
                  <a:gd name="connsiteX6" fmla="*/ 135925 w 1479632"/>
                  <a:gd name="connsiteY6" fmla="*/ 1643654 h 1643719"/>
                  <a:gd name="connsiteX7" fmla="*/ 12357 w 1479632"/>
                  <a:gd name="connsiteY7" fmla="*/ 1538621 h 1643719"/>
                  <a:gd name="connsiteX8" fmla="*/ 0 w 1479632"/>
                  <a:gd name="connsiteY8" fmla="*/ 377087 h 1643719"/>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5627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9632"/>
                  <a:gd name="connsiteY0" fmla="*/ 377087 h 1643972"/>
                  <a:gd name="connsiteX1" fmla="*/ 160638 w 1479632"/>
                  <a:gd name="connsiteY1" fmla="*/ 234984 h 1643972"/>
                  <a:gd name="connsiteX2" fmla="*/ 1371600 w 1479632"/>
                  <a:gd name="connsiteY2" fmla="*/ 206 h 1643972"/>
                  <a:gd name="connsiteX3" fmla="*/ 1470455 w 1479632"/>
                  <a:gd name="connsiteY3" fmla="*/ 154665 h 1643972"/>
                  <a:gd name="connsiteX4" fmla="*/ 1408671 w 1479632"/>
                  <a:gd name="connsiteY4" fmla="*/ 1186454 h 1643972"/>
                  <a:gd name="connsiteX5" fmla="*/ 1297460 w 1479632"/>
                  <a:gd name="connsiteY5" fmla="*/ 1360216 h 1643972"/>
                  <a:gd name="connsiteX6" fmla="*/ 135925 w 1479632"/>
                  <a:gd name="connsiteY6" fmla="*/ 1643654 h 1643972"/>
                  <a:gd name="connsiteX7" fmla="*/ 12357 w 1479632"/>
                  <a:gd name="connsiteY7" fmla="*/ 1538621 h 1643972"/>
                  <a:gd name="connsiteX8" fmla="*/ 0 w 1479632"/>
                  <a:gd name="connsiteY8" fmla="*/ 377087 h 1643972"/>
                  <a:gd name="connsiteX0" fmla="*/ 0 w 1471889"/>
                  <a:gd name="connsiteY0" fmla="*/ 377072 h 1643957"/>
                  <a:gd name="connsiteX1" fmla="*/ 160638 w 1471889"/>
                  <a:gd name="connsiteY1" fmla="*/ 234969 h 1643957"/>
                  <a:gd name="connsiteX2" fmla="*/ 1371600 w 1471889"/>
                  <a:gd name="connsiteY2" fmla="*/ 191 h 1643957"/>
                  <a:gd name="connsiteX3" fmla="*/ 1470455 w 1471889"/>
                  <a:gd name="connsiteY3" fmla="*/ 154650 h 1643957"/>
                  <a:gd name="connsiteX4" fmla="*/ 1408671 w 1471889"/>
                  <a:gd name="connsiteY4" fmla="*/ 1186439 h 1643957"/>
                  <a:gd name="connsiteX5" fmla="*/ 1297460 w 1471889"/>
                  <a:gd name="connsiteY5" fmla="*/ 1360201 h 1643957"/>
                  <a:gd name="connsiteX6" fmla="*/ 135925 w 1471889"/>
                  <a:gd name="connsiteY6" fmla="*/ 1643639 h 1643957"/>
                  <a:gd name="connsiteX7" fmla="*/ 12357 w 1471889"/>
                  <a:gd name="connsiteY7" fmla="*/ 1538606 h 1643957"/>
                  <a:gd name="connsiteX8" fmla="*/ 0 w 1471889"/>
                  <a:gd name="connsiteY8" fmla="*/ 377072 h 1643957"/>
                  <a:gd name="connsiteX0" fmla="*/ 0 w 1471493"/>
                  <a:gd name="connsiteY0" fmla="*/ 376881 h 1643766"/>
                  <a:gd name="connsiteX1" fmla="*/ 160638 w 1471493"/>
                  <a:gd name="connsiteY1" fmla="*/ 234778 h 1643766"/>
                  <a:gd name="connsiteX2" fmla="*/ 1371600 w 1471493"/>
                  <a:gd name="connsiteY2" fmla="*/ 0 h 1643766"/>
                  <a:gd name="connsiteX3" fmla="*/ 1470455 w 1471493"/>
                  <a:gd name="connsiteY3" fmla="*/ 154459 h 1643766"/>
                  <a:gd name="connsiteX4" fmla="*/ 1408671 w 1471493"/>
                  <a:gd name="connsiteY4" fmla="*/ 1186248 h 1643766"/>
                  <a:gd name="connsiteX5" fmla="*/ 1297460 w 1471493"/>
                  <a:gd name="connsiteY5" fmla="*/ 1360010 h 1643766"/>
                  <a:gd name="connsiteX6" fmla="*/ 135925 w 1471493"/>
                  <a:gd name="connsiteY6" fmla="*/ 1643448 h 1643766"/>
                  <a:gd name="connsiteX7" fmla="*/ 12357 w 1471493"/>
                  <a:gd name="connsiteY7" fmla="*/ 1538415 h 1643766"/>
                  <a:gd name="connsiteX8" fmla="*/ 0 w 1471493"/>
                  <a:gd name="connsiteY8" fmla="*/ 376881 h 1643766"/>
                  <a:gd name="connsiteX0" fmla="*/ 68674 w 1540167"/>
                  <a:gd name="connsiteY0" fmla="*/ 376881 h 1643787"/>
                  <a:gd name="connsiteX1" fmla="*/ 229312 w 1540167"/>
                  <a:gd name="connsiteY1" fmla="*/ 234778 h 1643787"/>
                  <a:gd name="connsiteX2" fmla="*/ 1440274 w 1540167"/>
                  <a:gd name="connsiteY2" fmla="*/ 0 h 1643787"/>
                  <a:gd name="connsiteX3" fmla="*/ 1539129 w 1540167"/>
                  <a:gd name="connsiteY3" fmla="*/ 154459 h 1643787"/>
                  <a:gd name="connsiteX4" fmla="*/ 1477345 w 1540167"/>
                  <a:gd name="connsiteY4" fmla="*/ 1186248 h 1643787"/>
                  <a:gd name="connsiteX5" fmla="*/ 1366134 w 1540167"/>
                  <a:gd name="connsiteY5" fmla="*/ 1360010 h 1643787"/>
                  <a:gd name="connsiteX6" fmla="*/ 204599 w 1540167"/>
                  <a:gd name="connsiteY6" fmla="*/ 1643448 h 1643787"/>
                  <a:gd name="connsiteX7" fmla="*/ 0 w 1540167"/>
                  <a:gd name="connsiteY7" fmla="*/ 1541799 h 1643787"/>
                  <a:gd name="connsiteX8" fmla="*/ 68674 w 1540167"/>
                  <a:gd name="connsiteY8" fmla="*/ 376881 h 1643787"/>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60010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77345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40167"/>
                  <a:gd name="connsiteY0" fmla="*/ 376881 h 1663991"/>
                  <a:gd name="connsiteX1" fmla="*/ 229312 w 1540167"/>
                  <a:gd name="connsiteY1" fmla="*/ 234778 h 1663991"/>
                  <a:gd name="connsiteX2" fmla="*/ 1440274 w 1540167"/>
                  <a:gd name="connsiteY2" fmla="*/ 0 h 1663991"/>
                  <a:gd name="connsiteX3" fmla="*/ 1539129 w 1540167"/>
                  <a:gd name="connsiteY3" fmla="*/ 154459 h 1663991"/>
                  <a:gd name="connsiteX4" fmla="*/ 1465189 w 1540167"/>
                  <a:gd name="connsiteY4" fmla="*/ 1186248 h 1663991"/>
                  <a:gd name="connsiteX5" fmla="*/ 1366134 w 1540167"/>
                  <a:gd name="connsiteY5" fmla="*/ 1387076 h 1663991"/>
                  <a:gd name="connsiteX6" fmla="*/ 143825 w 1540167"/>
                  <a:gd name="connsiteY6" fmla="*/ 1663749 h 1663991"/>
                  <a:gd name="connsiteX7" fmla="*/ 0 w 1540167"/>
                  <a:gd name="connsiteY7" fmla="*/ 1541799 h 1663991"/>
                  <a:gd name="connsiteX8" fmla="*/ 68674 w 1540167"/>
                  <a:gd name="connsiteY8" fmla="*/ 376881 h 1663991"/>
                  <a:gd name="connsiteX0" fmla="*/ 68674 w 1571818"/>
                  <a:gd name="connsiteY0" fmla="*/ 376881 h 1663991"/>
                  <a:gd name="connsiteX1" fmla="*/ 229312 w 1571818"/>
                  <a:gd name="connsiteY1" fmla="*/ 234778 h 1663991"/>
                  <a:gd name="connsiteX2" fmla="*/ 1440274 w 1571818"/>
                  <a:gd name="connsiteY2" fmla="*/ 0 h 1663991"/>
                  <a:gd name="connsiteX3" fmla="*/ 1571542 w 1571818"/>
                  <a:gd name="connsiteY3" fmla="*/ 181526 h 1663991"/>
                  <a:gd name="connsiteX4" fmla="*/ 1465189 w 1571818"/>
                  <a:gd name="connsiteY4" fmla="*/ 1186248 h 1663991"/>
                  <a:gd name="connsiteX5" fmla="*/ 1366134 w 1571818"/>
                  <a:gd name="connsiteY5" fmla="*/ 1387076 h 1663991"/>
                  <a:gd name="connsiteX6" fmla="*/ 143825 w 1571818"/>
                  <a:gd name="connsiteY6" fmla="*/ 1663749 h 1663991"/>
                  <a:gd name="connsiteX7" fmla="*/ 0 w 1571818"/>
                  <a:gd name="connsiteY7" fmla="*/ 1541799 h 1663991"/>
                  <a:gd name="connsiteX8" fmla="*/ 68674 w 1571818"/>
                  <a:gd name="connsiteY8" fmla="*/ 376881 h 1663991"/>
                  <a:gd name="connsiteX0" fmla="*/ 68674 w 1572580"/>
                  <a:gd name="connsiteY0" fmla="*/ 326132 h 1613242"/>
                  <a:gd name="connsiteX1" fmla="*/ 229312 w 1572580"/>
                  <a:gd name="connsiteY1" fmla="*/ 184029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26132 h 1613242"/>
                  <a:gd name="connsiteX1" fmla="*/ 209054 w 1572580"/>
                  <a:gd name="connsiteY1" fmla="*/ 197563 h 1613242"/>
                  <a:gd name="connsiteX2" fmla="*/ 1472687 w 1572580"/>
                  <a:gd name="connsiteY2" fmla="*/ 0 h 1613242"/>
                  <a:gd name="connsiteX3" fmla="*/ 1571542 w 1572580"/>
                  <a:gd name="connsiteY3" fmla="*/ 130777 h 1613242"/>
                  <a:gd name="connsiteX4" fmla="*/ 1465189 w 1572580"/>
                  <a:gd name="connsiteY4" fmla="*/ 1135499 h 1613242"/>
                  <a:gd name="connsiteX5" fmla="*/ 1366134 w 1572580"/>
                  <a:gd name="connsiteY5" fmla="*/ 1336327 h 1613242"/>
                  <a:gd name="connsiteX6" fmla="*/ 143825 w 1572580"/>
                  <a:gd name="connsiteY6" fmla="*/ 1613000 h 1613242"/>
                  <a:gd name="connsiteX7" fmla="*/ 0 w 1572580"/>
                  <a:gd name="connsiteY7" fmla="*/ 1491050 h 1613242"/>
                  <a:gd name="connsiteX8" fmla="*/ 68674 w 1572580"/>
                  <a:gd name="connsiteY8" fmla="*/ 326132 h 1613242"/>
                  <a:gd name="connsiteX0" fmla="*/ 68674 w 1572580"/>
                  <a:gd name="connsiteY0" fmla="*/ 315983 h 1603093"/>
                  <a:gd name="connsiteX1" fmla="*/ 209054 w 1572580"/>
                  <a:gd name="connsiteY1" fmla="*/ 187414 h 1603093"/>
                  <a:gd name="connsiteX2" fmla="*/ 1472688 w 1572580"/>
                  <a:gd name="connsiteY2" fmla="*/ 0 h 1603093"/>
                  <a:gd name="connsiteX3" fmla="*/ 1571542 w 1572580"/>
                  <a:gd name="connsiteY3" fmla="*/ 120628 h 1603093"/>
                  <a:gd name="connsiteX4" fmla="*/ 1465189 w 1572580"/>
                  <a:gd name="connsiteY4" fmla="*/ 1125350 h 1603093"/>
                  <a:gd name="connsiteX5" fmla="*/ 1366134 w 1572580"/>
                  <a:gd name="connsiteY5" fmla="*/ 1326178 h 1603093"/>
                  <a:gd name="connsiteX6" fmla="*/ 143825 w 1572580"/>
                  <a:gd name="connsiteY6" fmla="*/ 1602851 h 1603093"/>
                  <a:gd name="connsiteX7" fmla="*/ 0 w 1572580"/>
                  <a:gd name="connsiteY7" fmla="*/ 1480901 h 1603093"/>
                  <a:gd name="connsiteX8" fmla="*/ 68674 w 1572580"/>
                  <a:gd name="connsiteY8" fmla="*/ 315983 h 1603093"/>
                  <a:gd name="connsiteX0" fmla="*/ 68674 w 1572010"/>
                  <a:gd name="connsiteY0" fmla="*/ 315983 h 1603093"/>
                  <a:gd name="connsiteX1" fmla="*/ 209054 w 1572010"/>
                  <a:gd name="connsiteY1" fmla="*/ 187414 h 1603093"/>
                  <a:gd name="connsiteX2" fmla="*/ 1472688 w 1572010"/>
                  <a:gd name="connsiteY2" fmla="*/ 0 h 1603093"/>
                  <a:gd name="connsiteX3" fmla="*/ 1571542 w 1572010"/>
                  <a:gd name="connsiteY3" fmla="*/ 120628 h 1603093"/>
                  <a:gd name="connsiteX4" fmla="*/ 1465189 w 1572010"/>
                  <a:gd name="connsiteY4" fmla="*/ 1125350 h 1603093"/>
                  <a:gd name="connsiteX5" fmla="*/ 1366134 w 1572010"/>
                  <a:gd name="connsiteY5" fmla="*/ 1326178 h 1603093"/>
                  <a:gd name="connsiteX6" fmla="*/ 143825 w 1572010"/>
                  <a:gd name="connsiteY6" fmla="*/ 1602851 h 1603093"/>
                  <a:gd name="connsiteX7" fmla="*/ 0 w 1572010"/>
                  <a:gd name="connsiteY7" fmla="*/ 1480901 h 1603093"/>
                  <a:gd name="connsiteX8" fmla="*/ 68674 w 1572010"/>
                  <a:gd name="connsiteY8" fmla="*/ 315983 h 1603093"/>
                  <a:gd name="connsiteX0" fmla="*/ 68674 w 1571724"/>
                  <a:gd name="connsiteY0" fmla="*/ 312600 h 1599710"/>
                  <a:gd name="connsiteX1" fmla="*/ 209054 w 1571724"/>
                  <a:gd name="connsiteY1" fmla="*/ 184031 h 1599710"/>
                  <a:gd name="connsiteX2" fmla="*/ 1436224 w 1571724"/>
                  <a:gd name="connsiteY2" fmla="*/ 0 h 1599710"/>
                  <a:gd name="connsiteX3" fmla="*/ 1571542 w 1571724"/>
                  <a:gd name="connsiteY3" fmla="*/ 117245 h 1599710"/>
                  <a:gd name="connsiteX4" fmla="*/ 1465189 w 1571724"/>
                  <a:gd name="connsiteY4" fmla="*/ 1121967 h 1599710"/>
                  <a:gd name="connsiteX5" fmla="*/ 1366134 w 1571724"/>
                  <a:gd name="connsiteY5" fmla="*/ 1322795 h 1599710"/>
                  <a:gd name="connsiteX6" fmla="*/ 143825 w 1571724"/>
                  <a:gd name="connsiteY6" fmla="*/ 1599468 h 1599710"/>
                  <a:gd name="connsiteX7" fmla="*/ 0 w 1571724"/>
                  <a:gd name="connsiteY7" fmla="*/ 1477518 h 1599710"/>
                  <a:gd name="connsiteX8" fmla="*/ 68674 w 1571724"/>
                  <a:gd name="connsiteY8" fmla="*/ 312600 h 1599710"/>
                  <a:gd name="connsiteX0" fmla="*/ 68674 w 1571848"/>
                  <a:gd name="connsiteY0" fmla="*/ 312600 h 1599710"/>
                  <a:gd name="connsiteX1" fmla="*/ 209054 w 1571848"/>
                  <a:gd name="connsiteY1" fmla="*/ 184031 h 1599710"/>
                  <a:gd name="connsiteX2" fmla="*/ 1436224 w 1571848"/>
                  <a:gd name="connsiteY2" fmla="*/ 0 h 1599710"/>
                  <a:gd name="connsiteX3" fmla="*/ 1571542 w 1571848"/>
                  <a:gd name="connsiteY3" fmla="*/ 117245 h 1599710"/>
                  <a:gd name="connsiteX4" fmla="*/ 1465189 w 1571848"/>
                  <a:gd name="connsiteY4" fmla="*/ 1121967 h 1599710"/>
                  <a:gd name="connsiteX5" fmla="*/ 1366134 w 1571848"/>
                  <a:gd name="connsiteY5" fmla="*/ 1322795 h 1599710"/>
                  <a:gd name="connsiteX6" fmla="*/ 143825 w 1571848"/>
                  <a:gd name="connsiteY6" fmla="*/ 1599468 h 1599710"/>
                  <a:gd name="connsiteX7" fmla="*/ 0 w 1571848"/>
                  <a:gd name="connsiteY7" fmla="*/ 1477518 h 1599710"/>
                  <a:gd name="connsiteX8" fmla="*/ 68674 w 1571848"/>
                  <a:gd name="connsiteY8" fmla="*/ 312600 h 1599710"/>
                  <a:gd name="connsiteX0" fmla="*/ 68674 w 1572615"/>
                  <a:gd name="connsiteY0" fmla="*/ 312600 h 1599710"/>
                  <a:gd name="connsiteX1" fmla="*/ 209054 w 1572615"/>
                  <a:gd name="connsiteY1" fmla="*/ 184031 h 1599710"/>
                  <a:gd name="connsiteX2" fmla="*/ 1436224 w 1572615"/>
                  <a:gd name="connsiteY2" fmla="*/ 0 h 1599710"/>
                  <a:gd name="connsiteX3" fmla="*/ 1571542 w 1572615"/>
                  <a:gd name="connsiteY3" fmla="*/ 117245 h 1599710"/>
                  <a:gd name="connsiteX4" fmla="*/ 1465189 w 1572615"/>
                  <a:gd name="connsiteY4" fmla="*/ 1121967 h 1599710"/>
                  <a:gd name="connsiteX5" fmla="*/ 1366134 w 1572615"/>
                  <a:gd name="connsiteY5" fmla="*/ 1322795 h 1599710"/>
                  <a:gd name="connsiteX6" fmla="*/ 143825 w 1572615"/>
                  <a:gd name="connsiteY6" fmla="*/ 1599468 h 1599710"/>
                  <a:gd name="connsiteX7" fmla="*/ 0 w 1572615"/>
                  <a:gd name="connsiteY7" fmla="*/ 1477518 h 1599710"/>
                  <a:gd name="connsiteX8" fmla="*/ 68674 w 1572615"/>
                  <a:gd name="connsiteY8" fmla="*/ 312600 h 1599710"/>
                  <a:gd name="connsiteX0" fmla="*/ 68674 w 1572615"/>
                  <a:gd name="connsiteY0" fmla="*/ 315115 h 1602225"/>
                  <a:gd name="connsiteX1" fmla="*/ 209054 w 1572615"/>
                  <a:gd name="connsiteY1" fmla="*/ 186546 h 1602225"/>
                  <a:gd name="connsiteX2" fmla="*/ 1436224 w 1572615"/>
                  <a:gd name="connsiteY2" fmla="*/ 2515 h 1602225"/>
                  <a:gd name="connsiteX3" fmla="*/ 1571542 w 1572615"/>
                  <a:gd name="connsiteY3" fmla="*/ 119760 h 1602225"/>
                  <a:gd name="connsiteX4" fmla="*/ 1465189 w 1572615"/>
                  <a:gd name="connsiteY4" fmla="*/ 1124482 h 1602225"/>
                  <a:gd name="connsiteX5" fmla="*/ 1366134 w 1572615"/>
                  <a:gd name="connsiteY5" fmla="*/ 1325310 h 1602225"/>
                  <a:gd name="connsiteX6" fmla="*/ 143825 w 1572615"/>
                  <a:gd name="connsiteY6" fmla="*/ 1601983 h 1602225"/>
                  <a:gd name="connsiteX7" fmla="*/ 0 w 1572615"/>
                  <a:gd name="connsiteY7" fmla="*/ 1480033 h 1602225"/>
                  <a:gd name="connsiteX8" fmla="*/ 68674 w 1572615"/>
                  <a:gd name="connsiteY8" fmla="*/ 315115 h 1602225"/>
                  <a:gd name="connsiteX0" fmla="*/ 68674 w 1572615"/>
                  <a:gd name="connsiteY0" fmla="*/ 315115 h 1602344"/>
                  <a:gd name="connsiteX1" fmla="*/ 209054 w 1572615"/>
                  <a:gd name="connsiteY1" fmla="*/ 186546 h 1602344"/>
                  <a:gd name="connsiteX2" fmla="*/ 1436224 w 1572615"/>
                  <a:gd name="connsiteY2" fmla="*/ 2515 h 1602344"/>
                  <a:gd name="connsiteX3" fmla="*/ 1571542 w 1572615"/>
                  <a:gd name="connsiteY3" fmla="*/ 119760 h 1602344"/>
                  <a:gd name="connsiteX4" fmla="*/ 1465189 w 1572615"/>
                  <a:gd name="connsiteY4" fmla="*/ 1124482 h 1602344"/>
                  <a:gd name="connsiteX5" fmla="*/ 1366134 w 1572615"/>
                  <a:gd name="connsiteY5" fmla="*/ 1325310 h 1602344"/>
                  <a:gd name="connsiteX6" fmla="*/ 143825 w 1572615"/>
                  <a:gd name="connsiteY6" fmla="*/ 1601983 h 1602344"/>
                  <a:gd name="connsiteX7" fmla="*/ 0 w 1572615"/>
                  <a:gd name="connsiteY7" fmla="*/ 1480033 h 1602344"/>
                  <a:gd name="connsiteX8" fmla="*/ 68674 w 1572615"/>
                  <a:gd name="connsiteY8" fmla="*/ 315115 h 1602344"/>
                  <a:gd name="connsiteX0" fmla="*/ 68674 w 1572615"/>
                  <a:gd name="connsiteY0" fmla="*/ 315115 h 1603645"/>
                  <a:gd name="connsiteX1" fmla="*/ 209054 w 1572615"/>
                  <a:gd name="connsiteY1" fmla="*/ 186546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68674 w 1572615"/>
                  <a:gd name="connsiteY0" fmla="*/ 315115 h 1603645"/>
                  <a:gd name="connsiteX1" fmla="*/ 209054 w 1572615"/>
                  <a:gd name="connsiteY1" fmla="*/ 196695 h 1603645"/>
                  <a:gd name="connsiteX2" fmla="*/ 1436224 w 1572615"/>
                  <a:gd name="connsiteY2" fmla="*/ 2515 h 1603645"/>
                  <a:gd name="connsiteX3" fmla="*/ 1571542 w 1572615"/>
                  <a:gd name="connsiteY3" fmla="*/ 119760 h 1603645"/>
                  <a:gd name="connsiteX4" fmla="*/ 1465189 w 1572615"/>
                  <a:gd name="connsiteY4" fmla="*/ 1124482 h 1603645"/>
                  <a:gd name="connsiteX5" fmla="*/ 1366134 w 1572615"/>
                  <a:gd name="connsiteY5" fmla="*/ 1325310 h 1603645"/>
                  <a:gd name="connsiteX6" fmla="*/ 143825 w 1572615"/>
                  <a:gd name="connsiteY6" fmla="*/ 1601983 h 1603645"/>
                  <a:gd name="connsiteX7" fmla="*/ 0 w 1572615"/>
                  <a:gd name="connsiteY7" fmla="*/ 1480033 h 1603645"/>
                  <a:gd name="connsiteX8" fmla="*/ 68674 w 1572615"/>
                  <a:gd name="connsiteY8" fmla="*/ 315115 h 1603645"/>
                  <a:gd name="connsiteX0" fmla="*/ 148800 w 1652741"/>
                  <a:gd name="connsiteY0" fmla="*/ 315115 h 1602532"/>
                  <a:gd name="connsiteX1" fmla="*/ 289180 w 1652741"/>
                  <a:gd name="connsiteY1" fmla="*/ 196695 h 1602532"/>
                  <a:gd name="connsiteX2" fmla="*/ 1516350 w 1652741"/>
                  <a:gd name="connsiteY2" fmla="*/ 2515 h 1602532"/>
                  <a:gd name="connsiteX3" fmla="*/ 1651668 w 1652741"/>
                  <a:gd name="connsiteY3" fmla="*/ 119760 h 1602532"/>
                  <a:gd name="connsiteX4" fmla="*/ 1545315 w 1652741"/>
                  <a:gd name="connsiteY4" fmla="*/ 1124482 h 1602532"/>
                  <a:gd name="connsiteX5" fmla="*/ 1446260 w 1652741"/>
                  <a:gd name="connsiteY5" fmla="*/ 1325310 h 1602532"/>
                  <a:gd name="connsiteX6" fmla="*/ 223951 w 1652741"/>
                  <a:gd name="connsiteY6" fmla="*/ 1601983 h 1602532"/>
                  <a:gd name="connsiteX7" fmla="*/ 0 w 1652741"/>
                  <a:gd name="connsiteY7" fmla="*/ 1356508 h 1602532"/>
                  <a:gd name="connsiteX8" fmla="*/ 148800 w 1652741"/>
                  <a:gd name="connsiteY8" fmla="*/ 315115 h 1602532"/>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446260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545315 w 1652741"/>
                  <a:gd name="connsiteY4" fmla="*/ 1124482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2741"/>
                  <a:gd name="connsiteY0" fmla="*/ 315115 h 1525729"/>
                  <a:gd name="connsiteX1" fmla="*/ 289180 w 1652741"/>
                  <a:gd name="connsiteY1" fmla="*/ 196695 h 1525729"/>
                  <a:gd name="connsiteX2" fmla="*/ 1516350 w 1652741"/>
                  <a:gd name="connsiteY2" fmla="*/ 2515 h 1525729"/>
                  <a:gd name="connsiteX3" fmla="*/ 1651668 w 1652741"/>
                  <a:gd name="connsiteY3" fmla="*/ 119760 h 1525729"/>
                  <a:gd name="connsiteX4" fmla="*/ 1329591 w 1652741"/>
                  <a:gd name="connsiteY4" fmla="*/ 1186244 h 1525729"/>
                  <a:gd name="connsiteX5" fmla="*/ 1193555 w 1652741"/>
                  <a:gd name="connsiteY5" fmla="*/ 1325310 h 1525729"/>
                  <a:gd name="connsiteX6" fmla="*/ 94517 w 1652741"/>
                  <a:gd name="connsiteY6" fmla="*/ 1524779 h 1525729"/>
                  <a:gd name="connsiteX7" fmla="*/ 0 w 1652741"/>
                  <a:gd name="connsiteY7" fmla="*/ 1356508 h 1525729"/>
                  <a:gd name="connsiteX8" fmla="*/ 148800 w 1652741"/>
                  <a:gd name="connsiteY8" fmla="*/ 315115 h 1525729"/>
                  <a:gd name="connsiteX0" fmla="*/ 148800 w 1651957"/>
                  <a:gd name="connsiteY0" fmla="*/ 300835 h 1511449"/>
                  <a:gd name="connsiteX1" fmla="*/ 289180 w 1651957"/>
                  <a:gd name="connsiteY1" fmla="*/ 182415 h 1511449"/>
                  <a:gd name="connsiteX2" fmla="*/ 1399243 w 1651957"/>
                  <a:gd name="connsiteY2" fmla="*/ 3675 h 1511449"/>
                  <a:gd name="connsiteX3" fmla="*/ 1651668 w 1651957"/>
                  <a:gd name="connsiteY3" fmla="*/ 105480 h 1511449"/>
                  <a:gd name="connsiteX4" fmla="*/ 1329591 w 1651957"/>
                  <a:gd name="connsiteY4" fmla="*/ 1171964 h 1511449"/>
                  <a:gd name="connsiteX5" fmla="*/ 1193555 w 1651957"/>
                  <a:gd name="connsiteY5" fmla="*/ 1311030 h 1511449"/>
                  <a:gd name="connsiteX6" fmla="*/ 94517 w 1651957"/>
                  <a:gd name="connsiteY6" fmla="*/ 1510499 h 1511449"/>
                  <a:gd name="connsiteX7" fmla="*/ 0 w 1651957"/>
                  <a:gd name="connsiteY7" fmla="*/ 1342228 h 1511449"/>
                  <a:gd name="connsiteX8" fmla="*/ 148800 w 1651957"/>
                  <a:gd name="connsiteY8" fmla="*/ 300835 h 1511449"/>
                  <a:gd name="connsiteX0" fmla="*/ 148800 w 1512031"/>
                  <a:gd name="connsiteY0" fmla="*/ 299987 h 1510601"/>
                  <a:gd name="connsiteX1" fmla="*/ 289180 w 1512031"/>
                  <a:gd name="connsiteY1" fmla="*/ 181567 h 1510601"/>
                  <a:gd name="connsiteX2" fmla="*/ 1399243 w 1512031"/>
                  <a:gd name="connsiteY2" fmla="*/ 2827 h 1510601"/>
                  <a:gd name="connsiteX3" fmla="*/ 1509907 w 1512031"/>
                  <a:gd name="connsiteY3" fmla="*/ 114926 h 1510601"/>
                  <a:gd name="connsiteX4" fmla="*/ 1329591 w 1512031"/>
                  <a:gd name="connsiteY4" fmla="*/ 1171116 h 1510601"/>
                  <a:gd name="connsiteX5" fmla="*/ 1193555 w 1512031"/>
                  <a:gd name="connsiteY5" fmla="*/ 1310182 h 1510601"/>
                  <a:gd name="connsiteX6" fmla="*/ 94517 w 1512031"/>
                  <a:gd name="connsiteY6" fmla="*/ 1509651 h 1510601"/>
                  <a:gd name="connsiteX7" fmla="*/ 0 w 1512031"/>
                  <a:gd name="connsiteY7" fmla="*/ 1341380 h 1510601"/>
                  <a:gd name="connsiteX8" fmla="*/ 148800 w 1512031"/>
                  <a:gd name="connsiteY8" fmla="*/ 299987 h 1510601"/>
                  <a:gd name="connsiteX0" fmla="*/ 148800 w 1517806"/>
                  <a:gd name="connsiteY0" fmla="*/ 299027 h 1509641"/>
                  <a:gd name="connsiteX1" fmla="*/ 289180 w 1517806"/>
                  <a:gd name="connsiteY1" fmla="*/ 180607 h 1509641"/>
                  <a:gd name="connsiteX2" fmla="*/ 1399243 w 1517806"/>
                  <a:gd name="connsiteY2" fmla="*/ 1867 h 1509641"/>
                  <a:gd name="connsiteX3" fmla="*/ 1516070 w 1517806"/>
                  <a:gd name="connsiteY3" fmla="*/ 134553 h 1509641"/>
                  <a:gd name="connsiteX4" fmla="*/ 1329591 w 1517806"/>
                  <a:gd name="connsiteY4" fmla="*/ 1170156 h 1509641"/>
                  <a:gd name="connsiteX5" fmla="*/ 1193555 w 1517806"/>
                  <a:gd name="connsiteY5" fmla="*/ 1309222 h 1509641"/>
                  <a:gd name="connsiteX6" fmla="*/ 94517 w 1517806"/>
                  <a:gd name="connsiteY6" fmla="*/ 1508691 h 1509641"/>
                  <a:gd name="connsiteX7" fmla="*/ 0 w 1517806"/>
                  <a:gd name="connsiteY7" fmla="*/ 1340420 h 1509641"/>
                  <a:gd name="connsiteX8" fmla="*/ 148800 w 1517806"/>
                  <a:gd name="connsiteY8" fmla="*/ 299027 h 1509641"/>
                  <a:gd name="connsiteX0" fmla="*/ 148800 w 1520182"/>
                  <a:gd name="connsiteY0" fmla="*/ 298495 h 1509109"/>
                  <a:gd name="connsiteX1" fmla="*/ 289180 w 1520182"/>
                  <a:gd name="connsiteY1" fmla="*/ 180075 h 1509109"/>
                  <a:gd name="connsiteX2" fmla="*/ 1399243 w 1520182"/>
                  <a:gd name="connsiteY2" fmla="*/ 1335 h 1509109"/>
                  <a:gd name="connsiteX3" fmla="*/ 1516070 w 1520182"/>
                  <a:gd name="connsiteY3" fmla="*/ 134021 h 1509109"/>
                  <a:gd name="connsiteX4" fmla="*/ 1329591 w 1520182"/>
                  <a:gd name="connsiteY4" fmla="*/ 1169624 h 1509109"/>
                  <a:gd name="connsiteX5" fmla="*/ 1193555 w 1520182"/>
                  <a:gd name="connsiteY5" fmla="*/ 1308690 h 1509109"/>
                  <a:gd name="connsiteX6" fmla="*/ 94517 w 1520182"/>
                  <a:gd name="connsiteY6" fmla="*/ 1508159 h 1509109"/>
                  <a:gd name="connsiteX7" fmla="*/ 0 w 1520182"/>
                  <a:gd name="connsiteY7" fmla="*/ 1339888 h 1509109"/>
                  <a:gd name="connsiteX8" fmla="*/ 148800 w 1520182"/>
                  <a:gd name="connsiteY8" fmla="*/ 298495 h 1509109"/>
                  <a:gd name="connsiteX0" fmla="*/ 148800 w 1521472"/>
                  <a:gd name="connsiteY0" fmla="*/ 298787 h 1509401"/>
                  <a:gd name="connsiteX1" fmla="*/ 289180 w 1521472"/>
                  <a:gd name="connsiteY1" fmla="*/ 180367 h 1509401"/>
                  <a:gd name="connsiteX2" fmla="*/ 1399243 w 1521472"/>
                  <a:gd name="connsiteY2" fmla="*/ 1627 h 1509401"/>
                  <a:gd name="connsiteX3" fmla="*/ 1516070 w 1521472"/>
                  <a:gd name="connsiteY3" fmla="*/ 134313 h 1509401"/>
                  <a:gd name="connsiteX4" fmla="*/ 1329591 w 1521472"/>
                  <a:gd name="connsiteY4" fmla="*/ 1169916 h 1509401"/>
                  <a:gd name="connsiteX5" fmla="*/ 1193555 w 1521472"/>
                  <a:gd name="connsiteY5" fmla="*/ 1308982 h 1509401"/>
                  <a:gd name="connsiteX6" fmla="*/ 94517 w 1521472"/>
                  <a:gd name="connsiteY6" fmla="*/ 1508451 h 1509401"/>
                  <a:gd name="connsiteX7" fmla="*/ 0 w 1521472"/>
                  <a:gd name="connsiteY7" fmla="*/ 1340180 h 1509401"/>
                  <a:gd name="connsiteX8" fmla="*/ 148800 w 1521472"/>
                  <a:gd name="connsiteY8" fmla="*/ 298787 h 1509401"/>
                  <a:gd name="connsiteX0" fmla="*/ 148800 w 1521472"/>
                  <a:gd name="connsiteY0" fmla="*/ 298787 h 1520965"/>
                  <a:gd name="connsiteX1" fmla="*/ 289180 w 1521472"/>
                  <a:gd name="connsiteY1" fmla="*/ 180367 h 1520965"/>
                  <a:gd name="connsiteX2" fmla="*/ 1399243 w 1521472"/>
                  <a:gd name="connsiteY2" fmla="*/ 1627 h 1520965"/>
                  <a:gd name="connsiteX3" fmla="*/ 1516070 w 1521472"/>
                  <a:gd name="connsiteY3" fmla="*/ 134313 h 1520965"/>
                  <a:gd name="connsiteX4" fmla="*/ 1329591 w 1521472"/>
                  <a:gd name="connsiteY4" fmla="*/ 1169916 h 1520965"/>
                  <a:gd name="connsiteX5" fmla="*/ 1193555 w 1521472"/>
                  <a:gd name="connsiteY5" fmla="*/ 1308982 h 1520965"/>
                  <a:gd name="connsiteX6" fmla="*/ 206203 w 1521472"/>
                  <a:gd name="connsiteY6" fmla="*/ 1520109 h 1520965"/>
                  <a:gd name="connsiteX7" fmla="*/ 0 w 1521472"/>
                  <a:gd name="connsiteY7" fmla="*/ 1340180 h 1520965"/>
                  <a:gd name="connsiteX8" fmla="*/ 148800 w 1521472"/>
                  <a:gd name="connsiteY8" fmla="*/ 298787 h 1520965"/>
                  <a:gd name="connsiteX0" fmla="*/ 148800 w 1521472"/>
                  <a:gd name="connsiteY0" fmla="*/ 298787 h 1520609"/>
                  <a:gd name="connsiteX1" fmla="*/ 289180 w 1521472"/>
                  <a:gd name="connsiteY1" fmla="*/ 180367 h 1520609"/>
                  <a:gd name="connsiteX2" fmla="*/ 1399243 w 1521472"/>
                  <a:gd name="connsiteY2" fmla="*/ 1627 h 1520609"/>
                  <a:gd name="connsiteX3" fmla="*/ 1516070 w 1521472"/>
                  <a:gd name="connsiteY3" fmla="*/ 134313 h 1520609"/>
                  <a:gd name="connsiteX4" fmla="*/ 1329591 w 1521472"/>
                  <a:gd name="connsiteY4" fmla="*/ 1169916 h 1520609"/>
                  <a:gd name="connsiteX5" fmla="*/ 1193555 w 1521472"/>
                  <a:gd name="connsiteY5" fmla="*/ 1308982 h 1520609"/>
                  <a:gd name="connsiteX6" fmla="*/ 206203 w 1521472"/>
                  <a:gd name="connsiteY6" fmla="*/ 1520109 h 1520609"/>
                  <a:gd name="connsiteX7" fmla="*/ 0 w 1521472"/>
                  <a:gd name="connsiteY7" fmla="*/ 1340180 h 1520609"/>
                  <a:gd name="connsiteX8" fmla="*/ 148800 w 1521472"/>
                  <a:gd name="connsiteY8" fmla="*/ 298787 h 1520609"/>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625 w 1522297"/>
                  <a:gd name="connsiteY0" fmla="*/ 298787 h 1520882"/>
                  <a:gd name="connsiteX1" fmla="*/ 290005 w 1522297"/>
                  <a:gd name="connsiteY1" fmla="*/ 180367 h 1520882"/>
                  <a:gd name="connsiteX2" fmla="*/ 1400068 w 1522297"/>
                  <a:gd name="connsiteY2" fmla="*/ 1627 h 1520882"/>
                  <a:gd name="connsiteX3" fmla="*/ 1516895 w 1522297"/>
                  <a:gd name="connsiteY3" fmla="*/ 134313 h 1520882"/>
                  <a:gd name="connsiteX4" fmla="*/ 1330416 w 1522297"/>
                  <a:gd name="connsiteY4" fmla="*/ 1169916 h 1520882"/>
                  <a:gd name="connsiteX5" fmla="*/ 1194380 w 1522297"/>
                  <a:gd name="connsiteY5" fmla="*/ 1308982 h 1520882"/>
                  <a:gd name="connsiteX6" fmla="*/ 207028 w 1522297"/>
                  <a:gd name="connsiteY6" fmla="*/ 1520109 h 1520882"/>
                  <a:gd name="connsiteX7" fmla="*/ 825 w 1522297"/>
                  <a:gd name="connsiteY7" fmla="*/ 1340180 h 1520882"/>
                  <a:gd name="connsiteX8" fmla="*/ 149625 w 1522297"/>
                  <a:gd name="connsiteY8" fmla="*/ 298787 h 1520882"/>
                  <a:gd name="connsiteX0" fmla="*/ 149807 w 1522479"/>
                  <a:gd name="connsiteY0" fmla="*/ 298787 h 1440122"/>
                  <a:gd name="connsiteX1" fmla="*/ 290187 w 1522479"/>
                  <a:gd name="connsiteY1" fmla="*/ 180367 h 1440122"/>
                  <a:gd name="connsiteX2" fmla="*/ 1400250 w 1522479"/>
                  <a:gd name="connsiteY2" fmla="*/ 1627 h 1440122"/>
                  <a:gd name="connsiteX3" fmla="*/ 1517077 w 1522479"/>
                  <a:gd name="connsiteY3" fmla="*/ 134313 h 1440122"/>
                  <a:gd name="connsiteX4" fmla="*/ 1330598 w 1522479"/>
                  <a:gd name="connsiteY4" fmla="*/ 1169916 h 1440122"/>
                  <a:gd name="connsiteX5" fmla="*/ 1194562 w 1522479"/>
                  <a:gd name="connsiteY5" fmla="*/ 1308982 h 1440122"/>
                  <a:gd name="connsiteX6" fmla="*/ 195960 w 1522479"/>
                  <a:gd name="connsiteY6" fmla="*/ 1432429 h 1440122"/>
                  <a:gd name="connsiteX7" fmla="*/ 1007 w 1522479"/>
                  <a:gd name="connsiteY7" fmla="*/ 1340180 h 1440122"/>
                  <a:gd name="connsiteX8" fmla="*/ 149807 w 1522479"/>
                  <a:gd name="connsiteY8" fmla="*/ 298787 h 1440122"/>
                  <a:gd name="connsiteX0" fmla="*/ 149808 w 1522480"/>
                  <a:gd name="connsiteY0" fmla="*/ 298787 h 1440122"/>
                  <a:gd name="connsiteX1" fmla="*/ 290188 w 1522480"/>
                  <a:gd name="connsiteY1" fmla="*/ 180367 h 1440122"/>
                  <a:gd name="connsiteX2" fmla="*/ 1400251 w 1522480"/>
                  <a:gd name="connsiteY2" fmla="*/ 1627 h 1440122"/>
                  <a:gd name="connsiteX3" fmla="*/ 1517078 w 1522480"/>
                  <a:gd name="connsiteY3" fmla="*/ 134313 h 1440122"/>
                  <a:gd name="connsiteX4" fmla="*/ 1330599 w 1522480"/>
                  <a:gd name="connsiteY4" fmla="*/ 1169916 h 1440122"/>
                  <a:gd name="connsiteX5" fmla="*/ 1160813 w 1522480"/>
                  <a:gd name="connsiteY5" fmla="*/ 1189988 h 1440122"/>
                  <a:gd name="connsiteX6" fmla="*/ 195961 w 1522480"/>
                  <a:gd name="connsiteY6" fmla="*/ 1432429 h 1440122"/>
                  <a:gd name="connsiteX7" fmla="*/ 1008 w 1522480"/>
                  <a:gd name="connsiteY7" fmla="*/ 1340180 h 1440122"/>
                  <a:gd name="connsiteX8" fmla="*/ 149808 w 1522480"/>
                  <a:gd name="connsiteY8" fmla="*/ 298787 h 1440122"/>
                  <a:gd name="connsiteX0" fmla="*/ 149808 w 1519545"/>
                  <a:gd name="connsiteY0" fmla="*/ 341963 h 1483298"/>
                  <a:gd name="connsiteX1" fmla="*/ 290188 w 1519545"/>
                  <a:gd name="connsiteY1" fmla="*/ 223543 h 1483298"/>
                  <a:gd name="connsiteX2" fmla="*/ 1340251 w 1519545"/>
                  <a:gd name="connsiteY2" fmla="*/ 964 h 1483298"/>
                  <a:gd name="connsiteX3" fmla="*/ 1517078 w 1519545"/>
                  <a:gd name="connsiteY3" fmla="*/ 177489 h 1483298"/>
                  <a:gd name="connsiteX4" fmla="*/ 1330599 w 1519545"/>
                  <a:gd name="connsiteY4" fmla="*/ 1213092 h 1483298"/>
                  <a:gd name="connsiteX5" fmla="*/ 1160813 w 1519545"/>
                  <a:gd name="connsiteY5" fmla="*/ 1233164 h 1483298"/>
                  <a:gd name="connsiteX6" fmla="*/ 195961 w 1519545"/>
                  <a:gd name="connsiteY6" fmla="*/ 1475605 h 1483298"/>
                  <a:gd name="connsiteX7" fmla="*/ 1008 w 1519545"/>
                  <a:gd name="connsiteY7" fmla="*/ 1383356 h 1483298"/>
                  <a:gd name="connsiteX8" fmla="*/ 149808 w 1519545"/>
                  <a:gd name="connsiteY8" fmla="*/ 341963 h 1483298"/>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330599 w 1469329"/>
                  <a:gd name="connsiteY4" fmla="*/ 12135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9808 w 1469329"/>
                  <a:gd name="connsiteY0" fmla="*/ 342420 h 1483755"/>
                  <a:gd name="connsiteX1" fmla="*/ 290188 w 1469329"/>
                  <a:gd name="connsiteY1" fmla="*/ 224000 h 1483755"/>
                  <a:gd name="connsiteX2" fmla="*/ 1340251 w 1469329"/>
                  <a:gd name="connsiteY2" fmla="*/ 1421 h 1483755"/>
                  <a:gd name="connsiteX3" fmla="*/ 1464578 w 1469329"/>
                  <a:gd name="connsiteY3" fmla="*/ 143500 h 1483755"/>
                  <a:gd name="connsiteX4" fmla="*/ 1278099 w 1469329"/>
                  <a:gd name="connsiteY4" fmla="*/ 1103949 h 1483755"/>
                  <a:gd name="connsiteX5" fmla="*/ 1160813 w 1469329"/>
                  <a:gd name="connsiteY5" fmla="*/ 1233621 h 1483755"/>
                  <a:gd name="connsiteX6" fmla="*/ 195961 w 1469329"/>
                  <a:gd name="connsiteY6" fmla="*/ 1476062 h 1483755"/>
                  <a:gd name="connsiteX7" fmla="*/ 1008 w 1469329"/>
                  <a:gd name="connsiteY7" fmla="*/ 1383813 h 1483755"/>
                  <a:gd name="connsiteX8" fmla="*/ 149808 w 1469329"/>
                  <a:gd name="connsiteY8" fmla="*/ 342420 h 1483755"/>
                  <a:gd name="connsiteX0" fmla="*/ 148801 w 1468322"/>
                  <a:gd name="connsiteY0" fmla="*/ 342420 h 1484497"/>
                  <a:gd name="connsiteX1" fmla="*/ 289181 w 1468322"/>
                  <a:gd name="connsiteY1" fmla="*/ 224000 h 1484497"/>
                  <a:gd name="connsiteX2" fmla="*/ 1339244 w 1468322"/>
                  <a:gd name="connsiteY2" fmla="*/ 1421 h 1484497"/>
                  <a:gd name="connsiteX3" fmla="*/ 1463571 w 1468322"/>
                  <a:gd name="connsiteY3" fmla="*/ 143500 h 1484497"/>
                  <a:gd name="connsiteX4" fmla="*/ 1277092 w 1468322"/>
                  <a:gd name="connsiteY4" fmla="*/ 1103949 h 1484497"/>
                  <a:gd name="connsiteX5" fmla="*/ 1159806 w 1468322"/>
                  <a:gd name="connsiteY5" fmla="*/ 1233621 h 1484497"/>
                  <a:gd name="connsiteX6" fmla="*/ 194954 w 1468322"/>
                  <a:gd name="connsiteY6" fmla="*/ 1476062 h 1484497"/>
                  <a:gd name="connsiteX7" fmla="*/ 1 w 1468322"/>
                  <a:gd name="connsiteY7" fmla="*/ 1383813 h 1484497"/>
                  <a:gd name="connsiteX8" fmla="*/ 148801 w 1468322"/>
                  <a:gd name="connsiteY8" fmla="*/ 342420 h 1484497"/>
                  <a:gd name="connsiteX0" fmla="*/ 148800 w 1468321"/>
                  <a:gd name="connsiteY0" fmla="*/ 342420 h 1495611"/>
                  <a:gd name="connsiteX1" fmla="*/ 289180 w 1468321"/>
                  <a:gd name="connsiteY1" fmla="*/ 224000 h 1495611"/>
                  <a:gd name="connsiteX2" fmla="*/ 1339243 w 1468321"/>
                  <a:gd name="connsiteY2" fmla="*/ 1421 h 1495611"/>
                  <a:gd name="connsiteX3" fmla="*/ 1463570 w 1468321"/>
                  <a:gd name="connsiteY3" fmla="*/ 143500 h 1495611"/>
                  <a:gd name="connsiteX4" fmla="*/ 1277091 w 1468321"/>
                  <a:gd name="connsiteY4" fmla="*/ 1103949 h 1495611"/>
                  <a:gd name="connsiteX5" fmla="*/ 1159805 w 1468321"/>
                  <a:gd name="connsiteY5" fmla="*/ 1233621 h 1495611"/>
                  <a:gd name="connsiteX6" fmla="*/ 194953 w 1468321"/>
                  <a:gd name="connsiteY6" fmla="*/ 1476062 h 1495611"/>
                  <a:gd name="connsiteX7" fmla="*/ 0 w 1468321"/>
                  <a:gd name="connsiteY7" fmla="*/ 1383813 h 1495611"/>
                  <a:gd name="connsiteX8" fmla="*/ 148800 w 1468321"/>
                  <a:gd name="connsiteY8" fmla="*/ 342420 h 1495611"/>
                  <a:gd name="connsiteX0" fmla="*/ 148800 w 1468321"/>
                  <a:gd name="connsiteY0" fmla="*/ 342420 h 1491442"/>
                  <a:gd name="connsiteX1" fmla="*/ 289180 w 1468321"/>
                  <a:gd name="connsiteY1" fmla="*/ 224000 h 1491442"/>
                  <a:gd name="connsiteX2" fmla="*/ 1339243 w 1468321"/>
                  <a:gd name="connsiteY2" fmla="*/ 1421 h 1491442"/>
                  <a:gd name="connsiteX3" fmla="*/ 1463570 w 1468321"/>
                  <a:gd name="connsiteY3" fmla="*/ 143500 h 1491442"/>
                  <a:gd name="connsiteX4" fmla="*/ 1277091 w 1468321"/>
                  <a:gd name="connsiteY4" fmla="*/ 1103949 h 1491442"/>
                  <a:gd name="connsiteX5" fmla="*/ 1159805 w 1468321"/>
                  <a:gd name="connsiteY5" fmla="*/ 1233621 h 1491442"/>
                  <a:gd name="connsiteX6" fmla="*/ 194953 w 1468321"/>
                  <a:gd name="connsiteY6" fmla="*/ 1476062 h 1491442"/>
                  <a:gd name="connsiteX7" fmla="*/ 0 w 1468321"/>
                  <a:gd name="connsiteY7" fmla="*/ 1383813 h 1491442"/>
                  <a:gd name="connsiteX8" fmla="*/ 148800 w 1468321"/>
                  <a:gd name="connsiteY8" fmla="*/ 342420 h 1491442"/>
                  <a:gd name="connsiteX0" fmla="*/ 148800 w 1468321"/>
                  <a:gd name="connsiteY0" fmla="*/ 342420 h 1486450"/>
                  <a:gd name="connsiteX1" fmla="*/ 289180 w 1468321"/>
                  <a:gd name="connsiteY1" fmla="*/ 224000 h 1486450"/>
                  <a:gd name="connsiteX2" fmla="*/ 1339243 w 1468321"/>
                  <a:gd name="connsiteY2" fmla="*/ 1421 h 1486450"/>
                  <a:gd name="connsiteX3" fmla="*/ 1463570 w 1468321"/>
                  <a:gd name="connsiteY3" fmla="*/ 143500 h 1486450"/>
                  <a:gd name="connsiteX4" fmla="*/ 1277091 w 1468321"/>
                  <a:gd name="connsiteY4" fmla="*/ 1103949 h 1486450"/>
                  <a:gd name="connsiteX5" fmla="*/ 1159805 w 1468321"/>
                  <a:gd name="connsiteY5" fmla="*/ 1233621 h 1486450"/>
                  <a:gd name="connsiteX6" fmla="*/ 194953 w 1468321"/>
                  <a:gd name="connsiteY6" fmla="*/ 1476062 h 1486450"/>
                  <a:gd name="connsiteX7" fmla="*/ 0 w 1468321"/>
                  <a:gd name="connsiteY7" fmla="*/ 1383813 h 1486450"/>
                  <a:gd name="connsiteX8" fmla="*/ 148800 w 1468321"/>
                  <a:gd name="connsiteY8" fmla="*/ 342420 h 1486450"/>
                  <a:gd name="connsiteX0" fmla="*/ 148800 w 1468321"/>
                  <a:gd name="connsiteY0" fmla="*/ 342420 h 1488094"/>
                  <a:gd name="connsiteX1" fmla="*/ 289180 w 1468321"/>
                  <a:gd name="connsiteY1" fmla="*/ 224000 h 1488094"/>
                  <a:gd name="connsiteX2" fmla="*/ 1339243 w 1468321"/>
                  <a:gd name="connsiteY2" fmla="*/ 1421 h 1488094"/>
                  <a:gd name="connsiteX3" fmla="*/ 1463570 w 1468321"/>
                  <a:gd name="connsiteY3" fmla="*/ 143500 h 1488094"/>
                  <a:gd name="connsiteX4" fmla="*/ 1277091 w 1468321"/>
                  <a:gd name="connsiteY4" fmla="*/ 1103949 h 1488094"/>
                  <a:gd name="connsiteX5" fmla="*/ 1159805 w 1468321"/>
                  <a:gd name="connsiteY5" fmla="*/ 1233621 h 1488094"/>
                  <a:gd name="connsiteX6" fmla="*/ 194953 w 1468321"/>
                  <a:gd name="connsiteY6" fmla="*/ 1476062 h 1488094"/>
                  <a:gd name="connsiteX7" fmla="*/ 0 w 1468321"/>
                  <a:gd name="connsiteY7" fmla="*/ 1383813 h 1488094"/>
                  <a:gd name="connsiteX8" fmla="*/ 148800 w 1468321"/>
                  <a:gd name="connsiteY8" fmla="*/ 342420 h 1488094"/>
                  <a:gd name="connsiteX0" fmla="*/ 148800 w 1468321"/>
                  <a:gd name="connsiteY0" fmla="*/ 342420 h 1492244"/>
                  <a:gd name="connsiteX1" fmla="*/ 289180 w 1468321"/>
                  <a:gd name="connsiteY1" fmla="*/ 224000 h 1492244"/>
                  <a:gd name="connsiteX2" fmla="*/ 1339243 w 1468321"/>
                  <a:gd name="connsiteY2" fmla="*/ 1421 h 1492244"/>
                  <a:gd name="connsiteX3" fmla="*/ 1463570 w 1468321"/>
                  <a:gd name="connsiteY3" fmla="*/ 143500 h 1492244"/>
                  <a:gd name="connsiteX4" fmla="*/ 1277091 w 1468321"/>
                  <a:gd name="connsiteY4" fmla="*/ 1103949 h 1492244"/>
                  <a:gd name="connsiteX5" fmla="*/ 1159805 w 1468321"/>
                  <a:gd name="connsiteY5" fmla="*/ 1233621 h 1492244"/>
                  <a:gd name="connsiteX6" fmla="*/ 194953 w 1468321"/>
                  <a:gd name="connsiteY6" fmla="*/ 1476062 h 1492244"/>
                  <a:gd name="connsiteX7" fmla="*/ 0 w 1468321"/>
                  <a:gd name="connsiteY7" fmla="*/ 1383813 h 1492244"/>
                  <a:gd name="connsiteX8" fmla="*/ 148800 w 1468321"/>
                  <a:gd name="connsiteY8" fmla="*/ 342420 h 1492244"/>
                  <a:gd name="connsiteX0" fmla="*/ 148931 w 1468452"/>
                  <a:gd name="connsiteY0" fmla="*/ 342420 h 1489509"/>
                  <a:gd name="connsiteX1" fmla="*/ 289311 w 1468452"/>
                  <a:gd name="connsiteY1" fmla="*/ 224000 h 1489509"/>
                  <a:gd name="connsiteX2" fmla="*/ 1339374 w 1468452"/>
                  <a:gd name="connsiteY2" fmla="*/ 1421 h 1489509"/>
                  <a:gd name="connsiteX3" fmla="*/ 1463701 w 1468452"/>
                  <a:gd name="connsiteY3" fmla="*/ 143500 h 1489509"/>
                  <a:gd name="connsiteX4" fmla="*/ 1277222 w 1468452"/>
                  <a:gd name="connsiteY4" fmla="*/ 1103949 h 1489509"/>
                  <a:gd name="connsiteX5" fmla="*/ 1159936 w 1468452"/>
                  <a:gd name="connsiteY5" fmla="*/ 1233621 h 1489509"/>
                  <a:gd name="connsiteX6" fmla="*/ 195084 w 1468452"/>
                  <a:gd name="connsiteY6" fmla="*/ 1476062 h 1489509"/>
                  <a:gd name="connsiteX7" fmla="*/ 131 w 1468452"/>
                  <a:gd name="connsiteY7" fmla="*/ 1383813 h 1489509"/>
                  <a:gd name="connsiteX8" fmla="*/ 148931 w 1468452"/>
                  <a:gd name="connsiteY8" fmla="*/ 342420 h 1489509"/>
                  <a:gd name="connsiteX0" fmla="*/ 148931 w 1465564"/>
                  <a:gd name="connsiteY0" fmla="*/ 410617 h 1557706"/>
                  <a:gd name="connsiteX1" fmla="*/ 289311 w 1465564"/>
                  <a:gd name="connsiteY1" fmla="*/ 292197 h 1557706"/>
                  <a:gd name="connsiteX2" fmla="*/ 1253125 w 1465564"/>
                  <a:gd name="connsiteY2" fmla="*/ 727 h 1557706"/>
                  <a:gd name="connsiteX3" fmla="*/ 1463701 w 1465564"/>
                  <a:gd name="connsiteY3" fmla="*/ 211697 h 1557706"/>
                  <a:gd name="connsiteX4" fmla="*/ 1277222 w 1465564"/>
                  <a:gd name="connsiteY4" fmla="*/ 1172146 h 1557706"/>
                  <a:gd name="connsiteX5" fmla="*/ 1159936 w 1465564"/>
                  <a:gd name="connsiteY5" fmla="*/ 1301818 h 1557706"/>
                  <a:gd name="connsiteX6" fmla="*/ 195084 w 1465564"/>
                  <a:gd name="connsiteY6" fmla="*/ 1544259 h 1557706"/>
                  <a:gd name="connsiteX7" fmla="*/ 131 w 1465564"/>
                  <a:gd name="connsiteY7" fmla="*/ 1452010 h 1557706"/>
                  <a:gd name="connsiteX8" fmla="*/ 148931 w 1465564"/>
                  <a:gd name="connsiteY8" fmla="*/ 410617 h 1557706"/>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77222 w 1368665"/>
                  <a:gd name="connsiteY4" fmla="*/ 1172782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48931 w 1368665"/>
                  <a:gd name="connsiteY0" fmla="*/ 411253 h 1558342"/>
                  <a:gd name="connsiteX1" fmla="*/ 289311 w 1368665"/>
                  <a:gd name="connsiteY1" fmla="*/ 292833 h 1558342"/>
                  <a:gd name="connsiteX2" fmla="*/ 1253125 w 1368665"/>
                  <a:gd name="connsiteY2" fmla="*/ 1363 h 1558342"/>
                  <a:gd name="connsiteX3" fmla="*/ 1362452 w 1368665"/>
                  <a:gd name="connsiteY3" fmla="*/ 146574 h 1558342"/>
                  <a:gd name="connsiteX4" fmla="*/ 1217223 w 1368665"/>
                  <a:gd name="connsiteY4" fmla="*/ 966108 h 1558342"/>
                  <a:gd name="connsiteX5" fmla="*/ 1159936 w 1368665"/>
                  <a:gd name="connsiteY5" fmla="*/ 1302454 h 1558342"/>
                  <a:gd name="connsiteX6" fmla="*/ 195084 w 1368665"/>
                  <a:gd name="connsiteY6" fmla="*/ 1544895 h 1558342"/>
                  <a:gd name="connsiteX7" fmla="*/ 131 w 1368665"/>
                  <a:gd name="connsiteY7" fmla="*/ 1452646 h 1558342"/>
                  <a:gd name="connsiteX8" fmla="*/ 148931 w 1368665"/>
                  <a:gd name="connsiteY8" fmla="*/ 411253 h 1558342"/>
                  <a:gd name="connsiteX0" fmla="*/ 130212 w 1349946"/>
                  <a:gd name="connsiteY0" fmla="*/ 411253 h 1549172"/>
                  <a:gd name="connsiteX1" fmla="*/ 270592 w 1349946"/>
                  <a:gd name="connsiteY1" fmla="*/ 292833 h 1549172"/>
                  <a:gd name="connsiteX2" fmla="*/ 1234406 w 1349946"/>
                  <a:gd name="connsiteY2" fmla="*/ 1363 h 1549172"/>
                  <a:gd name="connsiteX3" fmla="*/ 1343733 w 1349946"/>
                  <a:gd name="connsiteY3" fmla="*/ 146574 h 1549172"/>
                  <a:gd name="connsiteX4" fmla="*/ 1198504 w 1349946"/>
                  <a:gd name="connsiteY4" fmla="*/ 966108 h 1549172"/>
                  <a:gd name="connsiteX5" fmla="*/ 1141217 w 1349946"/>
                  <a:gd name="connsiteY5" fmla="*/ 1302454 h 1549172"/>
                  <a:gd name="connsiteX6" fmla="*/ 176365 w 1349946"/>
                  <a:gd name="connsiteY6" fmla="*/ 1544895 h 1549172"/>
                  <a:gd name="connsiteX7" fmla="*/ 161 w 1349946"/>
                  <a:gd name="connsiteY7" fmla="*/ 1308601 h 1549172"/>
                  <a:gd name="connsiteX8" fmla="*/ 130212 w 1349946"/>
                  <a:gd name="connsiteY8" fmla="*/ 411253 h 1549172"/>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141231 w 1349960"/>
                  <a:gd name="connsiteY5" fmla="*/ 1302454 h 1409196"/>
                  <a:gd name="connsiteX6" fmla="*/ 168880 w 1349960"/>
                  <a:gd name="connsiteY6" fmla="*/ 1394587 h 1409196"/>
                  <a:gd name="connsiteX7" fmla="*/ 175 w 1349960"/>
                  <a:gd name="connsiteY7" fmla="*/ 1308601 h 1409196"/>
                  <a:gd name="connsiteX8" fmla="*/ 130226 w 1349960"/>
                  <a:gd name="connsiteY8" fmla="*/ 411253 h 1409196"/>
                  <a:gd name="connsiteX0" fmla="*/ 130226 w 1349960"/>
                  <a:gd name="connsiteY0" fmla="*/ 411253 h 1409196"/>
                  <a:gd name="connsiteX1" fmla="*/ 270606 w 1349960"/>
                  <a:gd name="connsiteY1" fmla="*/ 292833 h 1409196"/>
                  <a:gd name="connsiteX2" fmla="*/ 1234420 w 1349960"/>
                  <a:gd name="connsiteY2" fmla="*/ 1363 h 1409196"/>
                  <a:gd name="connsiteX3" fmla="*/ 1343747 w 1349960"/>
                  <a:gd name="connsiteY3" fmla="*/ 146574 h 1409196"/>
                  <a:gd name="connsiteX4" fmla="*/ 1198518 w 1349960"/>
                  <a:gd name="connsiteY4" fmla="*/ 966108 h 1409196"/>
                  <a:gd name="connsiteX5" fmla="*/ 1069982 w 1349960"/>
                  <a:gd name="connsiteY5" fmla="*/ 1105174 h 1409196"/>
                  <a:gd name="connsiteX6" fmla="*/ 168880 w 1349960"/>
                  <a:gd name="connsiteY6" fmla="*/ 1394587 h 1409196"/>
                  <a:gd name="connsiteX7" fmla="*/ 175 w 1349960"/>
                  <a:gd name="connsiteY7" fmla="*/ 1308601 h 1409196"/>
                  <a:gd name="connsiteX8" fmla="*/ 130226 w 1349960"/>
                  <a:gd name="connsiteY8" fmla="*/ 411253 h 140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60" h="1409196">
                    <a:moveTo>
                      <a:pt x="130226" y="411253"/>
                    </a:moveTo>
                    <a:cubicBezTo>
                      <a:pt x="140523" y="302101"/>
                      <a:pt x="217060" y="309309"/>
                      <a:pt x="270606" y="292833"/>
                    </a:cubicBezTo>
                    <a:lnTo>
                      <a:pt x="1234420" y="1363"/>
                    </a:lnTo>
                    <a:cubicBezTo>
                      <a:pt x="1344206" y="-10208"/>
                      <a:pt x="1361986" y="53050"/>
                      <a:pt x="1343747" y="146574"/>
                    </a:cubicBezTo>
                    <a:lnTo>
                      <a:pt x="1198518" y="966108"/>
                    </a:lnTo>
                    <a:cubicBezTo>
                      <a:pt x="1179120" y="1069850"/>
                      <a:pt x="1143349" y="1071081"/>
                      <a:pt x="1069982" y="1105174"/>
                    </a:cubicBezTo>
                    <a:lnTo>
                      <a:pt x="168880" y="1394587"/>
                    </a:lnTo>
                    <a:cubicBezTo>
                      <a:pt x="65970" y="1428257"/>
                      <a:pt x="-3984" y="1405396"/>
                      <a:pt x="175" y="1308601"/>
                    </a:cubicBezTo>
                    <a:lnTo>
                      <a:pt x="130226" y="411253"/>
                    </a:lnTo>
                    <a:close/>
                  </a:path>
                </a:pathLst>
              </a:custGeom>
              <a:gradFill>
                <a:gsLst>
                  <a:gs pos="55000">
                    <a:schemeClr val="bg1">
                      <a:alpha val="0"/>
                    </a:schemeClr>
                  </a:gs>
                  <a:gs pos="0">
                    <a:srgbClr val="FFB9B9">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35">
                <a:extLst>
                  <a:ext uri="{FF2B5EF4-FFF2-40B4-BE49-F238E27FC236}">
                    <a16:creationId xmlns:a16="http://schemas.microsoft.com/office/drawing/2014/main" id="{01431A77-75C4-F6F8-DC89-39ED0F7B28D6}"/>
                  </a:ext>
                </a:extLst>
              </p:cNvPr>
              <p:cNvSpPr/>
              <p:nvPr/>
            </p:nvSpPr>
            <p:spPr>
              <a:xfrm>
                <a:off x="397847" y="1997111"/>
                <a:ext cx="424140" cy="114819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39" h="1491180">
                    <a:moveTo>
                      <a:pt x="937" y="47591"/>
                    </a:moveTo>
                    <a:cubicBezTo>
                      <a:pt x="-6845" y="-11444"/>
                      <a:pt x="35460" y="-13128"/>
                      <a:pt x="68200" y="29141"/>
                    </a:cubicBezTo>
                    <a:lnTo>
                      <a:pt x="432508" y="320588"/>
                    </a:lnTo>
                    <a:cubicBezTo>
                      <a:pt x="465019" y="354072"/>
                      <a:pt x="468955" y="392319"/>
                      <a:pt x="465748" y="428184"/>
                    </a:cubicBezTo>
                    <a:lnTo>
                      <a:pt x="549092" y="1414020"/>
                    </a:lnTo>
                    <a:cubicBezTo>
                      <a:pt x="559457" y="1464378"/>
                      <a:pt x="522196" y="1519498"/>
                      <a:pt x="477792" y="1474606"/>
                    </a:cubicBezTo>
                    <a:lnTo>
                      <a:pt x="144279" y="1147320"/>
                    </a:lnTo>
                    <a:cubicBezTo>
                      <a:pt x="115185" y="1123133"/>
                      <a:pt x="88473" y="1087039"/>
                      <a:pt x="85573" y="1031895"/>
                    </a:cubicBezTo>
                    <a:lnTo>
                      <a:pt x="937" y="47591"/>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35">
                <a:extLst>
                  <a:ext uri="{FF2B5EF4-FFF2-40B4-BE49-F238E27FC236}">
                    <a16:creationId xmlns:a16="http://schemas.microsoft.com/office/drawing/2014/main" id="{AA8C6E02-640F-329B-A89B-2C8BE65058B7}"/>
                  </a:ext>
                </a:extLst>
              </p:cNvPr>
              <p:cNvSpPr/>
              <p:nvPr/>
            </p:nvSpPr>
            <p:spPr>
              <a:xfrm>
                <a:off x="912187" y="4360292"/>
                <a:ext cx="393337" cy="1135741"/>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1468 w 526252"/>
                  <a:gd name="connsiteY0" fmla="*/ 79309 h 1627050"/>
                  <a:gd name="connsiteX1" fmla="*/ 71111 w 526252"/>
                  <a:gd name="connsiteY1" fmla="*/ 13234 h 1627050"/>
                  <a:gd name="connsiteX2" fmla="*/ 435782 w 526252"/>
                  <a:gd name="connsiteY2" fmla="*/ 377702 h 1627050"/>
                  <a:gd name="connsiteX3" fmla="*/ 480238 w 526252"/>
                  <a:gd name="connsiteY3" fmla="*/ 504659 h 1627050"/>
                  <a:gd name="connsiteX4" fmla="*/ 526155 w 526252"/>
                  <a:gd name="connsiteY4" fmla="*/ 1532048 h 1627050"/>
                  <a:gd name="connsiteX5" fmla="*/ 423074 w 526252"/>
                  <a:gd name="connsiteY5" fmla="*/ 1612318 h 1627050"/>
                  <a:gd name="connsiteX6" fmla="*/ 123361 w 526252"/>
                  <a:gd name="connsiteY6" fmla="*/ 1217103 h 1627050"/>
                  <a:gd name="connsiteX7" fmla="*/ 56839 w 526252"/>
                  <a:gd name="connsiteY7" fmla="*/ 1083320 h 1627050"/>
                  <a:gd name="connsiteX8" fmla="*/ 1468 w 526252"/>
                  <a:gd name="connsiteY8" fmla="*/ 79309 h 1627050"/>
                  <a:gd name="connsiteX0" fmla="*/ 1468 w 512971"/>
                  <a:gd name="connsiteY0" fmla="*/ 79309 h 1637747"/>
                  <a:gd name="connsiteX1" fmla="*/ 71111 w 512971"/>
                  <a:gd name="connsiteY1" fmla="*/ 13234 h 1637747"/>
                  <a:gd name="connsiteX2" fmla="*/ 435782 w 512971"/>
                  <a:gd name="connsiteY2" fmla="*/ 377702 h 1637747"/>
                  <a:gd name="connsiteX3" fmla="*/ 480238 w 512971"/>
                  <a:gd name="connsiteY3" fmla="*/ 504659 h 1637747"/>
                  <a:gd name="connsiteX4" fmla="*/ 512854 w 512971"/>
                  <a:gd name="connsiteY4" fmla="*/ 1571949 h 1637747"/>
                  <a:gd name="connsiteX5" fmla="*/ 423074 w 512971"/>
                  <a:gd name="connsiteY5" fmla="*/ 1612318 h 1637747"/>
                  <a:gd name="connsiteX6" fmla="*/ 123361 w 512971"/>
                  <a:gd name="connsiteY6" fmla="*/ 1217103 h 1637747"/>
                  <a:gd name="connsiteX7" fmla="*/ 56839 w 512971"/>
                  <a:gd name="connsiteY7" fmla="*/ 1083320 h 1637747"/>
                  <a:gd name="connsiteX8" fmla="*/ 1468 w 512971"/>
                  <a:gd name="connsiteY8" fmla="*/ 79309 h 1637747"/>
                  <a:gd name="connsiteX0" fmla="*/ 1468 w 513000"/>
                  <a:gd name="connsiteY0" fmla="*/ 79309 h 1647743"/>
                  <a:gd name="connsiteX1" fmla="*/ 71111 w 513000"/>
                  <a:gd name="connsiteY1" fmla="*/ 13234 h 1647743"/>
                  <a:gd name="connsiteX2" fmla="*/ 435782 w 513000"/>
                  <a:gd name="connsiteY2" fmla="*/ 377702 h 1647743"/>
                  <a:gd name="connsiteX3" fmla="*/ 480238 w 513000"/>
                  <a:gd name="connsiteY3" fmla="*/ 504659 h 1647743"/>
                  <a:gd name="connsiteX4" fmla="*/ 512854 w 513000"/>
                  <a:gd name="connsiteY4" fmla="*/ 1571949 h 1647743"/>
                  <a:gd name="connsiteX5" fmla="*/ 423074 w 513000"/>
                  <a:gd name="connsiteY5" fmla="*/ 1612318 h 1647743"/>
                  <a:gd name="connsiteX6" fmla="*/ 123361 w 513000"/>
                  <a:gd name="connsiteY6" fmla="*/ 1217103 h 1647743"/>
                  <a:gd name="connsiteX7" fmla="*/ 56839 w 513000"/>
                  <a:gd name="connsiteY7" fmla="*/ 1083320 h 1647743"/>
                  <a:gd name="connsiteX8" fmla="*/ 1468 w 513000"/>
                  <a:gd name="connsiteY8" fmla="*/ 79309 h 1647743"/>
                  <a:gd name="connsiteX0" fmla="*/ 1468 w 513000"/>
                  <a:gd name="connsiteY0" fmla="*/ 79309 h 1652742"/>
                  <a:gd name="connsiteX1" fmla="*/ 71111 w 513000"/>
                  <a:gd name="connsiteY1" fmla="*/ 13234 h 1652742"/>
                  <a:gd name="connsiteX2" fmla="*/ 435782 w 513000"/>
                  <a:gd name="connsiteY2" fmla="*/ 377702 h 1652742"/>
                  <a:gd name="connsiteX3" fmla="*/ 480238 w 513000"/>
                  <a:gd name="connsiteY3" fmla="*/ 504659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35782 w 513000"/>
                  <a:gd name="connsiteY2" fmla="*/ 377702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1468 w 513000"/>
                  <a:gd name="connsiteY0" fmla="*/ 79309 h 1652742"/>
                  <a:gd name="connsiteX1" fmla="*/ 71111 w 513000"/>
                  <a:gd name="connsiteY1" fmla="*/ 13234 h 1652742"/>
                  <a:gd name="connsiteX2" fmla="*/ 452407 w 513000"/>
                  <a:gd name="connsiteY2" fmla="*/ 637059 h 1652742"/>
                  <a:gd name="connsiteX3" fmla="*/ 486888 w 513000"/>
                  <a:gd name="connsiteY3" fmla="*/ 797267 h 1652742"/>
                  <a:gd name="connsiteX4" fmla="*/ 512854 w 513000"/>
                  <a:gd name="connsiteY4" fmla="*/ 1571949 h 1652742"/>
                  <a:gd name="connsiteX5" fmla="*/ 423074 w 513000"/>
                  <a:gd name="connsiteY5" fmla="*/ 1612318 h 1652742"/>
                  <a:gd name="connsiteX6" fmla="*/ 123361 w 513000"/>
                  <a:gd name="connsiteY6" fmla="*/ 1217103 h 1652742"/>
                  <a:gd name="connsiteX7" fmla="*/ 56839 w 513000"/>
                  <a:gd name="connsiteY7" fmla="*/ 1083320 h 1652742"/>
                  <a:gd name="connsiteX8" fmla="*/ 1468 w 513000"/>
                  <a:gd name="connsiteY8" fmla="*/ 79309 h 1652742"/>
                  <a:gd name="connsiteX0" fmla="*/ 3149 w 484755"/>
                  <a:gd name="connsiteY0" fmla="*/ 337900 h 1642000"/>
                  <a:gd name="connsiteX1" fmla="*/ 42866 w 484755"/>
                  <a:gd name="connsiteY1" fmla="*/ 2492 h 1642000"/>
                  <a:gd name="connsiteX2" fmla="*/ 424162 w 484755"/>
                  <a:gd name="connsiteY2" fmla="*/ 626317 h 1642000"/>
                  <a:gd name="connsiteX3" fmla="*/ 458643 w 484755"/>
                  <a:gd name="connsiteY3" fmla="*/ 786525 h 1642000"/>
                  <a:gd name="connsiteX4" fmla="*/ 484609 w 484755"/>
                  <a:gd name="connsiteY4" fmla="*/ 1561207 h 1642000"/>
                  <a:gd name="connsiteX5" fmla="*/ 394829 w 484755"/>
                  <a:gd name="connsiteY5" fmla="*/ 1601576 h 1642000"/>
                  <a:gd name="connsiteX6" fmla="*/ 95116 w 484755"/>
                  <a:gd name="connsiteY6" fmla="*/ 1206361 h 1642000"/>
                  <a:gd name="connsiteX7" fmla="*/ 28594 w 484755"/>
                  <a:gd name="connsiteY7" fmla="*/ 1072578 h 1642000"/>
                  <a:gd name="connsiteX8" fmla="*/ 3149 w 484755"/>
                  <a:gd name="connsiteY8" fmla="*/ 337900 h 1642000"/>
                  <a:gd name="connsiteX0" fmla="*/ 1565 w 483171"/>
                  <a:gd name="connsiteY0" fmla="*/ 82042 h 1386142"/>
                  <a:gd name="connsiteX1" fmla="*/ 67883 w 483171"/>
                  <a:gd name="connsiteY1" fmla="*/ 12642 h 1386142"/>
                  <a:gd name="connsiteX2" fmla="*/ 422578 w 483171"/>
                  <a:gd name="connsiteY2" fmla="*/ 370459 h 1386142"/>
                  <a:gd name="connsiteX3" fmla="*/ 457059 w 483171"/>
                  <a:gd name="connsiteY3" fmla="*/ 530667 h 1386142"/>
                  <a:gd name="connsiteX4" fmla="*/ 483025 w 483171"/>
                  <a:gd name="connsiteY4" fmla="*/ 1305349 h 1386142"/>
                  <a:gd name="connsiteX5" fmla="*/ 393245 w 483171"/>
                  <a:gd name="connsiteY5" fmla="*/ 1345718 h 1386142"/>
                  <a:gd name="connsiteX6" fmla="*/ 93532 w 483171"/>
                  <a:gd name="connsiteY6" fmla="*/ 950503 h 1386142"/>
                  <a:gd name="connsiteX7" fmla="*/ 27010 w 483171"/>
                  <a:gd name="connsiteY7" fmla="*/ 816720 h 1386142"/>
                  <a:gd name="connsiteX8" fmla="*/ 1565 w 483171"/>
                  <a:gd name="connsiteY8" fmla="*/ 82042 h 1386142"/>
                  <a:gd name="connsiteX0" fmla="*/ 4539 w 486145"/>
                  <a:gd name="connsiteY0" fmla="*/ 88711 h 1392811"/>
                  <a:gd name="connsiteX1" fmla="*/ 70857 w 486145"/>
                  <a:gd name="connsiteY1" fmla="*/ 19311 h 1392811"/>
                  <a:gd name="connsiteX2" fmla="*/ 425552 w 486145"/>
                  <a:gd name="connsiteY2" fmla="*/ 377128 h 1392811"/>
                  <a:gd name="connsiteX3" fmla="*/ 460033 w 486145"/>
                  <a:gd name="connsiteY3" fmla="*/ 537336 h 1392811"/>
                  <a:gd name="connsiteX4" fmla="*/ 485999 w 486145"/>
                  <a:gd name="connsiteY4" fmla="*/ 1312018 h 1392811"/>
                  <a:gd name="connsiteX5" fmla="*/ 396219 w 486145"/>
                  <a:gd name="connsiteY5" fmla="*/ 1352387 h 1392811"/>
                  <a:gd name="connsiteX6" fmla="*/ 96506 w 486145"/>
                  <a:gd name="connsiteY6" fmla="*/ 957172 h 1392811"/>
                  <a:gd name="connsiteX7" fmla="*/ 29984 w 486145"/>
                  <a:gd name="connsiteY7" fmla="*/ 823389 h 1392811"/>
                  <a:gd name="connsiteX8" fmla="*/ 4539 w 486145"/>
                  <a:gd name="connsiteY8" fmla="*/ 88711 h 1392811"/>
                  <a:gd name="connsiteX0" fmla="*/ 4983 w 486589"/>
                  <a:gd name="connsiteY0" fmla="*/ 96073 h 1400173"/>
                  <a:gd name="connsiteX1" fmla="*/ 71301 w 486589"/>
                  <a:gd name="connsiteY1" fmla="*/ 26673 h 1400173"/>
                  <a:gd name="connsiteX2" fmla="*/ 425996 w 486589"/>
                  <a:gd name="connsiteY2" fmla="*/ 384490 h 1400173"/>
                  <a:gd name="connsiteX3" fmla="*/ 460477 w 486589"/>
                  <a:gd name="connsiteY3" fmla="*/ 544698 h 1400173"/>
                  <a:gd name="connsiteX4" fmla="*/ 486443 w 486589"/>
                  <a:gd name="connsiteY4" fmla="*/ 1319380 h 1400173"/>
                  <a:gd name="connsiteX5" fmla="*/ 396663 w 486589"/>
                  <a:gd name="connsiteY5" fmla="*/ 1359749 h 1400173"/>
                  <a:gd name="connsiteX6" fmla="*/ 96950 w 486589"/>
                  <a:gd name="connsiteY6" fmla="*/ 964534 h 1400173"/>
                  <a:gd name="connsiteX7" fmla="*/ 30428 w 486589"/>
                  <a:gd name="connsiteY7" fmla="*/ 830751 h 1400173"/>
                  <a:gd name="connsiteX8" fmla="*/ 4983 w 486589"/>
                  <a:gd name="connsiteY8" fmla="*/ 96073 h 1400173"/>
                  <a:gd name="connsiteX0" fmla="*/ 1786 w 483392"/>
                  <a:gd name="connsiteY0" fmla="*/ 91672 h 1395772"/>
                  <a:gd name="connsiteX1" fmla="*/ 68104 w 483392"/>
                  <a:gd name="connsiteY1" fmla="*/ 22272 h 1395772"/>
                  <a:gd name="connsiteX2" fmla="*/ 422799 w 483392"/>
                  <a:gd name="connsiteY2" fmla="*/ 380089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826350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93753 w 483392"/>
                  <a:gd name="connsiteY6" fmla="*/ 9601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 name="connsiteX0" fmla="*/ 1786 w 483392"/>
                  <a:gd name="connsiteY0" fmla="*/ 91672 h 1395772"/>
                  <a:gd name="connsiteX1" fmla="*/ 68104 w 483392"/>
                  <a:gd name="connsiteY1" fmla="*/ 22272 h 1395772"/>
                  <a:gd name="connsiteX2" fmla="*/ 422799 w 483392"/>
                  <a:gd name="connsiteY2" fmla="*/ 383414 h 1395772"/>
                  <a:gd name="connsiteX3" fmla="*/ 457280 w 483392"/>
                  <a:gd name="connsiteY3" fmla="*/ 540297 h 1395772"/>
                  <a:gd name="connsiteX4" fmla="*/ 483246 w 483392"/>
                  <a:gd name="connsiteY4" fmla="*/ 1314979 h 1395772"/>
                  <a:gd name="connsiteX5" fmla="*/ 393466 w 483392"/>
                  <a:gd name="connsiteY5" fmla="*/ 1355348 h 1395772"/>
                  <a:gd name="connsiteX6" fmla="*/ 80453 w 483392"/>
                  <a:gd name="connsiteY6" fmla="*/ 946833 h 1395772"/>
                  <a:gd name="connsiteX7" fmla="*/ 27231 w 483392"/>
                  <a:gd name="connsiteY7" fmla="*/ 789774 h 1395772"/>
                  <a:gd name="connsiteX8" fmla="*/ 1786 w 483392"/>
                  <a:gd name="connsiteY8" fmla="*/ 91672 h 139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392" h="1395772">
                    <a:moveTo>
                      <a:pt x="1786" y="91672"/>
                    </a:moveTo>
                    <a:cubicBezTo>
                      <a:pt x="-8377" y="9811"/>
                      <a:pt x="26333" y="-27098"/>
                      <a:pt x="68104" y="22272"/>
                    </a:cubicBezTo>
                    <a:lnTo>
                      <a:pt x="422799" y="383414"/>
                    </a:lnTo>
                    <a:cubicBezTo>
                      <a:pt x="469597" y="424042"/>
                      <a:pt x="455725" y="490145"/>
                      <a:pt x="457280" y="540297"/>
                    </a:cubicBezTo>
                    <a:lnTo>
                      <a:pt x="483246" y="1314979"/>
                    </a:lnTo>
                    <a:cubicBezTo>
                      <a:pt x="486467" y="1412916"/>
                      <a:pt x="435864" y="1416027"/>
                      <a:pt x="393466" y="1355348"/>
                    </a:cubicBezTo>
                    <a:lnTo>
                      <a:pt x="80453" y="946833"/>
                    </a:lnTo>
                    <a:cubicBezTo>
                      <a:pt x="28534" y="899820"/>
                      <a:pt x="29188" y="880593"/>
                      <a:pt x="27231" y="789774"/>
                    </a:cubicBezTo>
                    <a:lnTo>
                      <a:pt x="1786" y="91672"/>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35">
                <a:extLst>
                  <a:ext uri="{FF2B5EF4-FFF2-40B4-BE49-F238E27FC236}">
                    <a16:creationId xmlns:a16="http://schemas.microsoft.com/office/drawing/2014/main" id="{D2F16D1C-D59E-EB82-A62C-EFEBB633DDE5}"/>
                  </a:ext>
                </a:extLst>
              </p:cNvPr>
              <p:cNvSpPr/>
              <p:nvPr/>
            </p:nvSpPr>
            <p:spPr>
              <a:xfrm>
                <a:off x="1322782" y="4825352"/>
                <a:ext cx="559520" cy="144571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3923"/>
                  <a:gd name="connsiteY0" fmla="*/ 79309 h 2036395"/>
                  <a:gd name="connsiteX1" fmla="*/ 71111 w 763923"/>
                  <a:gd name="connsiteY1" fmla="*/ 13234 h 2036395"/>
                  <a:gd name="connsiteX2" fmla="*/ 676288 w 763923"/>
                  <a:gd name="connsiteY2" fmla="*/ 625352 h 2036395"/>
                  <a:gd name="connsiteX3" fmla="*/ 735032 w 763923"/>
                  <a:gd name="connsiteY3" fmla="*/ 799934 h 2036395"/>
                  <a:gd name="connsiteX4" fmla="*/ 761899 w 763923"/>
                  <a:gd name="connsiteY4" fmla="*/ 1798748 h 2036395"/>
                  <a:gd name="connsiteX5" fmla="*/ 697732 w 763923"/>
                  <a:gd name="connsiteY5" fmla="*/ 2028777 h 2036395"/>
                  <a:gd name="connsiteX6" fmla="*/ 130505 w 763923"/>
                  <a:gd name="connsiteY6" fmla="*/ 1236153 h 2036395"/>
                  <a:gd name="connsiteX7" fmla="*/ 54458 w 763923"/>
                  <a:gd name="connsiteY7" fmla="*/ 1090464 h 2036395"/>
                  <a:gd name="connsiteX8" fmla="*/ 1468 w 763923"/>
                  <a:gd name="connsiteY8" fmla="*/ 79309 h 2036395"/>
                  <a:gd name="connsiteX0" fmla="*/ 1468 w 776544"/>
                  <a:gd name="connsiteY0" fmla="*/ 79309 h 2046905"/>
                  <a:gd name="connsiteX1" fmla="*/ 71111 w 776544"/>
                  <a:gd name="connsiteY1" fmla="*/ 13234 h 2046905"/>
                  <a:gd name="connsiteX2" fmla="*/ 676288 w 776544"/>
                  <a:gd name="connsiteY2" fmla="*/ 625352 h 2046905"/>
                  <a:gd name="connsiteX3" fmla="*/ 735032 w 776544"/>
                  <a:gd name="connsiteY3" fmla="*/ 799934 h 2046905"/>
                  <a:gd name="connsiteX4" fmla="*/ 775199 w 776544"/>
                  <a:gd name="connsiteY4" fmla="*/ 1931752 h 2046905"/>
                  <a:gd name="connsiteX5" fmla="*/ 697732 w 776544"/>
                  <a:gd name="connsiteY5" fmla="*/ 2028777 h 2046905"/>
                  <a:gd name="connsiteX6" fmla="*/ 130505 w 776544"/>
                  <a:gd name="connsiteY6" fmla="*/ 1236153 h 2046905"/>
                  <a:gd name="connsiteX7" fmla="*/ 54458 w 776544"/>
                  <a:gd name="connsiteY7" fmla="*/ 1090464 h 2046905"/>
                  <a:gd name="connsiteX8" fmla="*/ 1468 w 776544"/>
                  <a:gd name="connsiteY8" fmla="*/ 79309 h 2046905"/>
                  <a:gd name="connsiteX0" fmla="*/ 1468 w 776544"/>
                  <a:gd name="connsiteY0" fmla="*/ 79309 h 2042651"/>
                  <a:gd name="connsiteX1" fmla="*/ 71111 w 776544"/>
                  <a:gd name="connsiteY1" fmla="*/ 13234 h 2042651"/>
                  <a:gd name="connsiteX2" fmla="*/ 676288 w 776544"/>
                  <a:gd name="connsiteY2" fmla="*/ 625352 h 2042651"/>
                  <a:gd name="connsiteX3" fmla="*/ 735032 w 776544"/>
                  <a:gd name="connsiteY3" fmla="*/ 799934 h 2042651"/>
                  <a:gd name="connsiteX4" fmla="*/ 775199 w 776544"/>
                  <a:gd name="connsiteY4" fmla="*/ 1931752 h 2042651"/>
                  <a:gd name="connsiteX5" fmla="*/ 697732 w 776544"/>
                  <a:gd name="connsiteY5" fmla="*/ 2028777 h 2042651"/>
                  <a:gd name="connsiteX6" fmla="*/ 130505 w 776544"/>
                  <a:gd name="connsiteY6" fmla="*/ 1236153 h 2042651"/>
                  <a:gd name="connsiteX7" fmla="*/ 54458 w 776544"/>
                  <a:gd name="connsiteY7" fmla="*/ 1090464 h 2042651"/>
                  <a:gd name="connsiteX8" fmla="*/ 1468 w 776544"/>
                  <a:gd name="connsiteY8" fmla="*/ 79309 h 2042651"/>
                  <a:gd name="connsiteX0" fmla="*/ 1468 w 778258"/>
                  <a:gd name="connsiteY0" fmla="*/ 79309 h 2042651"/>
                  <a:gd name="connsiteX1" fmla="*/ 71111 w 778258"/>
                  <a:gd name="connsiteY1" fmla="*/ 13234 h 2042651"/>
                  <a:gd name="connsiteX2" fmla="*/ 676288 w 778258"/>
                  <a:gd name="connsiteY2" fmla="*/ 625352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1274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16189 w 778258"/>
                  <a:gd name="connsiteY2" fmla="*/ 82818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1468 w 778258"/>
                  <a:gd name="connsiteY0" fmla="*/ 79309 h 2042651"/>
                  <a:gd name="connsiteX1" fmla="*/ 71111 w 778258"/>
                  <a:gd name="connsiteY1" fmla="*/ 13234 h 2042651"/>
                  <a:gd name="connsiteX2" fmla="*/ 726165 w 778258"/>
                  <a:gd name="connsiteY2" fmla="*/ 848133 h 2042651"/>
                  <a:gd name="connsiteX3" fmla="*/ 778258 w 778258"/>
                  <a:gd name="connsiteY3" fmla="*/ 1032690 h 2042651"/>
                  <a:gd name="connsiteX4" fmla="*/ 775199 w 778258"/>
                  <a:gd name="connsiteY4" fmla="*/ 1931752 h 2042651"/>
                  <a:gd name="connsiteX5" fmla="*/ 697732 w 778258"/>
                  <a:gd name="connsiteY5" fmla="*/ 2028777 h 2042651"/>
                  <a:gd name="connsiteX6" fmla="*/ 130505 w 778258"/>
                  <a:gd name="connsiteY6" fmla="*/ 1236153 h 2042651"/>
                  <a:gd name="connsiteX7" fmla="*/ 54458 w 778258"/>
                  <a:gd name="connsiteY7" fmla="*/ 1090464 h 2042651"/>
                  <a:gd name="connsiteX8" fmla="*/ 1468 w 778258"/>
                  <a:gd name="connsiteY8" fmla="*/ 79309 h 2042651"/>
                  <a:gd name="connsiteX0" fmla="*/ 4069 w 744283"/>
                  <a:gd name="connsiteY0" fmla="*/ 245799 h 2032911"/>
                  <a:gd name="connsiteX1" fmla="*/ 37136 w 744283"/>
                  <a:gd name="connsiteY1" fmla="*/ 3494 h 2032911"/>
                  <a:gd name="connsiteX2" fmla="*/ 692190 w 744283"/>
                  <a:gd name="connsiteY2" fmla="*/ 838393 h 2032911"/>
                  <a:gd name="connsiteX3" fmla="*/ 744283 w 744283"/>
                  <a:gd name="connsiteY3" fmla="*/ 1022950 h 2032911"/>
                  <a:gd name="connsiteX4" fmla="*/ 741224 w 744283"/>
                  <a:gd name="connsiteY4" fmla="*/ 1922012 h 2032911"/>
                  <a:gd name="connsiteX5" fmla="*/ 663757 w 744283"/>
                  <a:gd name="connsiteY5" fmla="*/ 2019037 h 2032911"/>
                  <a:gd name="connsiteX6" fmla="*/ 96530 w 744283"/>
                  <a:gd name="connsiteY6" fmla="*/ 1226413 h 2032911"/>
                  <a:gd name="connsiteX7" fmla="*/ 20483 w 744283"/>
                  <a:gd name="connsiteY7" fmla="*/ 1080724 h 2032911"/>
                  <a:gd name="connsiteX8" fmla="*/ 4069 w 744283"/>
                  <a:gd name="connsiteY8" fmla="*/ 245799 h 2032911"/>
                  <a:gd name="connsiteX0" fmla="*/ 982 w 741196"/>
                  <a:gd name="connsiteY0" fmla="*/ 102194 h 1889306"/>
                  <a:gd name="connsiteX1" fmla="*/ 97226 w 741196"/>
                  <a:gd name="connsiteY1" fmla="*/ 9518 h 1889306"/>
                  <a:gd name="connsiteX2" fmla="*/ 689103 w 741196"/>
                  <a:gd name="connsiteY2" fmla="*/ 694788 h 1889306"/>
                  <a:gd name="connsiteX3" fmla="*/ 741196 w 741196"/>
                  <a:gd name="connsiteY3" fmla="*/ 879345 h 1889306"/>
                  <a:gd name="connsiteX4" fmla="*/ 738137 w 741196"/>
                  <a:gd name="connsiteY4" fmla="*/ 1778407 h 1889306"/>
                  <a:gd name="connsiteX5" fmla="*/ 660670 w 741196"/>
                  <a:gd name="connsiteY5" fmla="*/ 1875432 h 1889306"/>
                  <a:gd name="connsiteX6" fmla="*/ 93443 w 741196"/>
                  <a:gd name="connsiteY6" fmla="*/ 1082808 h 1889306"/>
                  <a:gd name="connsiteX7" fmla="*/ 17396 w 741196"/>
                  <a:gd name="connsiteY7" fmla="*/ 937119 h 1889306"/>
                  <a:gd name="connsiteX8" fmla="*/ 982 w 741196"/>
                  <a:gd name="connsiteY8" fmla="*/ 102194 h 1889306"/>
                  <a:gd name="connsiteX0" fmla="*/ 1025 w 737914"/>
                  <a:gd name="connsiteY0" fmla="*/ 79308 h 1893021"/>
                  <a:gd name="connsiteX1" fmla="*/ 93944 w 737914"/>
                  <a:gd name="connsiteY1" fmla="*/ 13233 h 1893021"/>
                  <a:gd name="connsiteX2" fmla="*/ 685821 w 737914"/>
                  <a:gd name="connsiteY2" fmla="*/ 698503 h 1893021"/>
                  <a:gd name="connsiteX3" fmla="*/ 737914 w 737914"/>
                  <a:gd name="connsiteY3" fmla="*/ 883060 h 1893021"/>
                  <a:gd name="connsiteX4" fmla="*/ 734855 w 737914"/>
                  <a:gd name="connsiteY4" fmla="*/ 1782122 h 1893021"/>
                  <a:gd name="connsiteX5" fmla="*/ 657388 w 737914"/>
                  <a:gd name="connsiteY5" fmla="*/ 1879147 h 1893021"/>
                  <a:gd name="connsiteX6" fmla="*/ 90161 w 737914"/>
                  <a:gd name="connsiteY6" fmla="*/ 1086523 h 1893021"/>
                  <a:gd name="connsiteX7" fmla="*/ 14114 w 737914"/>
                  <a:gd name="connsiteY7" fmla="*/ 940834 h 1893021"/>
                  <a:gd name="connsiteX8" fmla="*/ 1025 w 737914"/>
                  <a:gd name="connsiteY8" fmla="*/ 79308 h 1893021"/>
                  <a:gd name="connsiteX0" fmla="*/ 2432 w 739321"/>
                  <a:gd name="connsiteY0" fmla="*/ 89156 h 1902869"/>
                  <a:gd name="connsiteX1" fmla="*/ 95351 w 739321"/>
                  <a:gd name="connsiteY1" fmla="*/ 23081 h 1902869"/>
                  <a:gd name="connsiteX2" fmla="*/ 687228 w 739321"/>
                  <a:gd name="connsiteY2" fmla="*/ 708351 h 1902869"/>
                  <a:gd name="connsiteX3" fmla="*/ 739321 w 739321"/>
                  <a:gd name="connsiteY3" fmla="*/ 892908 h 1902869"/>
                  <a:gd name="connsiteX4" fmla="*/ 736262 w 739321"/>
                  <a:gd name="connsiteY4" fmla="*/ 1791970 h 1902869"/>
                  <a:gd name="connsiteX5" fmla="*/ 658795 w 739321"/>
                  <a:gd name="connsiteY5" fmla="*/ 1888995 h 1902869"/>
                  <a:gd name="connsiteX6" fmla="*/ 91568 w 739321"/>
                  <a:gd name="connsiteY6" fmla="*/ 1096371 h 1902869"/>
                  <a:gd name="connsiteX7" fmla="*/ 15521 w 739321"/>
                  <a:gd name="connsiteY7" fmla="*/ 950682 h 1902869"/>
                  <a:gd name="connsiteX8" fmla="*/ 2432 w 739321"/>
                  <a:gd name="connsiteY8" fmla="*/ 89156 h 1902869"/>
                  <a:gd name="connsiteX0" fmla="*/ 2726 w 739615"/>
                  <a:gd name="connsiteY0" fmla="*/ 106567 h 1920280"/>
                  <a:gd name="connsiteX1" fmla="*/ 95645 w 739615"/>
                  <a:gd name="connsiteY1" fmla="*/ 40492 h 1920280"/>
                  <a:gd name="connsiteX2" fmla="*/ 687522 w 739615"/>
                  <a:gd name="connsiteY2" fmla="*/ 725762 h 1920280"/>
                  <a:gd name="connsiteX3" fmla="*/ 739615 w 739615"/>
                  <a:gd name="connsiteY3" fmla="*/ 910319 h 1920280"/>
                  <a:gd name="connsiteX4" fmla="*/ 736556 w 739615"/>
                  <a:gd name="connsiteY4" fmla="*/ 1809381 h 1920280"/>
                  <a:gd name="connsiteX5" fmla="*/ 659089 w 739615"/>
                  <a:gd name="connsiteY5" fmla="*/ 1906406 h 1920280"/>
                  <a:gd name="connsiteX6" fmla="*/ 91862 w 739615"/>
                  <a:gd name="connsiteY6" fmla="*/ 1113782 h 1920280"/>
                  <a:gd name="connsiteX7" fmla="*/ 15815 w 739615"/>
                  <a:gd name="connsiteY7" fmla="*/ 968093 h 1920280"/>
                  <a:gd name="connsiteX8" fmla="*/ 2726 w 739615"/>
                  <a:gd name="connsiteY8" fmla="*/ 106567 h 1920280"/>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584 w 737473"/>
                  <a:gd name="connsiteY0" fmla="*/ 102423 h 1916136"/>
                  <a:gd name="connsiteX1" fmla="*/ 93503 w 737473"/>
                  <a:gd name="connsiteY1" fmla="*/ 36348 h 1916136"/>
                  <a:gd name="connsiteX2" fmla="*/ 685380 w 737473"/>
                  <a:gd name="connsiteY2" fmla="*/ 721618 h 1916136"/>
                  <a:gd name="connsiteX3" fmla="*/ 737473 w 737473"/>
                  <a:gd name="connsiteY3" fmla="*/ 906175 h 1916136"/>
                  <a:gd name="connsiteX4" fmla="*/ 734414 w 737473"/>
                  <a:gd name="connsiteY4" fmla="*/ 1805237 h 1916136"/>
                  <a:gd name="connsiteX5" fmla="*/ 656947 w 737473"/>
                  <a:gd name="connsiteY5" fmla="*/ 1902262 h 1916136"/>
                  <a:gd name="connsiteX6" fmla="*/ 89720 w 737473"/>
                  <a:gd name="connsiteY6" fmla="*/ 1109638 h 1916136"/>
                  <a:gd name="connsiteX7" fmla="*/ 13673 w 737473"/>
                  <a:gd name="connsiteY7" fmla="*/ 963949 h 1916136"/>
                  <a:gd name="connsiteX8" fmla="*/ 584 w 737473"/>
                  <a:gd name="connsiteY8" fmla="*/ 102423 h 1916136"/>
                  <a:gd name="connsiteX0" fmla="*/ 693 w 737582"/>
                  <a:gd name="connsiteY0" fmla="*/ 92092 h 1905805"/>
                  <a:gd name="connsiteX1" fmla="*/ 93612 w 737582"/>
                  <a:gd name="connsiteY1" fmla="*/ 26017 h 1905805"/>
                  <a:gd name="connsiteX2" fmla="*/ 685489 w 737582"/>
                  <a:gd name="connsiteY2" fmla="*/ 711287 h 1905805"/>
                  <a:gd name="connsiteX3" fmla="*/ 737582 w 737582"/>
                  <a:gd name="connsiteY3" fmla="*/ 895844 h 1905805"/>
                  <a:gd name="connsiteX4" fmla="*/ 734523 w 737582"/>
                  <a:gd name="connsiteY4" fmla="*/ 1794906 h 1905805"/>
                  <a:gd name="connsiteX5" fmla="*/ 657056 w 737582"/>
                  <a:gd name="connsiteY5" fmla="*/ 1891931 h 1905805"/>
                  <a:gd name="connsiteX6" fmla="*/ 89829 w 737582"/>
                  <a:gd name="connsiteY6" fmla="*/ 1099307 h 1905805"/>
                  <a:gd name="connsiteX7" fmla="*/ 13782 w 737582"/>
                  <a:gd name="connsiteY7" fmla="*/ 953618 h 1905805"/>
                  <a:gd name="connsiteX8" fmla="*/ 693 w 737582"/>
                  <a:gd name="connsiteY8" fmla="*/ 92092 h 190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582" h="1905805">
                    <a:moveTo>
                      <a:pt x="693" y="92092"/>
                    </a:moveTo>
                    <a:cubicBezTo>
                      <a:pt x="-6146" y="-3068"/>
                      <a:pt x="38540" y="-23354"/>
                      <a:pt x="93612" y="26017"/>
                    </a:cubicBezTo>
                    <a:lnTo>
                      <a:pt x="685489" y="711287"/>
                    </a:lnTo>
                    <a:cubicBezTo>
                      <a:pt x="738937" y="775191"/>
                      <a:pt x="736027" y="845692"/>
                      <a:pt x="737582" y="895844"/>
                    </a:cubicBezTo>
                    <a:cubicBezTo>
                      <a:pt x="736562" y="1202181"/>
                      <a:pt x="735543" y="1488569"/>
                      <a:pt x="734523" y="1794906"/>
                    </a:cubicBezTo>
                    <a:cubicBezTo>
                      <a:pt x="742507" y="1890505"/>
                      <a:pt x="714729" y="1928884"/>
                      <a:pt x="657056" y="1891931"/>
                    </a:cubicBezTo>
                    <a:lnTo>
                      <a:pt x="89829" y="1099307"/>
                    </a:lnTo>
                    <a:cubicBezTo>
                      <a:pt x="51210" y="1065594"/>
                      <a:pt x="19064" y="1027812"/>
                      <a:pt x="13782" y="953618"/>
                    </a:cubicBezTo>
                    <a:lnTo>
                      <a:pt x="693" y="92092"/>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5">
                <a:extLst>
                  <a:ext uri="{FF2B5EF4-FFF2-40B4-BE49-F238E27FC236}">
                    <a16:creationId xmlns:a16="http://schemas.microsoft.com/office/drawing/2014/main" id="{E94419D4-B967-091D-D622-A4B5695FA6FA}"/>
                  </a:ext>
                </a:extLst>
              </p:cNvPr>
              <p:cNvSpPr/>
              <p:nvPr/>
            </p:nvSpPr>
            <p:spPr>
              <a:xfrm>
                <a:off x="1310230" y="3784531"/>
                <a:ext cx="572072" cy="1427238"/>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829" h="1903152">
                    <a:moveTo>
                      <a:pt x="1468" y="79309"/>
                    </a:moveTo>
                    <a:cubicBezTo>
                      <a:pt x="-8695" y="10749"/>
                      <a:pt x="35990" y="-19510"/>
                      <a:pt x="71111" y="13234"/>
                    </a:cubicBezTo>
                    <a:lnTo>
                      <a:pt x="676288" y="625352"/>
                    </a:lnTo>
                    <a:cubicBezTo>
                      <a:pt x="723086" y="665980"/>
                      <a:pt x="733477" y="749782"/>
                      <a:pt x="735032" y="799934"/>
                    </a:cubicBezTo>
                    <a:lnTo>
                      <a:pt x="761899" y="1798748"/>
                    </a:lnTo>
                    <a:cubicBezTo>
                      <a:pt x="769883" y="1894347"/>
                      <a:pt x="725479" y="1929401"/>
                      <a:pt x="667806" y="1882473"/>
                    </a:cubicBezTo>
                    <a:lnTo>
                      <a:pt x="130505" y="1236153"/>
                    </a:lnTo>
                    <a:cubicBezTo>
                      <a:pt x="91886" y="1202440"/>
                      <a:pt x="59740" y="1164658"/>
                      <a:pt x="54458" y="1090464"/>
                    </a:cubicBezTo>
                    <a:lnTo>
                      <a:pt x="1468" y="79309"/>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35">
                <a:extLst>
                  <a:ext uri="{FF2B5EF4-FFF2-40B4-BE49-F238E27FC236}">
                    <a16:creationId xmlns:a16="http://schemas.microsoft.com/office/drawing/2014/main" id="{A81BC3C2-11A9-8C2B-61EA-2B7F24BE5E8B}"/>
                  </a:ext>
                </a:extLst>
              </p:cNvPr>
              <p:cNvSpPr/>
              <p:nvPr/>
            </p:nvSpPr>
            <p:spPr>
              <a:xfrm>
                <a:off x="1273994" y="2723746"/>
                <a:ext cx="578066" cy="133638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6" h="1779245">
                    <a:moveTo>
                      <a:pt x="1468" y="79309"/>
                    </a:moveTo>
                    <a:cubicBezTo>
                      <a:pt x="-8695" y="10749"/>
                      <a:pt x="35990" y="-19510"/>
                      <a:pt x="71111" y="13234"/>
                    </a:cubicBezTo>
                    <a:lnTo>
                      <a:pt x="706882" y="468987"/>
                    </a:lnTo>
                    <a:cubicBezTo>
                      <a:pt x="753680" y="509615"/>
                      <a:pt x="750474" y="552625"/>
                      <a:pt x="752029" y="602777"/>
                    </a:cubicBezTo>
                    <a:lnTo>
                      <a:pt x="768697" y="1669577"/>
                    </a:lnTo>
                    <a:cubicBezTo>
                      <a:pt x="776681" y="1765176"/>
                      <a:pt x="732278" y="1803628"/>
                      <a:pt x="671205" y="1763499"/>
                    </a:cubicBezTo>
                    <a:lnTo>
                      <a:pt x="106710" y="1188563"/>
                    </a:lnTo>
                    <a:cubicBezTo>
                      <a:pt x="68091" y="1154850"/>
                      <a:pt x="46143" y="1130665"/>
                      <a:pt x="40861" y="1056471"/>
                    </a:cubicBezTo>
                    <a:lnTo>
                      <a:pt x="1468" y="79309"/>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35">
                <a:extLst>
                  <a:ext uri="{FF2B5EF4-FFF2-40B4-BE49-F238E27FC236}">
                    <a16:creationId xmlns:a16="http://schemas.microsoft.com/office/drawing/2014/main" id="{616D38B1-D571-574B-4E1B-3F136420484B}"/>
                  </a:ext>
                </a:extLst>
              </p:cNvPr>
              <p:cNvSpPr/>
              <p:nvPr/>
            </p:nvSpPr>
            <p:spPr>
              <a:xfrm>
                <a:off x="885962" y="3371110"/>
                <a:ext cx="393226" cy="119087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293" h="1593870">
                    <a:moveTo>
                      <a:pt x="1468" y="79309"/>
                    </a:moveTo>
                    <a:cubicBezTo>
                      <a:pt x="-8695" y="10749"/>
                      <a:pt x="35990" y="-19510"/>
                      <a:pt x="71111" y="13234"/>
                    </a:cubicBezTo>
                    <a:lnTo>
                      <a:pt x="435782" y="377702"/>
                    </a:lnTo>
                    <a:cubicBezTo>
                      <a:pt x="482580" y="418330"/>
                      <a:pt x="478683" y="454507"/>
                      <a:pt x="480238" y="504659"/>
                    </a:cubicBezTo>
                    <a:lnTo>
                      <a:pt x="526155" y="1532048"/>
                    </a:lnTo>
                    <a:cubicBezTo>
                      <a:pt x="529376" y="1613359"/>
                      <a:pt x="475448" y="1603170"/>
                      <a:pt x="446350" y="1565767"/>
                    </a:cubicBezTo>
                    <a:lnTo>
                      <a:pt x="123361" y="1217103"/>
                    </a:lnTo>
                    <a:cubicBezTo>
                      <a:pt x="84742" y="1183390"/>
                      <a:pt x="62121" y="1157514"/>
                      <a:pt x="56839" y="1083320"/>
                    </a:cubicBezTo>
                    <a:lnTo>
                      <a:pt x="1468" y="79309"/>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35">
                <a:extLst>
                  <a:ext uri="{FF2B5EF4-FFF2-40B4-BE49-F238E27FC236}">
                    <a16:creationId xmlns:a16="http://schemas.microsoft.com/office/drawing/2014/main" id="{2E1A3041-504A-5BEC-0039-0BF44BAFB152}"/>
                  </a:ext>
                </a:extLst>
              </p:cNvPr>
              <p:cNvSpPr/>
              <p:nvPr/>
            </p:nvSpPr>
            <p:spPr>
              <a:xfrm>
                <a:off x="485899" y="2986391"/>
                <a:ext cx="395660" cy="1174148"/>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406" h="1541375">
                    <a:moveTo>
                      <a:pt x="2533" y="84818"/>
                    </a:moveTo>
                    <a:cubicBezTo>
                      <a:pt x="-7630" y="16258"/>
                      <a:pt x="13779" y="-20651"/>
                      <a:pt x="48900" y="12093"/>
                    </a:cubicBezTo>
                    <a:lnTo>
                      <a:pt x="400271" y="356610"/>
                    </a:lnTo>
                    <a:cubicBezTo>
                      <a:pt x="447069" y="397238"/>
                      <a:pt x="466448" y="469992"/>
                      <a:pt x="468003" y="520144"/>
                    </a:cubicBezTo>
                    <a:lnTo>
                      <a:pt x="517245" y="1441130"/>
                    </a:lnTo>
                    <a:cubicBezTo>
                      <a:pt x="520466" y="1522441"/>
                      <a:pt x="526389" y="1542178"/>
                      <a:pt x="480666" y="1541351"/>
                    </a:cubicBezTo>
                    <a:lnTo>
                      <a:pt x="161002" y="1179386"/>
                    </a:lnTo>
                    <a:cubicBezTo>
                      <a:pt x="122383" y="1145673"/>
                      <a:pt x="99762" y="1119797"/>
                      <a:pt x="94480" y="1045603"/>
                    </a:cubicBezTo>
                    <a:lnTo>
                      <a:pt x="2533" y="84818"/>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35">
                <a:extLst>
                  <a:ext uri="{FF2B5EF4-FFF2-40B4-BE49-F238E27FC236}">
                    <a16:creationId xmlns:a16="http://schemas.microsoft.com/office/drawing/2014/main" id="{4B6EC0B6-974E-A565-5346-D1D91B2403DA}"/>
                  </a:ext>
                </a:extLst>
              </p:cNvPr>
              <p:cNvSpPr/>
              <p:nvPr/>
            </p:nvSpPr>
            <p:spPr>
              <a:xfrm>
                <a:off x="809335" y="2347007"/>
                <a:ext cx="421214" cy="108950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203" h="1513672">
                    <a:moveTo>
                      <a:pt x="1603" y="71923"/>
                    </a:moveTo>
                    <a:cubicBezTo>
                      <a:pt x="-6179" y="12888"/>
                      <a:pt x="14694" y="-19752"/>
                      <a:pt x="56959" y="12992"/>
                    </a:cubicBezTo>
                    <a:lnTo>
                      <a:pt x="471274" y="349682"/>
                    </a:lnTo>
                    <a:cubicBezTo>
                      <a:pt x="513310" y="380784"/>
                      <a:pt x="531534" y="433320"/>
                      <a:pt x="533089" y="483472"/>
                    </a:cubicBezTo>
                    <a:lnTo>
                      <a:pt x="583095" y="1405015"/>
                    </a:lnTo>
                    <a:cubicBezTo>
                      <a:pt x="591079" y="1500614"/>
                      <a:pt x="577630" y="1531923"/>
                      <a:pt x="521320" y="1503700"/>
                    </a:cubicBezTo>
                    <a:lnTo>
                      <a:pt x="144945" y="1154983"/>
                    </a:lnTo>
                    <a:cubicBezTo>
                      <a:pt x="115851" y="1130796"/>
                      <a:pt x="89139" y="1094703"/>
                      <a:pt x="86239" y="1039559"/>
                    </a:cubicBezTo>
                    <a:lnTo>
                      <a:pt x="1603" y="71923"/>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35">
                <a:extLst>
                  <a:ext uri="{FF2B5EF4-FFF2-40B4-BE49-F238E27FC236}">
                    <a16:creationId xmlns:a16="http://schemas.microsoft.com/office/drawing/2014/main" id="{FA45CD4A-2131-0E1A-E1DE-32ADE2A19A8D}"/>
                  </a:ext>
                </a:extLst>
              </p:cNvPr>
              <p:cNvSpPr/>
              <p:nvPr/>
            </p:nvSpPr>
            <p:spPr>
              <a:xfrm>
                <a:off x="585115" y="3997536"/>
                <a:ext cx="343876" cy="102436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0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0 h 1017722"/>
                  <a:gd name="connsiteX0" fmla="*/ 0 w 914400"/>
                  <a:gd name="connsiteY0" fmla="*/ 61993 h 1017722"/>
                  <a:gd name="connsiteX1" fmla="*/ 914400 w 914400"/>
                  <a:gd name="connsiteY1" fmla="*/ 0 h 1017722"/>
                  <a:gd name="connsiteX2" fmla="*/ 914400 w 914400"/>
                  <a:gd name="connsiteY2" fmla="*/ 914400 h 1017722"/>
                  <a:gd name="connsiteX3" fmla="*/ 77492 w 914400"/>
                  <a:gd name="connsiteY3" fmla="*/ 1017722 h 1017722"/>
                  <a:gd name="connsiteX4" fmla="*/ 0 w 914400"/>
                  <a:gd name="connsiteY4" fmla="*/ 61993 h 1017722"/>
                  <a:gd name="connsiteX0" fmla="*/ 0 w 914400"/>
                  <a:gd name="connsiteY0" fmla="*/ 61993 h 1472339"/>
                  <a:gd name="connsiteX1" fmla="*/ 914400 w 914400"/>
                  <a:gd name="connsiteY1" fmla="*/ 0 h 1472339"/>
                  <a:gd name="connsiteX2" fmla="*/ 464949 w 914400"/>
                  <a:gd name="connsiteY2" fmla="*/ 1472339 h 1472339"/>
                  <a:gd name="connsiteX3" fmla="*/ 77492 w 914400"/>
                  <a:gd name="connsiteY3" fmla="*/ 1017722 h 1472339"/>
                  <a:gd name="connsiteX4" fmla="*/ 0 w 914400"/>
                  <a:gd name="connsiteY4" fmla="*/ 61993 h 1472339"/>
                  <a:gd name="connsiteX0" fmla="*/ 0 w 464949"/>
                  <a:gd name="connsiteY0" fmla="*/ 0 h 1410346"/>
                  <a:gd name="connsiteX1" fmla="*/ 444285 w 464949"/>
                  <a:gd name="connsiteY1" fmla="*/ 28930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433953 w 464949"/>
                  <a:gd name="connsiteY1" fmla="*/ 263472 h 1410346"/>
                  <a:gd name="connsiteX2" fmla="*/ 464949 w 464949"/>
                  <a:gd name="connsiteY2" fmla="*/ 1410346 h 1410346"/>
                  <a:gd name="connsiteX3" fmla="*/ 77492 w 464949"/>
                  <a:gd name="connsiteY3" fmla="*/ 955729 h 1410346"/>
                  <a:gd name="connsiteX4" fmla="*/ 0 w 464949"/>
                  <a:gd name="connsiteY4" fmla="*/ 0 h 1410346"/>
                  <a:gd name="connsiteX0" fmla="*/ 0 w 464949"/>
                  <a:gd name="connsiteY0" fmla="*/ 0 h 1410346"/>
                  <a:gd name="connsiteX1" fmla="*/ 81954 w 464949"/>
                  <a:gd name="connsiteY1" fmla="*/ 53069 h 1410346"/>
                  <a:gd name="connsiteX2" fmla="*/ 433953 w 464949"/>
                  <a:gd name="connsiteY2" fmla="*/ 263472 h 1410346"/>
                  <a:gd name="connsiteX3" fmla="*/ 464949 w 464949"/>
                  <a:gd name="connsiteY3" fmla="*/ 1410346 h 1410346"/>
                  <a:gd name="connsiteX4" fmla="*/ 77492 w 464949"/>
                  <a:gd name="connsiteY4" fmla="*/ 955729 h 1410346"/>
                  <a:gd name="connsiteX5" fmla="*/ 0 w 464949"/>
                  <a:gd name="connsiteY5" fmla="*/ 0 h 1410346"/>
                  <a:gd name="connsiteX0" fmla="*/ 0 w 464949"/>
                  <a:gd name="connsiteY0" fmla="*/ 8925 h 1419271"/>
                  <a:gd name="connsiteX1" fmla="*/ 76788 w 464949"/>
                  <a:gd name="connsiteY1" fmla="*/ 0 h 1419271"/>
                  <a:gd name="connsiteX2" fmla="*/ 433953 w 464949"/>
                  <a:gd name="connsiteY2" fmla="*/ 272397 h 1419271"/>
                  <a:gd name="connsiteX3" fmla="*/ 464949 w 464949"/>
                  <a:gd name="connsiteY3" fmla="*/ 1419271 h 1419271"/>
                  <a:gd name="connsiteX4" fmla="*/ 77492 w 464949"/>
                  <a:gd name="connsiteY4" fmla="*/ 964654 h 1419271"/>
                  <a:gd name="connsiteX5" fmla="*/ 0 w 464949"/>
                  <a:gd name="connsiteY5" fmla="*/ 8925 h 1419271"/>
                  <a:gd name="connsiteX0" fmla="*/ 360 w 465309"/>
                  <a:gd name="connsiteY0" fmla="*/ 37502 h 1447848"/>
                  <a:gd name="connsiteX1" fmla="*/ 77148 w 465309"/>
                  <a:gd name="connsiteY1" fmla="*/ 28577 h 1447848"/>
                  <a:gd name="connsiteX2" fmla="*/ 434313 w 465309"/>
                  <a:gd name="connsiteY2" fmla="*/ 300974 h 1447848"/>
                  <a:gd name="connsiteX3" fmla="*/ 465309 w 465309"/>
                  <a:gd name="connsiteY3" fmla="*/ 1447848 h 1447848"/>
                  <a:gd name="connsiteX4" fmla="*/ 77852 w 465309"/>
                  <a:gd name="connsiteY4" fmla="*/ 993231 h 1447848"/>
                  <a:gd name="connsiteX5" fmla="*/ 360 w 465309"/>
                  <a:gd name="connsiteY5" fmla="*/ 37502 h 1447848"/>
                  <a:gd name="connsiteX0" fmla="*/ 427 w 465376"/>
                  <a:gd name="connsiteY0" fmla="*/ 40436 h 1450782"/>
                  <a:gd name="connsiteX1" fmla="*/ 67690 w 465376"/>
                  <a:gd name="connsiteY1" fmla="*/ 21986 h 1450782"/>
                  <a:gd name="connsiteX2" fmla="*/ 434380 w 465376"/>
                  <a:gd name="connsiteY2" fmla="*/ 303908 h 1450782"/>
                  <a:gd name="connsiteX3" fmla="*/ 465376 w 465376"/>
                  <a:gd name="connsiteY3" fmla="*/ 1450782 h 1450782"/>
                  <a:gd name="connsiteX4" fmla="*/ 77919 w 465376"/>
                  <a:gd name="connsiteY4" fmla="*/ 996165 h 1450782"/>
                  <a:gd name="connsiteX5" fmla="*/ 427 w 465376"/>
                  <a:gd name="connsiteY5" fmla="*/ 40436 h 1450782"/>
                  <a:gd name="connsiteX0" fmla="*/ 621 w 465570"/>
                  <a:gd name="connsiteY0" fmla="*/ 57954 h 1468300"/>
                  <a:gd name="connsiteX1" fmla="*/ 67884 w 465570"/>
                  <a:gd name="connsiteY1" fmla="*/ 39504 h 1468300"/>
                  <a:gd name="connsiteX2" fmla="*/ 434574 w 465570"/>
                  <a:gd name="connsiteY2" fmla="*/ 321426 h 1468300"/>
                  <a:gd name="connsiteX3" fmla="*/ 465570 w 465570"/>
                  <a:gd name="connsiteY3" fmla="*/ 1468300 h 1468300"/>
                  <a:gd name="connsiteX4" fmla="*/ 78113 w 465570"/>
                  <a:gd name="connsiteY4" fmla="*/ 1013683 h 1468300"/>
                  <a:gd name="connsiteX5" fmla="*/ 621 w 465570"/>
                  <a:gd name="connsiteY5" fmla="*/ 57954 h 1468300"/>
                  <a:gd name="connsiteX0" fmla="*/ 3974 w 468923"/>
                  <a:gd name="connsiteY0" fmla="*/ 54543 h 1464889"/>
                  <a:gd name="connsiteX1" fmla="*/ 71237 w 468923"/>
                  <a:gd name="connsiteY1" fmla="*/ 36093 h 1464889"/>
                  <a:gd name="connsiteX2" fmla="*/ 437927 w 468923"/>
                  <a:gd name="connsiteY2" fmla="*/ 318015 h 1464889"/>
                  <a:gd name="connsiteX3" fmla="*/ 468923 w 468923"/>
                  <a:gd name="connsiteY3" fmla="*/ 1464889 h 1464889"/>
                  <a:gd name="connsiteX4" fmla="*/ 81466 w 468923"/>
                  <a:gd name="connsiteY4" fmla="*/ 1010272 h 1464889"/>
                  <a:gd name="connsiteX5" fmla="*/ 3974 w 468923"/>
                  <a:gd name="connsiteY5" fmla="*/ 54543 h 1464889"/>
                  <a:gd name="connsiteX0" fmla="*/ 3448 w 468397"/>
                  <a:gd name="connsiteY0" fmla="*/ 51736 h 1462082"/>
                  <a:gd name="connsiteX1" fmla="*/ 70711 w 468397"/>
                  <a:gd name="connsiteY1" fmla="*/ 33286 h 1462082"/>
                  <a:gd name="connsiteX2" fmla="*/ 437401 w 468397"/>
                  <a:gd name="connsiteY2" fmla="*/ 315208 h 1462082"/>
                  <a:gd name="connsiteX3" fmla="*/ 468397 w 468397"/>
                  <a:gd name="connsiteY3" fmla="*/ 1462082 h 1462082"/>
                  <a:gd name="connsiteX4" fmla="*/ 80940 w 468397"/>
                  <a:gd name="connsiteY4" fmla="*/ 1007465 h 1462082"/>
                  <a:gd name="connsiteX5" fmla="*/ 3448 w 468397"/>
                  <a:gd name="connsiteY5" fmla="*/ 51736 h 1462082"/>
                  <a:gd name="connsiteX0" fmla="*/ 937 w 465886"/>
                  <a:gd name="connsiteY0" fmla="*/ 47591 h 1457937"/>
                  <a:gd name="connsiteX1" fmla="*/ 68200 w 465886"/>
                  <a:gd name="connsiteY1" fmla="*/ 29141 h 1457937"/>
                  <a:gd name="connsiteX2" fmla="*/ 434890 w 465886"/>
                  <a:gd name="connsiteY2" fmla="*/ 311063 h 1457937"/>
                  <a:gd name="connsiteX3" fmla="*/ 465886 w 465886"/>
                  <a:gd name="connsiteY3" fmla="*/ 1457937 h 1457937"/>
                  <a:gd name="connsiteX4" fmla="*/ 78429 w 465886"/>
                  <a:gd name="connsiteY4" fmla="*/ 1003320 h 1457937"/>
                  <a:gd name="connsiteX5" fmla="*/ 937 w 465886"/>
                  <a:gd name="connsiteY5"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37173 w 465886"/>
                  <a:gd name="connsiteY3" fmla="*/ 413896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4890 w 465886"/>
                  <a:gd name="connsiteY2" fmla="*/ 311063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5886"/>
                  <a:gd name="connsiteY0" fmla="*/ 47591 h 1457937"/>
                  <a:gd name="connsiteX1" fmla="*/ 68200 w 465886"/>
                  <a:gd name="connsiteY1" fmla="*/ 29141 h 1457937"/>
                  <a:gd name="connsiteX2" fmla="*/ 432508 w 465886"/>
                  <a:gd name="connsiteY2" fmla="*/ 320588 h 1457937"/>
                  <a:gd name="connsiteX3" fmla="*/ 465748 w 465886"/>
                  <a:gd name="connsiteY3" fmla="*/ 428184 h 1457937"/>
                  <a:gd name="connsiteX4" fmla="*/ 465886 w 465886"/>
                  <a:gd name="connsiteY4" fmla="*/ 1457937 h 1457937"/>
                  <a:gd name="connsiteX5" fmla="*/ 78429 w 465886"/>
                  <a:gd name="connsiteY5" fmla="*/ 1003320 h 1457937"/>
                  <a:gd name="connsiteX6" fmla="*/ 937 w 465886"/>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78429 w 466660"/>
                  <a:gd name="connsiteY5" fmla="*/ 1003320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85573 w 466660"/>
                  <a:gd name="connsiteY5" fmla="*/ 1031895 h 1457937"/>
                  <a:gd name="connsiteX6" fmla="*/ 937 w 466660"/>
                  <a:gd name="connsiteY6"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39516 w 466660"/>
                  <a:gd name="connsiteY5" fmla="*/ 1092552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66660"/>
                  <a:gd name="connsiteY0" fmla="*/ 47591 h 1457937"/>
                  <a:gd name="connsiteX1" fmla="*/ 68200 w 466660"/>
                  <a:gd name="connsiteY1" fmla="*/ 29141 h 1457937"/>
                  <a:gd name="connsiteX2" fmla="*/ 432508 w 466660"/>
                  <a:gd name="connsiteY2" fmla="*/ 320588 h 1457937"/>
                  <a:gd name="connsiteX3" fmla="*/ 465748 w 466660"/>
                  <a:gd name="connsiteY3" fmla="*/ 428184 h 1457937"/>
                  <a:gd name="connsiteX4" fmla="*/ 465886 w 466660"/>
                  <a:gd name="connsiteY4" fmla="*/ 1457937 h 1457937"/>
                  <a:gd name="connsiteX5" fmla="*/ 144279 w 466660"/>
                  <a:gd name="connsiteY5" fmla="*/ 1147320 h 1457937"/>
                  <a:gd name="connsiteX6" fmla="*/ 85573 w 466660"/>
                  <a:gd name="connsiteY6" fmla="*/ 1031895 h 1457937"/>
                  <a:gd name="connsiteX7" fmla="*/ 937 w 466660"/>
                  <a:gd name="connsiteY7" fmla="*/ 47591 h 1457937"/>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7792 w 477792"/>
                  <a:gd name="connsiteY4" fmla="*/ 1474606 h 1474606"/>
                  <a:gd name="connsiteX5" fmla="*/ 144279 w 477792"/>
                  <a:gd name="connsiteY5" fmla="*/ 1147320 h 1474606"/>
                  <a:gd name="connsiteX6" fmla="*/ 85573 w 477792"/>
                  <a:gd name="connsiteY6" fmla="*/ 1031895 h 1474606"/>
                  <a:gd name="connsiteX7" fmla="*/ 937 w 477792"/>
                  <a:gd name="connsiteY7" fmla="*/ 47591 h 1474606"/>
                  <a:gd name="connsiteX0" fmla="*/ 937 w 477792"/>
                  <a:gd name="connsiteY0" fmla="*/ 47591 h 1474606"/>
                  <a:gd name="connsiteX1" fmla="*/ 68200 w 477792"/>
                  <a:gd name="connsiteY1" fmla="*/ 29141 h 1474606"/>
                  <a:gd name="connsiteX2" fmla="*/ 432508 w 477792"/>
                  <a:gd name="connsiteY2" fmla="*/ 320588 h 1474606"/>
                  <a:gd name="connsiteX3" fmla="*/ 465748 w 477792"/>
                  <a:gd name="connsiteY3" fmla="*/ 428184 h 1474606"/>
                  <a:gd name="connsiteX4" fmla="*/ 475273 w 477792"/>
                  <a:gd name="connsiteY4" fmla="*/ 1380682 h 1474606"/>
                  <a:gd name="connsiteX5" fmla="*/ 477792 w 477792"/>
                  <a:gd name="connsiteY5" fmla="*/ 1474606 h 1474606"/>
                  <a:gd name="connsiteX6" fmla="*/ 144279 w 477792"/>
                  <a:gd name="connsiteY6" fmla="*/ 1147320 h 1474606"/>
                  <a:gd name="connsiteX7" fmla="*/ 85573 w 477792"/>
                  <a:gd name="connsiteY7" fmla="*/ 1031895 h 1474606"/>
                  <a:gd name="connsiteX8" fmla="*/ 937 w 477792"/>
                  <a:gd name="connsiteY8" fmla="*/ 47591 h 1474606"/>
                  <a:gd name="connsiteX0" fmla="*/ 937 w 549099"/>
                  <a:gd name="connsiteY0" fmla="*/ 47591 h 1474606"/>
                  <a:gd name="connsiteX1" fmla="*/ 68200 w 549099"/>
                  <a:gd name="connsiteY1" fmla="*/ 29141 h 1474606"/>
                  <a:gd name="connsiteX2" fmla="*/ 432508 w 549099"/>
                  <a:gd name="connsiteY2" fmla="*/ 320588 h 1474606"/>
                  <a:gd name="connsiteX3" fmla="*/ 465748 w 549099"/>
                  <a:gd name="connsiteY3" fmla="*/ 428184 h 1474606"/>
                  <a:gd name="connsiteX4" fmla="*/ 549092 w 549099"/>
                  <a:gd name="connsiteY4" fmla="*/ 1414020 h 1474606"/>
                  <a:gd name="connsiteX5" fmla="*/ 477792 w 549099"/>
                  <a:gd name="connsiteY5" fmla="*/ 1474606 h 1474606"/>
                  <a:gd name="connsiteX6" fmla="*/ 144279 w 549099"/>
                  <a:gd name="connsiteY6" fmla="*/ 1147320 h 1474606"/>
                  <a:gd name="connsiteX7" fmla="*/ 85573 w 549099"/>
                  <a:gd name="connsiteY7" fmla="*/ 1031895 h 1474606"/>
                  <a:gd name="connsiteX8" fmla="*/ 937 w 549099"/>
                  <a:gd name="connsiteY8" fmla="*/ 47591 h 1474606"/>
                  <a:gd name="connsiteX0" fmla="*/ 937 w 549110"/>
                  <a:gd name="connsiteY0" fmla="*/ 47591 h 1488672"/>
                  <a:gd name="connsiteX1" fmla="*/ 68200 w 549110"/>
                  <a:gd name="connsiteY1" fmla="*/ 29141 h 1488672"/>
                  <a:gd name="connsiteX2" fmla="*/ 432508 w 549110"/>
                  <a:gd name="connsiteY2" fmla="*/ 320588 h 1488672"/>
                  <a:gd name="connsiteX3" fmla="*/ 465748 w 549110"/>
                  <a:gd name="connsiteY3" fmla="*/ 428184 h 1488672"/>
                  <a:gd name="connsiteX4" fmla="*/ 549092 w 549110"/>
                  <a:gd name="connsiteY4" fmla="*/ 1414020 h 1488672"/>
                  <a:gd name="connsiteX5" fmla="*/ 477792 w 549110"/>
                  <a:gd name="connsiteY5" fmla="*/ 1474606 h 1488672"/>
                  <a:gd name="connsiteX6" fmla="*/ 144279 w 549110"/>
                  <a:gd name="connsiteY6" fmla="*/ 1147320 h 1488672"/>
                  <a:gd name="connsiteX7" fmla="*/ 85573 w 549110"/>
                  <a:gd name="connsiteY7" fmla="*/ 1031895 h 1488672"/>
                  <a:gd name="connsiteX8" fmla="*/ 937 w 549110"/>
                  <a:gd name="connsiteY8" fmla="*/ 47591 h 1488672"/>
                  <a:gd name="connsiteX0" fmla="*/ 937 w 550839"/>
                  <a:gd name="connsiteY0" fmla="*/ 47591 h 1491180"/>
                  <a:gd name="connsiteX1" fmla="*/ 68200 w 550839"/>
                  <a:gd name="connsiteY1" fmla="*/ 29141 h 1491180"/>
                  <a:gd name="connsiteX2" fmla="*/ 432508 w 550839"/>
                  <a:gd name="connsiteY2" fmla="*/ 320588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465748 w 550839"/>
                  <a:gd name="connsiteY3" fmla="*/ 428184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47320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31895 h 1491180"/>
                  <a:gd name="connsiteX8" fmla="*/ 937 w 550839"/>
                  <a:gd name="connsiteY8" fmla="*/ 47591 h 1491180"/>
                  <a:gd name="connsiteX0" fmla="*/ 937 w 550839"/>
                  <a:gd name="connsiteY0" fmla="*/ 47591 h 1491180"/>
                  <a:gd name="connsiteX1" fmla="*/ 68200 w 550839"/>
                  <a:gd name="connsiteY1" fmla="*/ 29141 h 1491180"/>
                  <a:gd name="connsiteX2" fmla="*/ 470608 w 550839"/>
                  <a:gd name="connsiteY2" fmla="*/ 349163 h 1491180"/>
                  <a:gd name="connsiteX3" fmla="*/ 530042 w 550839"/>
                  <a:gd name="connsiteY3" fmla="*/ 463903 h 1491180"/>
                  <a:gd name="connsiteX4" fmla="*/ 549092 w 550839"/>
                  <a:gd name="connsiteY4" fmla="*/ 1414020 h 1491180"/>
                  <a:gd name="connsiteX5" fmla="*/ 477792 w 550839"/>
                  <a:gd name="connsiteY5" fmla="*/ 1474606 h 1491180"/>
                  <a:gd name="connsiteX6" fmla="*/ 144279 w 550839"/>
                  <a:gd name="connsiteY6" fmla="*/ 1161607 h 1491180"/>
                  <a:gd name="connsiteX7" fmla="*/ 85573 w 550839"/>
                  <a:gd name="connsiteY7" fmla="*/ 1046183 h 1491180"/>
                  <a:gd name="connsiteX8" fmla="*/ 937 w 550839"/>
                  <a:gd name="connsiteY8" fmla="*/ 47591 h 1491180"/>
                  <a:gd name="connsiteX0" fmla="*/ 937 w 556363"/>
                  <a:gd name="connsiteY0" fmla="*/ 47591 h 1522422"/>
                  <a:gd name="connsiteX1" fmla="*/ 68200 w 556363"/>
                  <a:gd name="connsiteY1" fmla="*/ 29141 h 1522422"/>
                  <a:gd name="connsiteX2" fmla="*/ 470608 w 556363"/>
                  <a:gd name="connsiteY2" fmla="*/ 349163 h 1522422"/>
                  <a:gd name="connsiteX3" fmla="*/ 530042 w 556363"/>
                  <a:gd name="connsiteY3" fmla="*/ 463903 h 1522422"/>
                  <a:gd name="connsiteX4" fmla="*/ 549092 w 556363"/>
                  <a:gd name="connsiteY4" fmla="*/ 1414020 h 1522422"/>
                  <a:gd name="connsiteX5" fmla="*/ 520654 w 556363"/>
                  <a:gd name="connsiteY5" fmla="*/ 1510324 h 1522422"/>
                  <a:gd name="connsiteX6" fmla="*/ 144279 w 556363"/>
                  <a:gd name="connsiteY6" fmla="*/ 1161607 h 1522422"/>
                  <a:gd name="connsiteX7" fmla="*/ 85573 w 556363"/>
                  <a:gd name="connsiteY7" fmla="*/ 1046183 h 1522422"/>
                  <a:gd name="connsiteX8" fmla="*/ 937 w 556363"/>
                  <a:gd name="connsiteY8" fmla="*/ 47591 h 1522422"/>
                  <a:gd name="connsiteX0" fmla="*/ 937 w 589130"/>
                  <a:gd name="connsiteY0" fmla="*/ 47591 h 1523907"/>
                  <a:gd name="connsiteX1" fmla="*/ 68200 w 589130"/>
                  <a:gd name="connsiteY1" fmla="*/ 29141 h 1523907"/>
                  <a:gd name="connsiteX2" fmla="*/ 470608 w 589130"/>
                  <a:gd name="connsiteY2" fmla="*/ 349163 h 1523907"/>
                  <a:gd name="connsiteX3" fmla="*/ 530042 w 589130"/>
                  <a:gd name="connsiteY3" fmla="*/ 463903 h 1523907"/>
                  <a:gd name="connsiteX4" fmla="*/ 587192 w 589130"/>
                  <a:gd name="connsiteY4" fmla="*/ 1428307 h 1523907"/>
                  <a:gd name="connsiteX5" fmla="*/ 520654 w 589130"/>
                  <a:gd name="connsiteY5" fmla="*/ 1510324 h 1523907"/>
                  <a:gd name="connsiteX6" fmla="*/ 144279 w 589130"/>
                  <a:gd name="connsiteY6" fmla="*/ 1161607 h 1523907"/>
                  <a:gd name="connsiteX7" fmla="*/ 85573 w 589130"/>
                  <a:gd name="connsiteY7" fmla="*/ 1046183 h 1523907"/>
                  <a:gd name="connsiteX8" fmla="*/ 937 w 589130"/>
                  <a:gd name="connsiteY8" fmla="*/ 47591 h 1523907"/>
                  <a:gd name="connsiteX0" fmla="*/ 937 w 590577"/>
                  <a:gd name="connsiteY0" fmla="*/ 47591 h 1533604"/>
                  <a:gd name="connsiteX1" fmla="*/ 68200 w 590577"/>
                  <a:gd name="connsiteY1" fmla="*/ 29141 h 1533604"/>
                  <a:gd name="connsiteX2" fmla="*/ 470608 w 590577"/>
                  <a:gd name="connsiteY2" fmla="*/ 349163 h 1533604"/>
                  <a:gd name="connsiteX3" fmla="*/ 530042 w 590577"/>
                  <a:gd name="connsiteY3" fmla="*/ 463903 h 1533604"/>
                  <a:gd name="connsiteX4" fmla="*/ 587192 w 590577"/>
                  <a:gd name="connsiteY4" fmla="*/ 1428307 h 1533604"/>
                  <a:gd name="connsiteX5" fmla="*/ 520654 w 590577"/>
                  <a:gd name="connsiteY5" fmla="*/ 1510324 h 1533604"/>
                  <a:gd name="connsiteX6" fmla="*/ 144279 w 590577"/>
                  <a:gd name="connsiteY6" fmla="*/ 1161607 h 1533604"/>
                  <a:gd name="connsiteX7" fmla="*/ 85573 w 590577"/>
                  <a:gd name="connsiteY7" fmla="*/ 1046183 h 1533604"/>
                  <a:gd name="connsiteX8" fmla="*/ 937 w 590577"/>
                  <a:gd name="connsiteY8" fmla="*/ 47591 h 1533604"/>
                  <a:gd name="connsiteX0" fmla="*/ 937 w 593463"/>
                  <a:gd name="connsiteY0" fmla="*/ 47591 h 1534579"/>
                  <a:gd name="connsiteX1" fmla="*/ 68200 w 593463"/>
                  <a:gd name="connsiteY1" fmla="*/ 29141 h 1534579"/>
                  <a:gd name="connsiteX2" fmla="*/ 470608 w 593463"/>
                  <a:gd name="connsiteY2" fmla="*/ 349163 h 1534579"/>
                  <a:gd name="connsiteX3" fmla="*/ 530042 w 593463"/>
                  <a:gd name="connsiteY3" fmla="*/ 463903 h 1534579"/>
                  <a:gd name="connsiteX4" fmla="*/ 587192 w 593463"/>
                  <a:gd name="connsiteY4" fmla="*/ 1428307 h 1534579"/>
                  <a:gd name="connsiteX5" fmla="*/ 520654 w 593463"/>
                  <a:gd name="connsiteY5" fmla="*/ 1510324 h 1534579"/>
                  <a:gd name="connsiteX6" fmla="*/ 144279 w 593463"/>
                  <a:gd name="connsiteY6" fmla="*/ 1161607 h 1534579"/>
                  <a:gd name="connsiteX7" fmla="*/ 85573 w 593463"/>
                  <a:gd name="connsiteY7" fmla="*/ 1046183 h 1534579"/>
                  <a:gd name="connsiteX8" fmla="*/ 937 w 593463"/>
                  <a:gd name="connsiteY8" fmla="*/ 47591 h 1534579"/>
                  <a:gd name="connsiteX0" fmla="*/ 937 w 592895"/>
                  <a:gd name="connsiteY0" fmla="*/ 47591 h 1528604"/>
                  <a:gd name="connsiteX1" fmla="*/ 68200 w 592895"/>
                  <a:gd name="connsiteY1" fmla="*/ 29141 h 1528604"/>
                  <a:gd name="connsiteX2" fmla="*/ 470608 w 592895"/>
                  <a:gd name="connsiteY2" fmla="*/ 349163 h 1528604"/>
                  <a:gd name="connsiteX3" fmla="*/ 530042 w 592895"/>
                  <a:gd name="connsiteY3" fmla="*/ 463903 h 1528604"/>
                  <a:gd name="connsiteX4" fmla="*/ 587192 w 592895"/>
                  <a:gd name="connsiteY4" fmla="*/ 1428307 h 1528604"/>
                  <a:gd name="connsiteX5" fmla="*/ 520654 w 592895"/>
                  <a:gd name="connsiteY5" fmla="*/ 1510324 h 1528604"/>
                  <a:gd name="connsiteX6" fmla="*/ 144279 w 592895"/>
                  <a:gd name="connsiteY6" fmla="*/ 1161607 h 1528604"/>
                  <a:gd name="connsiteX7" fmla="*/ 85573 w 592895"/>
                  <a:gd name="connsiteY7" fmla="*/ 1046183 h 1528604"/>
                  <a:gd name="connsiteX8" fmla="*/ 937 w 592895"/>
                  <a:gd name="connsiteY8" fmla="*/ 47591 h 1528604"/>
                  <a:gd name="connsiteX0" fmla="*/ 937 w 588764"/>
                  <a:gd name="connsiteY0" fmla="*/ 47591 h 1523614"/>
                  <a:gd name="connsiteX1" fmla="*/ 68200 w 588764"/>
                  <a:gd name="connsiteY1" fmla="*/ 29141 h 1523614"/>
                  <a:gd name="connsiteX2" fmla="*/ 470608 w 588764"/>
                  <a:gd name="connsiteY2" fmla="*/ 349163 h 1523614"/>
                  <a:gd name="connsiteX3" fmla="*/ 530042 w 588764"/>
                  <a:gd name="connsiteY3" fmla="*/ 463903 h 1523614"/>
                  <a:gd name="connsiteX4" fmla="*/ 582429 w 588764"/>
                  <a:gd name="connsiteY4" fmla="*/ 1380682 h 1523614"/>
                  <a:gd name="connsiteX5" fmla="*/ 520654 w 588764"/>
                  <a:gd name="connsiteY5" fmla="*/ 1510324 h 1523614"/>
                  <a:gd name="connsiteX6" fmla="*/ 144279 w 588764"/>
                  <a:gd name="connsiteY6" fmla="*/ 1161607 h 1523614"/>
                  <a:gd name="connsiteX7" fmla="*/ 85573 w 588764"/>
                  <a:gd name="connsiteY7" fmla="*/ 1046183 h 1523614"/>
                  <a:gd name="connsiteX8" fmla="*/ 937 w 588764"/>
                  <a:gd name="connsiteY8" fmla="*/ 47591 h 1523614"/>
                  <a:gd name="connsiteX0" fmla="*/ 937 w 589758"/>
                  <a:gd name="connsiteY0" fmla="*/ 47591 h 1523966"/>
                  <a:gd name="connsiteX1" fmla="*/ 68200 w 589758"/>
                  <a:gd name="connsiteY1" fmla="*/ 29141 h 1523966"/>
                  <a:gd name="connsiteX2" fmla="*/ 470608 w 589758"/>
                  <a:gd name="connsiteY2" fmla="*/ 349163 h 1523966"/>
                  <a:gd name="connsiteX3" fmla="*/ 530042 w 589758"/>
                  <a:gd name="connsiteY3" fmla="*/ 463903 h 1523966"/>
                  <a:gd name="connsiteX4" fmla="*/ 582429 w 589758"/>
                  <a:gd name="connsiteY4" fmla="*/ 1380682 h 1523966"/>
                  <a:gd name="connsiteX5" fmla="*/ 520654 w 589758"/>
                  <a:gd name="connsiteY5" fmla="*/ 1510324 h 1523966"/>
                  <a:gd name="connsiteX6" fmla="*/ 144279 w 589758"/>
                  <a:gd name="connsiteY6" fmla="*/ 1161607 h 1523966"/>
                  <a:gd name="connsiteX7" fmla="*/ 85573 w 589758"/>
                  <a:gd name="connsiteY7" fmla="*/ 1046183 h 1523966"/>
                  <a:gd name="connsiteX8" fmla="*/ 937 w 589758"/>
                  <a:gd name="connsiteY8" fmla="*/ 47591 h 1523966"/>
                  <a:gd name="connsiteX0" fmla="*/ 937 w 590093"/>
                  <a:gd name="connsiteY0" fmla="*/ 47591 h 1514106"/>
                  <a:gd name="connsiteX1" fmla="*/ 68200 w 590093"/>
                  <a:gd name="connsiteY1" fmla="*/ 29141 h 1514106"/>
                  <a:gd name="connsiteX2" fmla="*/ 470608 w 590093"/>
                  <a:gd name="connsiteY2" fmla="*/ 349163 h 1514106"/>
                  <a:gd name="connsiteX3" fmla="*/ 530042 w 590093"/>
                  <a:gd name="connsiteY3" fmla="*/ 463903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49163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90093"/>
                  <a:gd name="connsiteY0" fmla="*/ 47591 h 1514106"/>
                  <a:gd name="connsiteX1" fmla="*/ 68200 w 590093"/>
                  <a:gd name="connsiteY1" fmla="*/ 29141 h 1514106"/>
                  <a:gd name="connsiteX2" fmla="*/ 470608 w 590093"/>
                  <a:gd name="connsiteY2" fmla="*/ 356306 h 1514106"/>
                  <a:gd name="connsiteX3" fmla="*/ 532423 w 590093"/>
                  <a:gd name="connsiteY3" fmla="*/ 490096 h 1514106"/>
                  <a:gd name="connsiteX4" fmla="*/ 582429 w 590093"/>
                  <a:gd name="connsiteY4" fmla="*/ 1380682 h 1514106"/>
                  <a:gd name="connsiteX5" fmla="*/ 520654 w 590093"/>
                  <a:gd name="connsiteY5" fmla="*/ 1510324 h 1514106"/>
                  <a:gd name="connsiteX6" fmla="*/ 144279 w 590093"/>
                  <a:gd name="connsiteY6" fmla="*/ 1161607 h 1514106"/>
                  <a:gd name="connsiteX7" fmla="*/ 85573 w 590093"/>
                  <a:gd name="connsiteY7" fmla="*/ 1046183 h 1514106"/>
                  <a:gd name="connsiteX8" fmla="*/ 937 w 590093"/>
                  <a:gd name="connsiteY8" fmla="*/ 47591 h 1514106"/>
                  <a:gd name="connsiteX0" fmla="*/ 937 w 589086"/>
                  <a:gd name="connsiteY0" fmla="*/ 47591 h 1515173"/>
                  <a:gd name="connsiteX1" fmla="*/ 68200 w 589086"/>
                  <a:gd name="connsiteY1" fmla="*/ 29141 h 1515173"/>
                  <a:gd name="connsiteX2" fmla="*/ 470608 w 589086"/>
                  <a:gd name="connsiteY2" fmla="*/ 356306 h 1515173"/>
                  <a:gd name="connsiteX3" fmla="*/ 532423 w 589086"/>
                  <a:gd name="connsiteY3" fmla="*/ 490096 h 1515173"/>
                  <a:gd name="connsiteX4" fmla="*/ 582429 w 589086"/>
                  <a:gd name="connsiteY4" fmla="*/ 1380682 h 1515173"/>
                  <a:gd name="connsiteX5" fmla="*/ 520654 w 589086"/>
                  <a:gd name="connsiteY5" fmla="*/ 1510324 h 1515173"/>
                  <a:gd name="connsiteX6" fmla="*/ 144279 w 589086"/>
                  <a:gd name="connsiteY6" fmla="*/ 1161607 h 1515173"/>
                  <a:gd name="connsiteX7" fmla="*/ 85573 w 589086"/>
                  <a:gd name="connsiteY7" fmla="*/ 1046183 h 1515173"/>
                  <a:gd name="connsiteX8" fmla="*/ 937 w 589086"/>
                  <a:gd name="connsiteY8" fmla="*/ 47591 h 1515173"/>
                  <a:gd name="connsiteX0" fmla="*/ 937 w 586125"/>
                  <a:gd name="connsiteY0" fmla="*/ 47591 h 1513887"/>
                  <a:gd name="connsiteX1" fmla="*/ 68200 w 586125"/>
                  <a:gd name="connsiteY1" fmla="*/ 29141 h 1513887"/>
                  <a:gd name="connsiteX2" fmla="*/ 470608 w 586125"/>
                  <a:gd name="connsiteY2" fmla="*/ 356306 h 1513887"/>
                  <a:gd name="connsiteX3" fmla="*/ 532423 w 586125"/>
                  <a:gd name="connsiteY3" fmla="*/ 490096 h 1513887"/>
                  <a:gd name="connsiteX4" fmla="*/ 582429 w 586125"/>
                  <a:gd name="connsiteY4" fmla="*/ 1380682 h 1513887"/>
                  <a:gd name="connsiteX5" fmla="*/ 520654 w 586125"/>
                  <a:gd name="connsiteY5" fmla="*/ 1510324 h 1513887"/>
                  <a:gd name="connsiteX6" fmla="*/ 144279 w 586125"/>
                  <a:gd name="connsiteY6" fmla="*/ 1161607 h 1513887"/>
                  <a:gd name="connsiteX7" fmla="*/ 85573 w 586125"/>
                  <a:gd name="connsiteY7" fmla="*/ 1046183 h 1513887"/>
                  <a:gd name="connsiteX8" fmla="*/ 937 w 586125"/>
                  <a:gd name="connsiteY8" fmla="*/ 47591 h 1513887"/>
                  <a:gd name="connsiteX0" fmla="*/ 937 w 587097"/>
                  <a:gd name="connsiteY0" fmla="*/ 47591 h 1510501"/>
                  <a:gd name="connsiteX1" fmla="*/ 68200 w 587097"/>
                  <a:gd name="connsiteY1" fmla="*/ 29141 h 1510501"/>
                  <a:gd name="connsiteX2" fmla="*/ 470608 w 587097"/>
                  <a:gd name="connsiteY2" fmla="*/ 356306 h 1510501"/>
                  <a:gd name="connsiteX3" fmla="*/ 532423 w 587097"/>
                  <a:gd name="connsiteY3" fmla="*/ 490096 h 1510501"/>
                  <a:gd name="connsiteX4" fmla="*/ 582429 w 587097"/>
                  <a:gd name="connsiteY4" fmla="*/ 1380682 h 1510501"/>
                  <a:gd name="connsiteX5" fmla="*/ 520654 w 587097"/>
                  <a:gd name="connsiteY5" fmla="*/ 1510324 h 1510501"/>
                  <a:gd name="connsiteX6" fmla="*/ 144279 w 587097"/>
                  <a:gd name="connsiteY6" fmla="*/ 1161607 h 1510501"/>
                  <a:gd name="connsiteX7" fmla="*/ 85573 w 587097"/>
                  <a:gd name="connsiteY7" fmla="*/ 1046183 h 1510501"/>
                  <a:gd name="connsiteX8" fmla="*/ 937 w 587097"/>
                  <a:gd name="connsiteY8" fmla="*/ 47591 h 1510501"/>
                  <a:gd name="connsiteX0" fmla="*/ 937 w 586742"/>
                  <a:gd name="connsiteY0" fmla="*/ 47591 h 1510324"/>
                  <a:gd name="connsiteX1" fmla="*/ 68200 w 586742"/>
                  <a:gd name="connsiteY1" fmla="*/ 29141 h 1510324"/>
                  <a:gd name="connsiteX2" fmla="*/ 470608 w 586742"/>
                  <a:gd name="connsiteY2" fmla="*/ 356306 h 1510324"/>
                  <a:gd name="connsiteX3" fmla="*/ 532423 w 586742"/>
                  <a:gd name="connsiteY3" fmla="*/ 490096 h 1510324"/>
                  <a:gd name="connsiteX4" fmla="*/ 582429 w 586742"/>
                  <a:gd name="connsiteY4" fmla="*/ 1380682 h 1510324"/>
                  <a:gd name="connsiteX5" fmla="*/ 520654 w 586742"/>
                  <a:gd name="connsiteY5" fmla="*/ 1510324 h 1510324"/>
                  <a:gd name="connsiteX6" fmla="*/ 144279 w 586742"/>
                  <a:gd name="connsiteY6" fmla="*/ 1161607 h 1510324"/>
                  <a:gd name="connsiteX7" fmla="*/ 85573 w 586742"/>
                  <a:gd name="connsiteY7" fmla="*/ 1046183 h 1510324"/>
                  <a:gd name="connsiteX8" fmla="*/ 937 w 586742"/>
                  <a:gd name="connsiteY8" fmla="*/ 47591 h 1510324"/>
                  <a:gd name="connsiteX0" fmla="*/ 937 w 587902"/>
                  <a:gd name="connsiteY0" fmla="*/ 47591 h 1512762"/>
                  <a:gd name="connsiteX1" fmla="*/ 68200 w 587902"/>
                  <a:gd name="connsiteY1" fmla="*/ 29141 h 1512762"/>
                  <a:gd name="connsiteX2" fmla="*/ 470608 w 587902"/>
                  <a:gd name="connsiteY2" fmla="*/ 356306 h 1512762"/>
                  <a:gd name="connsiteX3" fmla="*/ 532423 w 587902"/>
                  <a:gd name="connsiteY3" fmla="*/ 490096 h 1512762"/>
                  <a:gd name="connsiteX4" fmla="*/ 582429 w 587902"/>
                  <a:gd name="connsiteY4" fmla="*/ 1380682 h 1512762"/>
                  <a:gd name="connsiteX5" fmla="*/ 520654 w 587902"/>
                  <a:gd name="connsiteY5" fmla="*/ 1510324 h 1512762"/>
                  <a:gd name="connsiteX6" fmla="*/ 144279 w 587902"/>
                  <a:gd name="connsiteY6" fmla="*/ 1161607 h 1512762"/>
                  <a:gd name="connsiteX7" fmla="*/ 85573 w 587902"/>
                  <a:gd name="connsiteY7" fmla="*/ 1046183 h 1512762"/>
                  <a:gd name="connsiteX8" fmla="*/ 937 w 587902"/>
                  <a:gd name="connsiteY8" fmla="*/ 47591 h 1512762"/>
                  <a:gd name="connsiteX0" fmla="*/ 937 w 587902"/>
                  <a:gd name="connsiteY0" fmla="*/ 47591 h 1513713"/>
                  <a:gd name="connsiteX1" fmla="*/ 68200 w 587902"/>
                  <a:gd name="connsiteY1" fmla="*/ 29141 h 1513713"/>
                  <a:gd name="connsiteX2" fmla="*/ 470608 w 587902"/>
                  <a:gd name="connsiteY2" fmla="*/ 356306 h 1513713"/>
                  <a:gd name="connsiteX3" fmla="*/ 532423 w 587902"/>
                  <a:gd name="connsiteY3" fmla="*/ 490096 h 1513713"/>
                  <a:gd name="connsiteX4" fmla="*/ 582429 w 587902"/>
                  <a:gd name="connsiteY4" fmla="*/ 1411639 h 1513713"/>
                  <a:gd name="connsiteX5" fmla="*/ 520654 w 587902"/>
                  <a:gd name="connsiteY5" fmla="*/ 1510324 h 1513713"/>
                  <a:gd name="connsiteX6" fmla="*/ 144279 w 587902"/>
                  <a:gd name="connsiteY6" fmla="*/ 1161607 h 1513713"/>
                  <a:gd name="connsiteX7" fmla="*/ 85573 w 587902"/>
                  <a:gd name="connsiteY7" fmla="*/ 1046183 h 1513713"/>
                  <a:gd name="connsiteX8" fmla="*/ 937 w 587902"/>
                  <a:gd name="connsiteY8" fmla="*/ 47591 h 1513713"/>
                  <a:gd name="connsiteX0" fmla="*/ 937 w 585402"/>
                  <a:gd name="connsiteY0" fmla="*/ 47591 h 1516673"/>
                  <a:gd name="connsiteX1" fmla="*/ 68200 w 585402"/>
                  <a:gd name="connsiteY1" fmla="*/ 29141 h 1516673"/>
                  <a:gd name="connsiteX2" fmla="*/ 470608 w 585402"/>
                  <a:gd name="connsiteY2" fmla="*/ 356306 h 1516673"/>
                  <a:gd name="connsiteX3" fmla="*/ 532423 w 585402"/>
                  <a:gd name="connsiteY3" fmla="*/ 490096 h 1516673"/>
                  <a:gd name="connsiteX4" fmla="*/ 582429 w 585402"/>
                  <a:gd name="connsiteY4" fmla="*/ 1411639 h 1516673"/>
                  <a:gd name="connsiteX5" fmla="*/ 520654 w 585402"/>
                  <a:gd name="connsiteY5" fmla="*/ 1510324 h 1516673"/>
                  <a:gd name="connsiteX6" fmla="*/ 144279 w 585402"/>
                  <a:gd name="connsiteY6" fmla="*/ 1161607 h 1516673"/>
                  <a:gd name="connsiteX7" fmla="*/ 85573 w 585402"/>
                  <a:gd name="connsiteY7" fmla="*/ 1046183 h 1516673"/>
                  <a:gd name="connsiteX8" fmla="*/ 937 w 585402"/>
                  <a:gd name="connsiteY8" fmla="*/ 47591 h 1516673"/>
                  <a:gd name="connsiteX0" fmla="*/ 937 w 586304"/>
                  <a:gd name="connsiteY0" fmla="*/ 47591 h 1518477"/>
                  <a:gd name="connsiteX1" fmla="*/ 68200 w 586304"/>
                  <a:gd name="connsiteY1" fmla="*/ 29141 h 1518477"/>
                  <a:gd name="connsiteX2" fmla="*/ 470608 w 586304"/>
                  <a:gd name="connsiteY2" fmla="*/ 356306 h 1518477"/>
                  <a:gd name="connsiteX3" fmla="*/ 532423 w 586304"/>
                  <a:gd name="connsiteY3" fmla="*/ 490096 h 1518477"/>
                  <a:gd name="connsiteX4" fmla="*/ 582429 w 586304"/>
                  <a:gd name="connsiteY4" fmla="*/ 1411639 h 1518477"/>
                  <a:gd name="connsiteX5" fmla="*/ 520654 w 586304"/>
                  <a:gd name="connsiteY5" fmla="*/ 1510324 h 1518477"/>
                  <a:gd name="connsiteX6" fmla="*/ 144279 w 586304"/>
                  <a:gd name="connsiteY6" fmla="*/ 1161607 h 1518477"/>
                  <a:gd name="connsiteX7" fmla="*/ 85573 w 586304"/>
                  <a:gd name="connsiteY7" fmla="*/ 1046183 h 1518477"/>
                  <a:gd name="connsiteX8" fmla="*/ 937 w 586304"/>
                  <a:gd name="connsiteY8" fmla="*/ 47591 h 1518477"/>
                  <a:gd name="connsiteX0" fmla="*/ 937 w 584537"/>
                  <a:gd name="connsiteY0" fmla="*/ 47591 h 1520296"/>
                  <a:gd name="connsiteX1" fmla="*/ 68200 w 584537"/>
                  <a:gd name="connsiteY1" fmla="*/ 29141 h 1520296"/>
                  <a:gd name="connsiteX2" fmla="*/ 470608 w 584537"/>
                  <a:gd name="connsiteY2" fmla="*/ 356306 h 1520296"/>
                  <a:gd name="connsiteX3" fmla="*/ 532423 w 584537"/>
                  <a:gd name="connsiteY3" fmla="*/ 490096 h 1520296"/>
                  <a:gd name="connsiteX4" fmla="*/ 582429 w 584537"/>
                  <a:gd name="connsiteY4" fmla="*/ 1411639 h 1520296"/>
                  <a:gd name="connsiteX5" fmla="*/ 520654 w 584537"/>
                  <a:gd name="connsiteY5" fmla="*/ 1510324 h 1520296"/>
                  <a:gd name="connsiteX6" fmla="*/ 144279 w 584537"/>
                  <a:gd name="connsiteY6" fmla="*/ 1161607 h 1520296"/>
                  <a:gd name="connsiteX7" fmla="*/ 85573 w 584537"/>
                  <a:gd name="connsiteY7" fmla="*/ 1046183 h 1520296"/>
                  <a:gd name="connsiteX8" fmla="*/ 937 w 584537"/>
                  <a:gd name="connsiteY8" fmla="*/ 47591 h 1520296"/>
                  <a:gd name="connsiteX0" fmla="*/ 937 w 584537"/>
                  <a:gd name="connsiteY0" fmla="*/ 68569 h 1510318"/>
                  <a:gd name="connsiteX1" fmla="*/ 68200 w 584537"/>
                  <a:gd name="connsiteY1" fmla="*/ 19163 h 1510318"/>
                  <a:gd name="connsiteX2" fmla="*/ 470608 w 584537"/>
                  <a:gd name="connsiteY2" fmla="*/ 346328 h 1510318"/>
                  <a:gd name="connsiteX3" fmla="*/ 532423 w 584537"/>
                  <a:gd name="connsiteY3" fmla="*/ 480118 h 1510318"/>
                  <a:gd name="connsiteX4" fmla="*/ 582429 w 584537"/>
                  <a:gd name="connsiteY4" fmla="*/ 1401661 h 1510318"/>
                  <a:gd name="connsiteX5" fmla="*/ 520654 w 584537"/>
                  <a:gd name="connsiteY5" fmla="*/ 1500346 h 1510318"/>
                  <a:gd name="connsiteX6" fmla="*/ 144279 w 584537"/>
                  <a:gd name="connsiteY6" fmla="*/ 1151629 h 1510318"/>
                  <a:gd name="connsiteX7" fmla="*/ 85573 w 584537"/>
                  <a:gd name="connsiteY7" fmla="*/ 1036205 h 1510318"/>
                  <a:gd name="connsiteX8" fmla="*/ 937 w 584537"/>
                  <a:gd name="connsiteY8" fmla="*/ 68569 h 1510318"/>
                  <a:gd name="connsiteX0" fmla="*/ 1230 w 584830"/>
                  <a:gd name="connsiteY0" fmla="*/ 76062 h 1517811"/>
                  <a:gd name="connsiteX1" fmla="*/ 56586 w 584830"/>
                  <a:gd name="connsiteY1" fmla="*/ 17131 h 1517811"/>
                  <a:gd name="connsiteX2" fmla="*/ 470901 w 584830"/>
                  <a:gd name="connsiteY2" fmla="*/ 353821 h 1517811"/>
                  <a:gd name="connsiteX3" fmla="*/ 532716 w 584830"/>
                  <a:gd name="connsiteY3" fmla="*/ 487611 h 1517811"/>
                  <a:gd name="connsiteX4" fmla="*/ 582722 w 584830"/>
                  <a:gd name="connsiteY4" fmla="*/ 1409154 h 1517811"/>
                  <a:gd name="connsiteX5" fmla="*/ 520947 w 584830"/>
                  <a:gd name="connsiteY5" fmla="*/ 1507839 h 1517811"/>
                  <a:gd name="connsiteX6" fmla="*/ 144572 w 584830"/>
                  <a:gd name="connsiteY6" fmla="*/ 1159122 h 1517811"/>
                  <a:gd name="connsiteX7" fmla="*/ 85866 w 584830"/>
                  <a:gd name="connsiteY7" fmla="*/ 1043698 h 1517811"/>
                  <a:gd name="connsiteX8" fmla="*/ 1230 w 584830"/>
                  <a:gd name="connsiteY8" fmla="*/ 76062 h 1517811"/>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86239 w 585203"/>
                  <a:gd name="connsiteY7" fmla="*/ 1039559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44945 w 585203"/>
                  <a:gd name="connsiteY6" fmla="*/ 115498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585203"/>
                  <a:gd name="connsiteY0" fmla="*/ 71923 h 1513672"/>
                  <a:gd name="connsiteX1" fmla="*/ 56959 w 585203"/>
                  <a:gd name="connsiteY1" fmla="*/ 12992 h 1513672"/>
                  <a:gd name="connsiteX2" fmla="*/ 471274 w 585203"/>
                  <a:gd name="connsiteY2" fmla="*/ 349682 h 1513672"/>
                  <a:gd name="connsiteX3" fmla="*/ 533089 w 585203"/>
                  <a:gd name="connsiteY3" fmla="*/ 483472 h 1513672"/>
                  <a:gd name="connsiteX4" fmla="*/ 583095 w 585203"/>
                  <a:gd name="connsiteY4" fmla="*/ 1405015 h 1513672"/>
                  <a:gd name="connsiteX5" fmla="*/ 521320 w 585203"/>
                  <a:gd name="connsiteY5" fmla="*/ 1503700 h 1513672"/>
                  <a:gd name="connsiteX6" fmla="*/ 121133 w 585203"/>
                  <a:gd name="connsiteY6" fmla="*/ 1212133 h 1513672"/>
                  <a:gd name="connsiteX7" fmla="*/ 40996 w 585203"/>
                  <a:gd name="connsiteY7" fmla="*/ 1065753 h 1513672"/>
                  <a:gd name="connsiteX8" fmla="*/ 1603 w 585203"/>
                  <a:gd name="connsiteY8" fmla="*/ 71923 h 1513672"/>
                  <a:gd name="connsiteX0" fmla="*/ 1603 w 680528"/>
                  <a:gd name="connsiteY0" fmla="*/ 71923 h 1762808"/>
                  <a:gd name="connsiteX1" fmla="*/ 56959 w 680528"/>
                  <a:gd name="connsiteY1" fmla="*/ 12992 h 1762808"/>
                  <a:gd name="connsiteX2" fmla="*/ 471274 w 680528"/>
                  <a:gd name="connsiteY2" fmla="*/ 349682 h 1762808"/>
                  <a:gd name="connsiteX3" fmla="*/ 533089 w 680528"/>
                  <a:gd name="connsiteY3" fmla="*/ 483472 h 1762808"/>
                  <a:gd name="connsiteX4" fmla="*/ 583095 w 680528"/>
                  <a:gd name="connsiteY4" fmla="*/ 1405015 h 1762808"/>
                  <a:gd name="connsiteX5" fmla="*/ 666577 w 680528"/>
                  <a:gd name="connsiteY5" fmla="*/ 1760875 h 1762808"/>
                  <a:gd name="connsiteX6" fmla="*/ 121133 w 680528"/>
                  <a:gd name="connsiteY6" fmla="*/ 1212133 h 1762808"/>
                  <a:gd name="connsiteX7" fmla="*/ 40996 w 680528"/>
                  <a:gd name="connsiteY7" fmla="*/ 1065753 h 1762808"/>
                  <a:gd name="connsiteX8" fmla="*/ 1603 w 680528"/>
                  <a:gd name="connsiteY8" fmla="*/ 71923 h 1762808"/>
                  <a:gd name="connsiteX0" fmla="*/ 1603 w 760238"/>
                  <a:gd name="connsiteY0" fmla="*/ 71923 h 1766805"/>
                  <a:gd name="connsiteX1" fmla="*/ 56959 w 760238"/>
                  <a:gd name="connsiteY1" fmla="*/ 12992 h 1766805"/>
                  <a:gd name="connsiteX2" fmla="*/ 471274 w 760238"/>
                  <a:gd name="connsiteY2" fmla="*/ 349682 h 1766805"/>
                  <a:gd name="connsiteX3" fmla="*/ 533089 w 760238"/>
                  <a:gd name="connsiteY3" fmla="*/ 483472 h 1766805"/>
                  <a:gd name="connsiteX4" fmla="*/ 759307 w 760238"/>
                  <a:gd name="connsiteY4" fmla="*/ 1616947 h 1766805"/>
                  <a:gd name="connsiteX5" fmla="*/ 666577 w 760238"/>
                  <a:gd name="connsiteY5" fmla="*/ 1760875 h 1766805"/>
                  <a:gd name="connsiteX6" fmla="*/ 121133 w 760238"/>
                  <a:gd name="connsiteY6" fmla="*/ 1212133 h 1766805"/>
                  <a:gd name="connsiteX7" fmla="*/ 40996 w 760238"/>
                  <a:gd name="connsiteY7" fmla="*/ 1065753 h 1766805"/>
                  <a:gd name="connsiteX8" fmla="*/ 1603 w 760238"/>
                  <a:gd name="connsiteY8" fmla="*/ 71923 h 1766805"/>
                  <a:gd name="connsiteX0" fmla="*/ 1603 w 760329"/>
                  <a:gd name="connsiteY0" fmla="*/ 71923 h 1778113"/>
                  <a:gd name="connsiteX1" fmla="*/ 56959 w 760329"/>
                  <a:gd name="connsiteY1" fmla="*/ 12992 h 1778113"/>
                  <a:gd name="connsiteX2" fmla="*/ 471274 w 760329"/>
                  <a:gd name="connsiteY2" fmla="*/ 349682 h 1778113"/>
                  <a:gd name="connsiteX3" fmla="*/ 533089 w 760329"/>
                  <a:gd name="connsiteY3" fmla="*/ 483472 h 1778113"/>
                  <a:gd name="connsiteX4" fmla="*/ 759307 w 760329"/>
                  <a:gd name="connsiteY4" fmla="*/ 1616947 h 1778113"/>
                  <a:gd name="connsiteX5" fmla="*/ 671340 w 760329"/>
                  <a:gd name="connsiteY5" fmla="*/ 1772781 h 1778113"/>
                  <a:gd name="connsiteX6" fmla="*/ 121133 w 760329"/>
                  <a:gd name="connsiteY6" fmla="*/ 1212133 h 1778113"/>
                  <a:gd name="connsiteX7" fmla="*/ 40996 w 760329"/>
                  <a:gd name="connsiteY7" fmla="*/ 1065753 h 1778113"/>
                  <a:gd name="connsiteX8" fmla="*/ 1603 w 760329"/>
                  <a:gd name="connsiteY8" fmla="*/ 71923 h 1778113"/>
                  <a:gd name="connsiteX0" fmla="*/ 1603 w 760436"/>
                  <a:gd name="connsiteY0" fmla="*/ 71923 h 1781855"/>
                  <a:gd name="connsiteX1" fmla="*/ 56959 w 760436"/>
                  <a:gd name="connsiteY1" fmla="*/ 12992 h 1781855"/>
                  <a:gd name="connsiteX2" fmla="*/ 471274 w 760436"/>
                  <a:gd name="connsiteY2" fmla="*/ 349682 h 1781855"/>
                  <a:gd name="connsiteX3" fmla="*/ 533089 w 760436"/>
                  <a:gd name="connsiteY3" fmla="*/ 483472 h 1781855"/>
                  <a:gd name="connsiteX4" fmla="*/ 759307 w 760436"/>
                  <a:gd name="connsiteY4" fmla="*/ 1616947 h 1781855"/>
                  <a:gd name="connsiteX5" fmla="*/ 671340 w 760436"/>
                  <a:gd name="connsiteY5" fmla="*/ 1772781 h 1781855"/>
                  <a:gd name="connsiteX6" fmla="*/ 121133 w 760436"/>
                  <a:gd name="connsiteY6" fmla="*/ 1212133 h 1781855"/>
                  <a:gd name="connsiteX7" fmla="*/ 40996 w 760436"/>
                  <a:gd name="connsiteY7" fmla="*/ 1065753 h 1781855"/>
                  <a:gd name="connsiteX8" fmla="*/ 1603 w 760436"/>
                  <a:gd name="connsiteY8" fmla="*/ 71923 h 1781855"/>
                  <a:gd name="connsiteX0" fmla="*/ 1603 w 769761"/>
                  <a:gd name="connsiteY0" fmla="*/ 71923 h 1788527"/>
                  <a:gd name="connsiteX1" fmla="*/ 56959 w 769761"/>
                  <a:gd name="connsiteY1" fmla="*/ 12992 h 1788527"/>
                  <a:gd name="connsiteX2" fmla="*/ 471274 w 769761"/>
                  <a:gd name="connsiteY2" fmla="*/ 349682 h 1788527"/>
                  <a:gd name="connsiteX3" fmla="*/ 533089 w 769761"/>
                  <a:gd name="connsiteY3" fmla="*/ 483472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471274 w 769761"/>
                  <a:gd name="connsiteY2" fmla="*/ 34968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43016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1603 w 769761"/>
                  <a:gd name="connsiteY0" fmla="*/ 71923 h 1788527"/>
                  <a:gd name="connsiteX1" fmla="*/ 56959 w 769761"/>
                  <a:gd name="connsiteY1" fmla="*/ 12992 h 1788527"/>
                  <a:gd name="connsiteX2" fmla="*/ 714161 w 769761"/>
                  <a:gd name="connsiteY2" fmla="*/ 483032 h 1788527"/>
                  <a:gd name="connsiteX3" fmla="*/ 752164 w 769761"/>
                  <a:gd name="connsiteY3" fmla="*/ 626347 h 1788527"/>
                  <a:gd name="connsiteX4" fmla="*/ 768832 w 769761"/>
                  <a:gd name="connsiteY4" fmla="*/ 1678859 h 1788527"/>
                  <a:gd name="connsiteX5" fmla="*/ 671340 w 769761"/>
                  <a:gd name="connsiteY5" fmla="*/ 1772781 h 1788527"/>
                  <a:gd name="connsiteX6" fmla="*/ 121133 w 769761"/>
                  <a:gd name="connsiteY6" fmla="*/ 1212133 h 1788527"/>
                  <a:gd name="connsiteX7" fmla="*/ 40996 w 769761"/>
                  <a:gd name="connsiteY7" fmla="*/ 1065753 h 1788527"/>
                  <a:gd name="connsiteX8" fmla="*/ 1603 w 769761"/>
                  <a:gd name="connsiteY8" fmla="*/ 71923 h 1788527"/>
                  <a:gd name="connsiteX0" fmla="*/ 932 w 769090"/>
                  <a:gd name="connsiteY0" fmla="*/ 60742 h 1777346"/>
                  <a:gd name="connsiteX1" fmla="*/ 77719 w 769090"/>
                  <a:gd name="connsiteY1" fmla="*/ 16098 h 1777346"/>
                  <a:gd name="connsiteX2" fmla="*/ 713490 w 769090"/>
                  <a:gd name="connsiteY2" fmla="*/ 471851 h 1777346"/>
                  <a:gd name="connsiteX3" fmla="*/ 751493 w 769090"/>
                  <a:gd name="connsiteY3" fmla="*/ 615166 h 1777346"/>
                  <a:gd name="connsiteX4" fmla="*/ 768161 w 769090"/>
                  <a:gd name="connsiteY4" fmla="*/ 1667678 h 1777346"/>
                  <a:gd name="connsiteX5" fmla="*/ 670669 w 769090"/>
                  <a:gd name="connsiteY5" fmla="*/ 1761600 h 1777346"/>
                  <a:gd name="connsiteX6" fmla="*/ 120462 w 769090"/>
                  <a:gd name="connsiteY6" fmla="*/ 1200952 h 1777346"/>
                  <a:gd name="connsiteX7" fmla="*/ 40325 w 769090"/>
                  <a:gd name="connsiteY7" fmla="*/ 1054572 h 1777346"/>
                  <a:gd name="connsiteX8" fmla="*/ 932 w 769090"/>
                  <a:gd name="connsiteY8" fmla="*/ 60742 h 1777346"/>
                  <a:gd name="connsiteX0" fmla="*/ 1461 w 769619"/>
                  <a:gd name="connsiteY0" fmla="*/ 63000 h 1779604"/>
                  <a:gd name="connsiteX1" fmla="*/ 78248 w 769619"/>
                  <a:gd name="connsiteY1" fmla="*/ 18356 h 1779604"/>
                  <a:gd name="connsiteX2" fmla="*/ 714019 w 769619"/>
                  <a:gd name="connsiteY2" fmla="*/ 474109 h 1779604"/>
                  <a:gd name="connsiteX3" fmla="*/ 752022 w 769619"/>
                  <a:gd name="connsiteY3" fmla="*/ 617424 h 1779604"/>
                  <a:gd name="connsiteX4" fmla="*/ 768690 w 769619"/>
                  <a:gd name="connsiteY4" fmla="*/ 1669936 h 1779604"/>
                  <a:gd name="connsiteX5" fmla="*/ 671198 w 769619"/>
                  <a:gd name="connsiteY5" fmla="*/ 1763858 h 1779604"/>
                  <a:gd name="connsiteX6" fmla="*/ 120991 w 769619"/>
                  <a:gd name="connsiteY6" fmla="*/ 1203210 h 1779604"/>
                  <a:gd name="connsiteX7" fmla="*/ 40854 w 769619"/>
                  <a:gd name="connsiteY7" fmla="*/ 1056830 h 1779604"/>
                  <a:gd name="connsiteX8" fmla="*/ 1461 w 769619"/>
                  <a:gd name="connsiteY8" fmla="*/ 63000 h 1779604"/>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20581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13808 w 769408"/>
                  <a:gd name="connsiteY2" fmla="*/ 477266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66157 h 1782761"/>
                  <a:gd name="connsiteX1" fmla="*/ 78037 w 769408"/>
                  <a:gd name="connsiteY1" fmla="*/ 21513 h 1782761"/>
                  <a:gd name="connsiteX2" fmla="*/ 706664 w 769408"/>
                  <a:gd name="connsiteY2" fmla="*/ 472503 h 1782761"/>
                  <a:gd name="connsiteX3" fmla="*/ 751811 w 769408"/>
                  <a:gd name="connsiteY3" fmla="*/ 606293 h 1782761"/>
                  <a:gd name="connsiteX4" fmla="*/ 768479 w 769408"/>
                  <a:gd name="connsiteY4" fmla="*/ 1673093 h 1782761"/>
                  <a:gd name="connsiteX5" fmla="*/ 670987 w 769408"/>
                  <a:gd name="connsiteY5" fmla="*/ 1767015 h 1782761"/>
                  <a:gd name="connsiteX6" fmla="*/ 120780 w 769408"/>
                  <a:gd name="connsiteY6" fmla="*/ 1206367 h 1782761"/>
                  <a:gd name="connsiteX7" fmla="*/ 40643 w 769408"/>
                  <a:gd name="connsiteY7" fmla="*/ 1059987 h 1782761"/>
                  <a:gd name="connsiteX8" fmla="*/ 1250 w 769408"/>
                  <a:gd name="connsiteY8" fmla="*/ 66157 h 1782761"/>
                  <a:gd name="connsiteX0" fmla="*/ 1250 w 769408"/>
                  <a:gd name="connsiteY0" fmla="*/ 78619 h 1778555"/>
                  <a:gd name="connsiteX1" fmla="*/ 78037 w 769408"/>
                  <a:gd name="connsiteY1" fmla="*/ 17307 h 1778555"/>
                  <a:gd name="connsiteX2" fmla="*/ 706664 w 769408"/>
                  <a:gd name="connsiteY2" fmla="*/ 468297 h 1778555"/>
                  <a:gd name="connsiteX3" fmla="*/ 751811 w 769408"/>
                  <a:gd name="connsiteY3" fmla="*/ 602087 h 1778555"/>
                  <a:gd name="connsiteX4" fmla="*/ 768479 w 769408"/>
                  <a:gd name="connsiteY4" fmla="*/ 1668887 h 1778555"/>
                  <a:gd name="connsiteX5" fmla="*/ 670987 w 769408"/>
                  <a:gd name="connsiteY5" fmla="*/ 1762809 h 1778555"/>
                  <a:gd name="connsiteX6" fmla="*/ 120780 w 769408"/>
                  <a:gd name="connsiteY6" fmla="*/ 1202161 h 1778555"/>
                  <a:gd name="connsiteX7" fmla="*/ 40643 w 769408"/>
                  <a:gd name="connsiteY7" fmla="*/ 1055781 h 1778555"/>
                  <a:gd name="connsiteX8" fmla="*/ 1250 w 769408"/>
                  <a:gd name="connsiteY8" fmla="*/ 78619 h 1778555"/>
                  <a:gd name="connsiteX0" fmla="*/ 1408 w 769566"/>
                  <a:gd name="connsiteY0" fmla="*/ 82415 h 1782351"/>
                  <a:gd name="connsiteX1" fmla="*/ 71051 w 769566"/>
                  <a:gd name="connsiteY1" fmla="*/ 16340 h 1782351"/>
                  <a:gd name="connsiteX2" fmla="*/ 706822 w 769566"/>
                  <a:gd name="connsiteY2" fmla="*/ 472093 h 1782351"/>
                  <a:gd name="connsiteX3" fmla="*/ 751969 w 769566"/>
                  <a:gd name="connsiteY3" fmla="*/ 605883 h 1782351"/>
                  <a:gd name="connsiteX4" fmla="*/ 768637 w 769566"/>
                  <a:gd name="connsiteY4" fmla="*/ 1672683 h 1782351"/>
                  <a:gd name="connsiteX5" fmla="*/ 671145 w 769566"/>
                  <a:gd name="connsiteY5" fmla="*/ 1766605 h 1782351"/>
                  <a:gd name="connsiteX6" fmla="*/ 120938 w 769566"/>
                  <a:gd name="connsiteY6" fmla="*/ 1205957 h 1782351"/>
                  <a:gd name="connsiteX7" fmla="*/ 40801 w 769566"/>
                  <a:gd name="connsiteY7" fmla="*/ 1059577 h 1782351"/>
                  <a:gd name="connsiteX8" fmla="*/ 1408 w 769566"/>
                  <a:gd name="connsiteY8" fmla="*/ 82415 h 1782351"/>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20998 w 769626"/>
                  <a:gd name="connsiteY6" fmla="*/ 1202851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0861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06710 w 769626"/>
                  <a:gd name="connsiteY6" fmla="*/ 118856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47659 w 769626"/>
                  <a:gd name="connsiteY7" fmla="*/ 1056471 h 1779245"/>
                  <a:gd name="connsiteX8" fmla="*/ 1468 w 769626"/>
                  <a:gd name="connsiteY8" fmla="*/ 79309 h 1779245"/>
                  <a:gd name="connsiteX0" fmla="*/ 1468 w 769626"/>
                  <a:gd name="connsiteY0" fmla="*/ 79309 h 1779245"/>
                  <a:gd name="connsiteX1" fmla="*/ 71111 w 769626"/>
                  <a:gd name="connsiteY1" fmla="*/ 13234 h 1779245"/>
                  <a:gd name="connsiteX2" fmla="*/ 706882 w 769626"/>
                  <a:gd name="connsiteY2" fmla="*/ 468987 h 1779245"/>
                  <a:gd name="connsiteX3" fmla="*/ 752029 w 769626"/>
                  <a:gd name="connsiteY3" fmla="*/ 602777 h 1779245"/>
                  <a:gd name="connsiteX4" fmla="*/ 768697 w 769626"/>
                  <a:gd name="connsiteY4" fmla="*/ 1669577 h 1779245"/>
                  <a:gd name="connsiteX5" fmla="*/ 671205 w 769626"/>
                  <a:gd name="connsiteY5" fmla="*/ 1763499 h 1779245"/>
                  <a:gd name="connsiteX6" fmla="*/ 130505 w 769626"/>
                  <a:gd name="connsiteY6" fmla="*/ 1236153 h 1779245"/>
                  <a:gd name="connsiteX7" fmla="*/ 54458 w 769626"/>
                  <a:gd name="connsiteY7" fmla="*/ 1090464 h 1779245"/>
                  <a:gd name="connsiteX8" fmla="*/ 1468 w 769626"/>
                  <a:gd name="connsiteY8" fmla="*/ 79309 h 1779245"/>
                  <a:gd name="connsiteX0" fmla="*/ 1468 w 769570"/>
                  <a:gd name="connsiteY0" fmla="*/ 79309 h 1888889"/>
                  <a:gd name="connsiteX1" fmla="*/ 71111 w 769570"/>
                  <a:gd name="connsiteY1" fmla="*/ 13234 h 1888889"/>
                  <a:gd name="connsiteX2" fmla="*/ 706882 w 769570"/>
                  <a:gd name="connsiteY2" fmla="*/ 468987 h 1888889"/>
                  <a:gd name="connsiteX3" fmla="*/ 752029 w 769570"/>
                  <a:gd name="connsiteY3" fmla="*/ 602777 h 1888889"/>
                  <a:gd name="connsiteX4" fmla="*/ 768697 w 769570"/>
                  <a:gd name="connsiteY4" fmla="*/ 1669577 h 1888889"/>
                  <a:gd name="connsiteX5" fmla="*/ 667806 w 769570"/>
                  <a:gd name="connsiteY5" fmla="*/ 1882473 h 1888889"/>
                  <a:gd name="connsiteX6" fmla="*/ 130505 w 769570"/>
                  <a:gd name="connsiteY6" fmla="*/ 1236153 h 1888889"/>
                  <a:gd name="connsiteX7" fmla="*/ 54458 w 769570"/>
                  <a:gd name="connsiteY7" fmla="*/ 1090464 h 1888889"/>
                  <a:gd name="connsiteX8" fmla="*/ 1468 w 769570"/>
                  <a:gd name="connsiteY8" fmla="*/ 79309 h 1888889"/>
                  <a:gd name="connsiteX0" fmla="*/ 1468 w 766227"/>
                  <a:gd name="connsiteY0" fmla="*/ 79309 h 1904310"/>
                  <a:gd name="connsiteX1" fmla="*/ 71111 w 766227"/>
                  <a:gd name="connsiteY1" fmla="*/ 13234 h 1904310"/>
                  <a:gd name="connsiteX2" fmla="*/ 706882 w 766227"/>
                  <a:gd name="connsiteY2" fmla="*/ 468987 h 1904310"/>
                  <a:gd name="connsiteX3" fmla="*/ 752029 w 766227"/>
                  <a:gd name="connsiteY3" fmla="*/ 602777 h 1904310"/>
                  <a:gd name="connsiteX4" fmla="*/ 765298 w 766227"/>
                  <a:gd name="connsiteY4" fmla="*/ 1815745 h 1904310"/>
                  <a:gd name="connsiteX5" fmla="*/ 667806 w 766227"/>
                  <a:gd name="connsiteY5" fmla="*/ 1882473 h 1904310"/>
                  <a:gd name="connsiteX6" fmla="*/ 130505 w 766227"/>
                  <a:gd name="connsiteY6" fmla="*/ 1236153 h 1904310"/>
                  <a:gd name="connsiteX7" fmla="*/ 54458 w 766227"/>
                  <a:gd name="connsiteY7" fmla="*/ 1090464 h 1904310"/>
                  <a:gd name="connsiteX8" fmla="*/ 1468 w 766227"/>
                  <a:gd name="connsiteY8" fmla="*/ 79309 h 1904310"/>
                  <a:gd name="connsiteX0" fmla="*/ 1468 w 766227"/>
                  <a:gd name="connsiteY0" fmla="*/ 79309 h 1900892"/>
                  <a:gd name="connsiteX1" fmla="*/ 71111 w 766227"/>
                  <a:gd name="connsiteY1" fmla="*/ 13234 h 1900892"/>
                  <a:gd name="connsiteX2" fmla="*/ 706882 w 766227"/>
                  <a:gd name="connsiteY2" fmla="*/ 468987 h 1900892"/>
                  <a:gd name="connsiteX3" fmla="*/ 752029 w 766227"/>
                  <a:gd name="connsiteY3" fmla="*/ 602777 h 1900892"/>
                  <a:gd name="connsiteX4" fmla="*/ 765298 w 766227"/>
                  <a:gd name="connsiteY4" fmla="*/ 1802148 h 1900892"/>
                  <a:gd name="connsiteX5" fmla="*/ 667806 w 766227"/>
                  <a:gd name="connsiteY5" fmla="*/ 1882473 h 1900892"/>
                  <a:gd name="connsiteX6" fmla="*/ 130505 w 766227"/>
                  <a:gd name="connsiteY6" fmla="*/ 1236153 h 1900892"/>
                  <a:gd name="connsiteX7" fmla="*/ 54458 w 766227"/>
                  <a:gd name="connsiteY7" fmla="*/ 1090464 h 1900892"/>
                  <a:gd name="connsiteX8" fmla="*/ 1468 w 766227"/>
                  <a:gd name="connsiteY8" fmla="*/ 79309 h 1900892"/>
                  <a:gd name="connsiteX0" fmla="*/ 1468 w 766172"/>
                  <a:gd name="connsiteY0" fmla="*/ 79309 h 1894893"/>
                  <a:gd name="connsiteX1" fmla="*/ 71111 w 766172"/>
                  <a:gd name="connsiteY1" fmla="*/ 13234 h 1894893"/>
                  <a:gd name="connsiteX2" fmla="*/ 706882 w 766172"/>
                  <a:gd name="connsiteY2" fmla="*/ 468987 h 1894893"/>
                  <a:gd name="connsiteX3" fmla="*/ 752029 w 766172"/>
                  <a:gd name="connsiteY3" fmla="*/ 602777 h 1894893"/>
                  <a:gd name="connsiteX4" fmla="*/ 765298 w 766172"/>
                  <a:gd name="connsiteY4" fmla="*/ 1802148 h 1894893"/>
                  <a:gd name="connsiteX5" fmla="*/ 667806 w 766172"/>
                  <a:gd name="connsiteY5" fmla="*/ 1882473 h 1894893"/>
                  <a:gd name="connsiteX6" fmla="*/ 130505 w 766172"/>
                  <a:gd name="connsiteY6" fmla="*/ 1236153 h 1894893"/>
                  <a:gd name="connsiteX7" fmla="*/ 54458 w 766172"/>
                  <a:gd name="connsiteY7" fmla="*/ 1090464 h 1894893"/>
                  <a:gd name="connsiteX8" fmla="*/ 1468 w 766172"/>
                  <a:gd name="connsiteY8" fmla="*/ 79309 h 1894893"/>
                  <a:gd name="connsiteX0" fmla="*/ 1468 w 762829"/>
                  <a:gd name="connsiteY0" fmla="*/ 79309 h 1894201"/>
                  <a:gd name="connsiteX1" fmla="*/ 71111 w 762829"/>
                  <a:gd name="connsiteY1" fmla="*/ 13234 h 1894201"/>
                  <a:gd name="connsiteX2" fmla="*/ 706882 w 762829"/>
                  <a:gd name="connsiteY2" fmla="*/ 468987 h 1894201"/>
                  <a:gd name="connsiteX3" fmla="*/ 752029 w 762829"/>
                  <a:gd name="connsiteY3" fmla="*/ 602777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706882 w 762829"/>
                  <a:gd name="connsiteY2" fmla="*/ 468987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894201"/>
                  <a:gd name="connsiteX1" fmla="*/ 71111 w 762829"/>
                  <a:gd name="connsiteY1" fmla="*/ 13234 h 1894201"/>
                  <a:gd name="connsiteX2" fmla="*/ 676288 w 762829"/>
                  <a:gd name="connsiteY2" fmla="*/ 625352 h 1894201"/>
                  <a:gd name="connsiteX3" fmla="*/ 735032 w 762829"/>
                  <a:gd name="connsiteY3" fmla="*/ 799934 h 1894201"/>
                  <a:gd name="connsiteX4" fmla="*/ 761899 w 762829"/>
                  <a:gd name="connsiteY4" fmla="*/ 1798748 h 1894201"/>
                  <a:gd name="connsiteX5" fmla="*/ 667806 w 762829"/>
                  <a:gd name="connsiteY5" fmla="*/ 1882473 h 1894201"/>
                  <a:gd name="connsiteX6" fmla="*/ 130505 w 762829"/>
                  <a:gd name="connsiteY6" fmla="*/ 1236153 h 1894201"/>
                  <a:gd name="connsiteX7" fmla="*/ 54458 w 762829"/>
                  <a:gd name="connsiteY7" fmla="*/ 1090464 h 1894201"/>
                  <a:gd name="connsiteX8" fmla="*/ 1468 w 762829"/>
                  <a:gd name="connsiteY8" fmla="*/ 79309 h 1894201"/>
                  <a:gd name="connsiteX0" fmla="*/ 1468 w 762829"/>
                  <a:gd name="connsiteY0" fmla="*/ 79309 h 1903152"/>
                  <a:gd name="connsiteX1" fmla="*/ 71111 w 762829"/>
                  <a:gd name="connsiteY1" fmla="*/ 13234 h 1903152"/>
                  <a:gd name="connsiteX2" fmla="*/ 676288 w 762829"/>
                  <a:gd name="connsiteY2" fmla="*/ 62535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735032 w 762829"/>
                  <a:gd name="connsiteY3" fmla="*/ 799934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829"/>
                  <a:gd name="connsiteY0" fmla="*/ 79309 h 1903152"/>
                  <a:gd name="connsiteX1" fmla="*/ 71111 w 762829"/>
                  <a:gd name="connsiteY1" fmla="*/ 13234 h 1903152"/>
                  <a:gd name="connsiteX2" fmla="*/ 435782 w 762829"/>
                  <a:gd name="connsiteY2" fmla="*/ 377702 h 1903152"/>
                  <a:gd name="connsiteX3" fmla="*/ 480238 w 762829"/>
                  <a:gd name="connsiteY3" fmla="*/ 504659 h 1903152"/>
                  <a:gd name="connsiteX4" fmla="*/ 761899 w 762829"/>
                  <a:gd name="connsiteY4" fmla="*/ 1798748 h 1903152"/>
                  <a:gd name="connsiteX5" fmla="*/ 667806 w 762829"/>
                  <a:gd name="connsiteY5" fmla="*/ 1882473 h 1903152"/>
                  <a:gd name="connsiteX6" fmla="*/ 130505 w 762829"/>
                  <a:gd name="connsiteY6" fmla="*/ 1236153 h 1903152"/>
                  <a:gd name="connsiteX7" fmla="*/ 54458 w 762829"/>
                  <a:gd name="connsiteY7" fmla="*/ 1090464 h 1903152"/>
                  <a:gd name="connsiteX8" fmla="*/ 1468 w 762829"/>
                  <a:gd name="connsiteY8" fmla="*/ 79309 h 1903152"/>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4458 w 762075"/>
                  <a:gd name="connsiteY7" fmla="*/ 1090464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30505 w 762075"/>
                  <a:gd name="connsiteY6" fmla="*/ 1236153 h 1818406"/>
                  <a:gd name="connsiteX7" fmla="*/ 56839 w 762075"/>
                  <a:gd name="connsiteY7" fmla="*/ 1083320 h 1818406"/>
                  <a:gd name="connsiteX8" fmla="*/ 1468 w 762075"/>
                  <a:gd name="connsiteY8" fmla="*/ 79309 h 1818406"/>
                  <a:gd name="connsiteX0" fmla="*/ 1468 w 762075"/>
                  <a:gd name="connsiteY0" fmla="*/ 79309 h 1818406"/>
                  <a:gd name="connsiteX1" fmla="*/ 71111 w 762075"/>
                  <a:gd name="connsiteY1" fmla="*/ 13234 h 1818406"/>
                  <a:gd name="connsiteX2" fmla="*/ 435782 w 762075"/>
                  <a:gd name="connsiteY2" fmla="*/ 377702 h 1818406"/>
                  <a:gd name="connsiteX3" fmla="*/ 480238 w 762075"/>
                  <a:gd name="connsiteY3" fmla="*/ 504659 h 1818406"/>
                  <a:gd name="connsiteX4" fmla="*/ 761899 w 762075"/>
                  <a:gd name="connsiteY4" fmla="*/ 1798748 h 1818406"/>
                  <a:gd name="connsiteX5" fmla="*/ 446350 w 762075"/>
                  <a:gd name="connsiteY5" fmla="*/ 1565767 h 1818406"/>
                  <a:gd name="connsiteX6" fmla="*/ 123361 w 762075"/>
                  <a:gd name="connsiteY6" fmla="*/ 1217103 h 1818406"/>
                  <a:gd name="connsiteX7" fmla="*/ 56839 w 762075"/>
                  <a:gd name="connsiteY7" fmla="*/ 1083320 h 1818406"/>
                  <a:gd name="connsiteX8" fmla="*/ 1468 w 762075"/>
                  <a:gd name="connsiteY8" fmla="*/ 79309 h 1818406"/>
                  <a:gd name="connsiteX0" fmla="*/ 1468 w 527422"/>
                  <a:gd name="connsiteY0" fmla="*/ 79309 h 1602589"/>
                  <a:gd name="connsiteX1" fmla="*/ 71111 w 527422"/>
                  <a:gd name="connsiteY1" fmla="*/ 13234 h 1602589"/>
                  <a:gd name="connsiteX2" fmla="*/ 435782 w 527422"/>
                  <a:gd name="connsiteY2" fmla="*/ 377702 h 1602589"/>
                  <a:gd name="connsiteX3" fmla="*/ 480238 w 527422"/>
                  <a:gd name="connsiteY3" fmla="*/ 504659 h 1602589"/>
                  <a:gd name="connsiteX4" fmla="*/ 526155 w 527422"/>
                  <a:gd name="connsiteY4" fmla="*/ 1532048 h 1602589"/>
                  <a:gd name="connsiteX5" fmla="*/ 446350 w 527422"/>
                  <a:gd name="connsiteY5" fmla="*/ 1565767 h 1602589"/>
                  <a:gd name="connsiteX6" fmla="*/ 123361 w 527422"/>
                  <a:gd name="connsiteY6" fmla="*/ 1217103 h 1602589"/>
                  <a:gd name="connsiteX7" fmla="*/ 56839 w 527422"/>
                  <a:gd name="connsiteY7" fmla="*/ 1083320 h 1602589"/>
                  <a:gd name="connsiteX8" fmla="*/ 1468 w 527422"/>
                  <a:gd name="connsiteY8" fmla="*/ 79309 h 1602589"/>
                  <a:gd name="connsiteX0" fmla="*/ 1468 w 526894"/>
                  <a:gd name="connsiteY0" fmla="*/ 79309 h 1598844"/>
                  <a:gd name="connsiteX1" fmla="*/ 71111 w 526894"/>
                  <a:gd name="connsiteY1" fmla="*/ 13234 h 1598844"/>
                  <a:gd name="connsiteX2" fmla="*/ 435782 w 526894"/>
                  <a:gd name="connsiteY2" fmla="*/ 377702 h 1598844"/>
                  <a:gd name="connsiteX3" fmla="*/ 480238 w 526894"/>
                  <a:gd name="connsiteY3" fmla="*/ 504659 h 1598844"/>
                  <a:gd name="connsiteX4" fmla="*/ 526155 w 526894"/>
                  <a:gd name="connsiteY4" fmla="*/ 1532048 h 1598844"/>
                  <a:gd name="connsiteX5" fmla="*/ 446350 w 526894"/>
                  <a:gd name="connsiteY5" fmla="*/ 1565767 h 1598844"/>
                  <a:gd name="connsiteX6" fmla="*/ 123361 w 526894"/>
                  <a:gd name="connsiteY6" fmla="*/ 1217103 h 1598844"/>
                  <a:gd name="connsiteX7" fmla="*/ 56839 w 526894"/>
                  <a:gd name="connsiteY7" fmla="*/ 1083320 h 1598844"/>
                  <a:gd name="connsiteX8" fmla="*/ 1468 w 526894"/>
                  <a:gd name="connsiteY8" fmla="*/ 79309 h 1598844"/>
                  <a:gd name="connsiteX0" fmla="*/ 1468 w 526293"/>
                  <a:gd name="connsiteY0" fmla="*/ 79309 h 1593870"/>
                  <a:gd name="connsiteX1" fmla="*/ 71111 w 526293"/>
                  <a:gd name="connsiteY1" fmla="*/ 13234 h 1593870"/>
                  <a:gd name="connsiteX2" fmla="*/ 435782 w 526293"/>
                  <a:gd name="connsiteY2" fmla="*/ 377702 h 1593870"/>
                  <a:gd name="connsiteX3" fmla="*/ 480238 w 526293"/>
                  <a:gd name="connsiteY3" fmla="*/ 504659 h 1593870"/>
                  <a:gd name="connsiteX4" fmla="*/ 526155 w 526293"/>
                  <a:gd name="connsiteY4" fmla="*/ 1532048 h 1593870"/>
                  <a:gd name="connsiteX5" fmla="*/ 446350 w 526293"/>
                  <a:gd name="connsiteY5" fmla="*/ 1565767 h 1593870"/>
                  <a:gd name="connsiteX6" fmla="*/ 123361 w 526293"/>
                  <a:gd name="connsiteY6" fmla="*/ 1217103 h 1593870"/>
                  <a:gd name="connsiteX7" fmla="*/ 56839 w 526293"/>
                  <a:gd name="connsiteY7" fmla="*/ 1083320 h 1593870"/>
                  <a:gd name="connsiteX8" fmla="*/ 1468 w 526293"/>
                  <a:gd name="connsiteY8" fmla="*/ 79309 h 1593870"/>
                  <a:gd name="connsiteX0" fmla="*/ 872 w 562273"/>
                  <a:gd name="connsiteY0" fmla="*/ 117337 h 1588672"/>
                  <a:gd name="connsiteX1" fmla="*/ 107091 w 562273"/>
                  <a:gd name="connsiteY1" fmla="*/ 8036 h 1588672"/>
                  <a:gd name="connsiteX2" fmla="*/ 471762 w 562273"/>
                  <a:gd name="connsiteY2" fmla="*/ 372504 h 1588672"/>
                  <a:gd name="connsiteX3" fmla="*/ 516218 w 562273"/>
                  <a:gd name="connsiteY3" fmla="*/ 499461 h 1588672"/>
                  <a:gd name="connsiteX4" fmla="*/ 562135 w 562273"/>
                  <a:gd name="connsiteY4" fmla="*/ 1526850 h 1588672"/>
                  <a:gd name="connsiteX5" fmla="*/ 482330 w 562273"/>
                  <a:gd name="connsiteY5" fmla="*/ 1560569 h 1588672"/>
                  <a:gd name="connsiteX6" fmla="*/ 159341 w 562273"/>
                  <a:gd name="connsiteY6" fmla="*/ 1211905 h 1588672"/>
                  <a:gd name="connsiteX7" fmla="*/ 92819 w 562273"/>
                  <a:gd name="connsiteY7" fmla="*/ 1078122 h 1588672"/>
                  <a:gd name="connsiteX8" fmla="*/ 872 w 562273"/>
                  <a:gd name="connsiteY8" fmla="*/ 117337 h 1588672"/>
                  <a:gd name="connsiteX0" fmla="*/ 2533 w 563934"/>
                  <a:gd name="connsiteY0" fmla="*/ 84818 h 1556153"/>
                  <a:gd name="connsiteX1" fmla="*/ 48900 w 563934"/>
                  <a:gd name="connsiteY1" fmla="*/ 12093 h 1556153"/>
                  <a:gd name="connsiteX2" fmla="*/ 473423 w 563934"/>
                  <a:gd name="connsiteY2" fmla="*/ 339985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517879 w 563934"/>
                  <a:gd name="connsiteY3" fmla="*/ 466942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63934"/>
                  <a:gd name="connsiteY0" fmla="*/ 84818 h 1556153"/>
                  <a:gd name="connsiteX1" fmla="*/ 48900 w 563934"/>
                  <a:gd name="connsiteY1" fmla="*/ 12093 h 1556153"/>
                  <a:gd name="connsiteX2" fmla="*/ 400271 w 563934"/>
                  <a:gd name="connsiteY2" fmla="*/ 356610 h 1556153"/>
                  <a:gd name="connsiteX3" fmla="*/ 468003 w 563934"/>
                  <a:gd name="connsiteY3" fmla="*/ 520144 h 1556153"/>
                  <a:gd name="connsiteX4" fmla="*/ 563796 w 563934"/>
                  <a:gd name="connsiteY4" fmla="*/ 1494331 h 1556153"/>
                  <a:gd name="connsiteX5" fmla="*/ 483991 w 563934"/>
                  <a:gd name="connsiteY5" fmla="*/ 1528050 h 1556153"/>
                  <a:gd name="connsiteX6" fmla="*/ 161002 w 563934"/>
                  <a:gd name="connsiteY6" fmla="*/ 1179386 h 1556153"/>
                  <a:gd name="connsiteX7" fmla="*/ 94480 w 563934"/>
                  <a:gd name="connsiteY7" fmla="*/ 1045603 h 1556153"/>
                  <a:gd name="connsiteX8" fmla="*/ 2533 w 563934"/>
                  <a:gd name="connsiteY8" fmla="*/ 84818 h 1556153"/>
                  <a:gd name="connsiteX0" fmla="*/ 2533 w 517944"/>
                  <a:gd name="connsiteY0" fmla="*/ 84818 h 1539473"/>
                  <a:gd name="connsiteX1" fmla="*/ 48900 w 517944"/>
                  <a:gd name="connsiteY1" fmla="*/ 12093 h 1539473"/>
                  <a:gd name="connsiteX2" fmla="*/ 400271 w 517944"/>
                  <a:gd name="connsiteY2" fmla="*/ 356610 h 1539473"/>
                  <a:gd name="connsiteX3" fmla="*/ 468003 w 517944"/>
                  <a:gd name="connsiteY3" fmla="*/ 520144 h 1539473"/>
                  <a:gd name="connsiteX4" fmla="*/ 517245 w 517944"/>
                  <a:gd name="connsiteY4" fmla="*/ 1424504 h 1539473"/>
                  <a:gd name="connsiteX5" fmla="*/ 483991 w 517944"/>
                  <a:gd name="connsiteY5" fmla="*/ 1528050 h 1539473"/>
                  <a:gd name="connsiteX6" fmla="*/ 161002 w 517944"/>
                  <a:gd name="connsiteY6" fmla="*/ 1179386 h 1539473"/>
                  <a:gd name="connsiteX7" fmla="*/ 94480 w 517944"/>
                  <a:gd name="connsiteY7" fmla="*/ 1045603 h 1539473"/>
                  <a:gd name="connsiteX8" fmla="*/ 2533 w 517944"/>
                  <a:gd name="connsiteY8" fmla="*/ 84818 h 1539473"/>
                  <a:gd name="connsiteX0" fmla="*/ 2533 w 517797"/>
                  <a:gd name="connsiteY0" fmla="*/ 84818 h 1551425"/>
                  <a:gd name="connsiteX1" fmla="*/ 48900 w 517797"/>
                  <a:gd name="connsiteY1" fmla="*/ 12093 h 1551425"/>
                  <a:gd name="connsiteX2" fmla="*/ 400271 w 517797"/>
                  <a:gd name="connsiteY2" fmla="*/ 356610 h 1551425"/>
                  <a:gd name="connsiteX3" fmla="*/ 468003 w 517797"/>
                  <a:gd name="connsiteY3" fmla="*/ 520144 h 1551425"/>
                  <a:gd name="connsiteX4" fmla="*/ 517245 w 517797"/>
                  <a:gd name="connsiteY4" fmla="*/ 1424504 h 1551425"/>
                  <a:gd name="connsiteX5" fmla="*/ 480666 w 517797"/>
                  <a:gd name="connsiteY5" fmla="*/ 1541351 h 1551425"/>
                  <a:gd name="connsiteX6" fmla="*/ 161002 w 517797"/>
                  <a:gd name="connsiteY6" fmla="*/ 1179386 h 1551425"/>
                  <a:gd name="connsiteX7" fmla="*/ 94480 w 517797"/>
                  <a:gd name="connsiteY7" fmla="*/ 1045603 h 1551425"/>
                  <a:gd name="connsiteX8" fmla="*/ 2533 w 517797"/>
                  <a:gd name="connsiteY8" fmla="*/ 84818 h 1551425"/>
                  <a:gd name="connsiteX0" fmla="*/ 2533 w 517797"/>
                  <a:gd name="connsiteY0" fmla="*/ 84818 h 1553163"/>
                  <a:gd name="connsiteX1" fmla="*/ 48900 w 517797"/>
                  <a:gd name="connsiteY1" fmla="*/ 12093 h 1553163"/>
                  <a:gd name="connsiteX2" fmla="*/ 400271 w 517797"/>
                  <a:gd name="connsiteY2" fmla="*/ 356610 h 1553163"/>
                  <a:gd name="connsiteX3" fmla="*/ 468003 w 517797"/>
                  <a:gd name="connsiteY3" fmla="*/ 520144 h 1553163"/>
                  <a:gd name="connsiteX4" fmla="*/ 517245 w 517797"/>
                  <a:gd name="connsiteY4" fmla="*/ 1441130 h 1553163"/>
                  <a:gd name="connsiteX5" fmla="*/ 480666 w 517797"/>
                  <a:gd name="connsiteY5" fmla="*/ 1541351 h 1553163"/>
                  <a:gd name="connsiteX6" fmla="*/ 161002 w 517797"/>
                  <a:gd name="connsiteY6" fmla="*/ 1179386 h 1553163"/>
                  <a:gd name="connsiteX7" fmla="*/ 94480 w 517797"/>
                  <a:gd name="connsiteY7" fmla="*/ 1045603 h 1553163"/>
                  <a:gd name="connsiteX8" fmla="*/ 2533 w 517797"/>
                  <a:gd name="connsiteY8" fmla="*/ 84818 h 1553163"/>
                  <a:gd name="connsiteX0" fmla="*/ 2533 w 519406"/>
                  <a:gd name="connsiteY0" fmla="*/ 84818 h 1548019"/>
                  <a:gd name="connsiteX1" fmla="*/ 48900 w 519406"/>
                  <a:gd name="connsiteY1" fmla="*/ 12093 h 1548019"/>
                  <a:gd name="connsiteX2" fmla="*/ 400271 w 519406"/>
                  <a:gd name="connsiteY2" fmla="*/ 356610 h 1548019"/>
                  <a:gd name="connsiteX3" fmla="*/ 468003 w 519406"/>
                  <a:gd name="connsiteY3" fmla="*/ 520144 h 1548019"/>
                  <a:gd name="connsiteX4" fmla="*/ 517245 w 519406"/>
                  <a:gd name="connsiteY4" fmla="*/ 1441130 h 1548019"/>
                  <a:gd name="connsiteX5" fmla="*/ 480666 w 519406"/>
                  <a:gd name="connsiteY5" fmla="*/ 1541351 h 1548019"/>
                  <a:gd name="connsiteX6" fmla="*/ 161002 w 519406"/>
                  <a:gd name="connsiteY6" fmla="*/ 1179386 h 1548019"/>
                  <a:gd name="connsiteX7" fmla="*/ 94480 w 519406"/>
                  <a:gd name="connsiteY7" fmla="*/ 1045603 h 1548019"/>
                  <a:gd name="connsiteX8" fmla="*/ 2533 w 519406"/>
                  <a:gd name="connsiteY8" fmla="*/ 84818 h 1548019"/>
                  <a:gd name="connsiteX0" fmla="*/ 2533 w 519406"/>
                  <a:gd name="connsiteY0" fmla="*/ 84818 h 1541375"/>
                  <a:gd name="connsiteX1" fmla="*/ 48900 w 519406"/>
                  <a:gd name="connsiteY1" fmla="*/ 12093 h 1541375"/>
                  <a:gd name="connsiteX2" fmla="*/ 400271 w 519406"/>
                  <a:gd name="connsiteY2" fmla="*/ 356610 h 1541375"/>
                  <a:gd name="connsiteX3" fmla="*/ 468003 w 519406"/>
                  <a:gd name="connsiteY3" fmla="*/ 520144 h 1541375"/>
                  <a:gd name="connsiteX4" fmla="*/ 517245 w 519406"/>
                  <a:gd name="connsiteY4" fmla="*/ 1441130 h 1541375"/>
                  <a:gd name="connsiteX5" fmla="*/ 480666 w 519406"/>
                  <a:gd name="connsiteY5" fmla="*/ 1541351 h 1541375"/>
                  <a:gd name="connsiteX6" fmla="*/ 161002 w 519406"/>
                  <a:gd name="connsiteY6" fmla="*/ 1179386 h 1541375"/>
                  <a:gd name="connsiteX7" fmla="*/ 94480 w 519406"/>
                  <a:gd name="connsiteY7" fmla="*/ 1045603 h 1541375"/>
                  <a:gd name="connsiteX8" fmla="*/ 2533 w 519406"/>
                  <a:gd name="connsiteY8" fmla="*/ 84818 h 1541375"/>
                  <a:gd name="connsiteX0" fmla="*/ 16072 w 489719"/>
                  <a:gd name="connsiteY0" fmla="*/ 311522 h 1531997"/>
                  <a:gd name="connsiteX1" fmla="*/ 19213 w 489719"/>
                  <a:gd name="connsiteY1" fmla="*/ 2715 h 1531997"/>
                  <a:gd name="connsiteX2" fmla="*/ 370584 w 489719"/>
                  <a:gd name="connsiteY2" fmla="*/ 347232 h 1531997"/>
                  <a:gd name="connsiteX3" fmla="*/ 438316 w 489719"/>
                  <a:gd name="connsiteY3" fmla="*/ 510766 h 1531997"/>
                  <a:gd name="connsiteX4" fmla="*/ 487558 w 489719"/>
                  <a:gd name="connsiteY4" fmla="*/ 1431752 h 1531997"/>
                  <a:gd name="connsiteX5" fmla="*/ 450979 w 489719"/>
                  <a:gd name="connsiteY5" fmla="*/ 1531973 h 1531997"/>
                  <a:gd name="connsiteX6" fmla="*/ 131315 w 489719"/>
                  <a:gd name="connsiteY6" fmla="*/ 1170008 h 1531997"/>
                  <a:gd name="connsiteX7" fmla="*/ 64793 w 489719"/>
                  <a:gd name="connsiteY7" fmla="*/ 1036225 h 1531997"/>
                  <a:gd name="connsiteX8" fmla="*/ 16072 w 489719"/>
                  <a:gd name="connsiteY8" fmla="*/ 311522 h 1531997"/>
                  <a:gd name="connsiteX0" fmla="*/ 1798 w 475445"/>
                  <a:gd name="connsiteY0" fmla="*/ 79309 h 1299784"/>
                  <a:gd name="connsiteX1" fmla="*/ 61466 w 475445"/>
                  <a:gd name="connsiteY1" fmla="*/ 13234 h 1299784"/>
                  <a:gd name="connsiteX2" fmla="*/ 356310 w 475445"/>
                  <a:gd name="connsiteY2" fmla="*/ 115019 h 1299784"/>
                  <a:gd name="connsiteX3" fmla="*/ 424042 w 475445"/>
                  <a:gd name="connsiteY3" fmla="*/ 278553 h 1299784"/>
                  <a:gd name="connsiteX4" fmla="*/ 473284 w 475445"/>
                  <a:gd name="connsiteY4" fmla="*/ 1199539 h 1299784"/>
                  <a:gd name="connsiteX5" fmla="*/ 436705 w 475445"/>
                  <a:gd name="connsiteY5" fmla="*/ 1299760 h 1299784"/>
                  <a:gd name="connsiteX6" fmla="*/ 117041 w 475445"/>
                  <a:gd name="connsiteY6" fmla="*/ 937795 h 1299784"/>
                  <a:gd name="connsiteX7" fmla="*/ 50519 w 475445"/>
                  <a:gd name="connsiteY7" fmla="*/ 804012 h 1299784"/>
                  <a:gd name="connsiteX8" fmla="*/ 1798 w 475445"/>
                  <a:gd name="connsiteY8" fmla="*/ 79309 h 1299784"/>
                  <a:gd name="connsiteX0" fmla="*/ 1798 w 473439"/>
                  <a:gd name="connsiteY0" fmla="*/ 79309 h 1306428"/>
                  <a:gd name="connsiteX1" fmla="*/ 61466 w 473439"/>
                  <a:gd name="connsiteY1" fmla="*/ 13234 h 1306428"/>
                  <a:gd name="connsiteX2" fmla="*/ 356310 w 473439"/>
                  <a:gd name="connsiteY2" fmla="*/ 115019 h 1306428"/>
                  <a:gd name="connsiteX3" fmla="*/ 424042 w 473439"/>
                  <a:gd name="connsiteY3" fmla="*/ 278553 h 1306428"/>
                  <a:gd name="connsiteX4" fmla="*/ 473284 w 473439"/>
                  <a:gd name="connsiteY4" fmla="*/ 1199539 h 1306428"/>
                  <a:gd name="connsiteX5" fmla="*/ 383503 w 473439"/>
                  <a:gd name="connsiteY5" fmla="*/ 1306410 h 1306428"/>
                  <a:gd name="connsiteX6" fmla="*/ 117041 w 473439"/>
                  <a:gd name="connsiteY6" fmla="*/ 937795 h 1306428"/>
                  <a:gd name="connsiteX7" fmla="*/ 50519 w 473439"/>
                  <a:gd name="connsiteY7" fmla="*/ 804012 h 1306428"/>
                  <a:gd name="connsiteX8" fmla="*/ 1798 w 473439"/>
                  <a:gd name="connsiteY8" fmla="*/ 79309 h 1306428"/>
                  <a:gd name="connsiteX0" fmla="*/ 1798 w 450294"/>
                  <a:gd name="connsiteY0" fmla="*/ 79309 h 1326434"/>
                  <a:gd name="connsiteX1" fmla="*/ 61466 w 450294"/>
                  <a:gd name="connsiteY1" fmla="*/ 13234 h 1326434"/>
                  <a:gd name="connsiteX2" fmla="*/ 356310 w 450294"/>
                  <a:gd name="connsiteY2" fmla="*/ 115019 h 1326434"/>
                  <a:gd name="connsiteX3" fmla="*/ 424042 w 450294"/>
                  <a:gd name="connsiteY3" fmla="*/ 278553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56310 w 450294"/>
                  <a:gd name="connsiteY2" fmla="*/ 115019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0519 w 450294"/>
                  <a:gd name="connsiteY7" fmla="*/ 804012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1798 w 450294"/>
                  <a:gd name="connsiteY0" fmla="*/ 79309 h 1326434"/>
                  <a:gd name="connsiteX1" fmla="*/ 61466 w 450294"/>
                  <a:gd name="connsiteY1" fmla="*/ 13234 h 1326434"/>
                  <a:gd name="connsiteX2" fmla="*/ 349660 w 450294"/>
                  <a:gd name="connsiteY2" fmla="*/ 354425 h 1326434"/>
                  <a:gd name="connsiteX3" fmla="*/ 400766 w 450294"/>
                  <a:gd name="connsiteY3" fmla="*/ 501334 h 1326434"/>
                  <a:gd name="connsiteX4" fmla="*/ 450008 w 450294"/>
                  <a:gd name="connsiteY4" fmla="*/ 1282667 h 1326434"/>
                  <a:gd name="connsiteX5" fmla="*/ 383503 w 450294"/>
                  <a:gd name="connsiteY5" fmla="*/ 1306410 h 1326434"/>
                  <a:gd name="connsiteX6" fmla="*/ 117041 w 450294"/>
                  <a:gd name="connsiteY6" fmla="*/ 937795 h 1326434"/>
                  <a:gd name="connsiteX7" fmla="*/ 53844 w 450294"/>
                  <a:gd name="connsiteY7" fmla="*/ 807337 h 1326434"/>
                  <a:gd name="connsiteX8" fmla="*/ 1798 w 450294"/>
                  <a:gd name="connsiteY8" fmla="*/ 79309 h 1326434"/>
                  <a:gd name="connsiteX0" fmla="*/ 2107 w 443953"/>
                  <a:gd name="connsiteY0" fmla="*/ 99226 h 1323076"/>
                  <a:gd name="connsiteX1" fmla="*/ 55125 w 443953"/>
                  <a:gd name="connsiteY1" fmla="*/ 9876 h 1323076"/>
                  <a:gd name="connsiteX2" fmla="*/ 343319 w 443953"/>
                  <a:gd name="connsiteY2" fmla="*/ 351067 h 1323076"/>
                  <a:gd name="connsiteX3" fmla="*/ 394425 w 443953"/>
                  <a:gd name="connsiteY3" fmla="*/ 497976 h 1323076"/>
                  <a:gd name="connsiteX4" fmla="*/ 443667 w 443953"/>
                  <a:gd name="connsiteY4" fmla="*/ 1279309 h 1323076"/>
                  <a:gd name="connsiteX5" fmla="*/ 377162 w 443953"/>
                  <a:gd name="connsiteY5" fmla="*/ 1303052 h 1323076"/>
                  <a:gd name="connsiteX6" fmla="*/ 110700 w 443953"/>
                  <a:gd name="connsiteY6" fmla="*/ 934437 h 1323076"/>
                  <a:gd name="connsiteX7" fmla="*/ 47503 w 443953"/>
                  <a:gd name="connsiteY7" fmla="*/ 803979 h 1323076"/>
                  <a:gd name="connsiteX8" fmla="*/ 2107 w 443953"/>
                  <a:gd name="connsiteY8" fmla="*/ 99226 h 1323076"/>
                  <a:gd name="connsiteX0" fmla="*/ 2811 w 444657"/>
                  <a:gd name="connsiteY0" fmla="*/ 105182 h 1329032"/>
                  <a:gd name="connsiteX1" fmla="*/ 45854 w 444657"/>
                  <a:gd name="connsiteY1" fmla="*/ 9182 h 1329032"/>
                  <a:gd name="connsiteX2" fmla="*/ 344023 w 444657"/>
                  <a:gd name="connsiteY2" fmla="*/ 357023 h 1329032"/>
                  <a:gd name="connsiteX3" fmla="*/ 395129 w 444657"/>
                  <a:gd name="connsiteY3" fmla="*/ 503932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44023 w 444657"/>
                  <a:gd name="connsiteY2" fmla="*/ 357023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29032"/>
                  <a:gd name="connsiteX1" fmla="*/ 45854 w 444657"/>
                  <a:gd name="connsiteY1" fmla="*/ 9182 h 1329032"/>
                  <a:gd name="connsiteX2" fmla="*/ 357323 w 444657"/>
                  <a:gd name="connsiteY2" fmla="*/ 373649 h 1329032"/>
                  <a:gd name="connsiteX3" fmla="*/ 401779 w 444657"/>
                  <a:gd name="connsiteY3" fmla="*/ 547158 h 1329032"/>
                  <a:gd name="connsiteX4" fmla="*/ 444371 w 444657"/>
                  <a:gd name="connsiteY4" fmla="*/ 1285265 h 1329032"/>
                  <a:gd name="connsiteX5" fmla="*/ 377866 w 444657"/>
                  <a:gd name="connsiteY5" fmla="*/ 1309008 h 1329032"/>
                  <a:gd name="connsiteX6" fmla="*/ 111404 w 444657"/>
                  <a:gd name="connsiteY6" fmla="*/ 940393 h 1329032"/>
                  <a:gd name="connsiteX7" fmla="*/ 48207 w 444657"/>
                  <a:gd name="connsiteY7" fmla="*/ 809935 h 1329032"/>
                  <a:gd name="connsiteX8" fmla="*/ 2811 w 444657"/>
                  <a:gd name="connsiteY8" fmla="*/ 105182 h 1329032"/>
                  <a:gd name="connsiteX0" fmla="*/ 2811 w 444657"/>
                  <a:gd name="connsiteY0" fmla="*/ 105182 h 1309839"/>
                  <a:gd name="connsiteX1" fmla="*/ 45854 w 444657"/>
                  <a:gd name="connsiteY1" fmla="*/ 9182 h 1309839"/>
                  <a:gd name="connsiteX2" fmla="*/ 357323 w 444657"/>
                  <a:gd name="connsiteY2" fmla="*/ 373649 h 1309839"/>
                  <a:gd name="connsiteX3" fmla="*/ 401779 w 444657"/>
                  <a:gd name="connsiteY3" fmla="*/ 547158 h 1309839"/>
                  <a:gd name="connsiteX4" fmla="*/ 444371 w 444657"/>
                  <a:gd name="connsiteY4" fmla="*/ 1238714 h 1309839"/>
                  <a:gd name="connsiteX5" fmla="*/ 377866 w 444657"/>
                  <a:gd name="connsiteY5" fmla="*/ 1309008 h 1309839"/>
                  <a:gd name="connsiteX6" fmla="*/ 111404 w 444657"/>
                  <a:gd name="connsiteY6" fmla="*/ 940393 h 1309839"/>
                  <a:gd name="connsiteX7" fmla="*/ 48207 w 444657"/>
                  <a:gd name="connsiteY7" fmla="*/ 809935 h 1309839"/>
                  <a:gd name="connsiteX8" fmla="*/ 2811 w 444657"/>
                  <a:gd name="connsiteY8" fmla="*/ 105182 h 1309839"/>
                  <a:gd name="connsiteX0" fmla="*/ 2811 w 444745"/>
                  <a:gd name="connsiteY0" fmla="*/ 105182 h 1304344"/>
                  <a:gd name="connsiteX1" fmla="*/ 45854 w 444745"/>
                  <a:gd name="connsiteY1" fmla="*/ 9182 h 1304344"/>
                  <a:gd name="connsiteX2" fmla="*/ 357323 w 444745"/>
                  <a:gd name="connsiteY2" fmla="*/ 373649 h 1304344"/>
                  <a:gd name="connsiteX3" fmla="*/ 401779 w 444745"/>
                  <a:gd name="connsiteY3" fmla="*/ 547158 h 1304344"/>
                  <a:gd name="connsiteX4" fmla="*/ 444371 w 444745"/>
                  <a:gd name="connsiteY4" fmla="*/ 1238714 h 1304344"/>
                  <a:gd name="connsiteX5" fmla="*/ 384516 w 444745"/>
                  <a:gd name="connsiteY5" fmla="*/ 1302358 h 1304344"/>
                  <a:gd name="connsiteX6" fmla="*/ 111404 w 444745"/>
                  <a:gd name="connsiteY6" fmla="*/ 940393 h 1304344"/>
                  <a:gd name="connsiteX7" fmla="*/ 48207 w 444745"/>
                  <a:gd name="connsiteY7" fmla="*/ 809935 h 1304344"/>
                  <a:gd name="connsiteX8" fmla="*/ 2811 w 444745"/>
                  <a:gd name="connsiteY8" fmla="*/ 105182 h 1304344"/>
                  <a:gd name="connsiteX0" fmla="*/ 2811 w 444629"/>
                  <a:gd name="connsiteY0" fmla="*/ 105182 h 1324998"/>
                  <a:gd name="connsiteX1" fmla="*/ 45854 w 444629"/>
                  <a:gd name="connsiteY1" fmla="*/ 9182 h 1324998"/>
                  <a:gd name="connsiteX2" fmla="*/ 357323 w 444629"/>
                  <a:gd name="connsiteY2" fmla="*/ 373649 h 1324998"/>
                  <a:gd name="connsiteX3" fmla="*/ 401779 w 444629"/>
                  <a:gd name="connsiteY3" fmla="*/ 547158 h 1324998"/>
                  <a:gd name="connsiteX4" fmla="*/ 444371 w 444629"/>
                  <a:gd name="connsiteY4" fmla="*/ 1238714 h 1324998"/>
                  <a:gd name="connsiteX5" fmla="*/ 384516 w 444629"/>
                  <a:gd name="connsiteY5" fmla="*/ 1302358 h 1324998"/>
                  <a:gd name="connsiteX6" fmla="*/ 111404 w 444629"/>
                  <a:gd name="connsiteY6" fmla="*/ 940393 h 1324998"/>
                  <a:gd name="connsiteX7" fmla="*/ 48207 w 444629"/>
                  <a:gd name="connsiteY7" fmla="*/ 809935 h 1324998"/>
                  <a:gd name="connsiteX8" fmla="*/ 2811 w 444629"/>
                  <a:gd name="connsiteY8" fmla="*/ 105182 h 1324998"/>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111404 w 446103"/>
                  <a:gd name="connsiteY6" fmla="*/ 940393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809935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 name="connsiteX0" fmla="*/ 2811 w 446103"/>
                  <a:gd name="connsiteY0" fmla="*/ 105182 h 1328885"/>
                  <a:gd name="connsiteX1" fmla="*/ 45854 w 446103"/>
                  <a:gd name="connsiteY1" fmla="*/ 9182 h 1328885"/>
                  <a:gd name="connsiteX2" fmla="*/ 357323 w 446103"/>
                  <a:gd name="connsiteY2" fmla="*/ 373649 h 1328885"/>
                  <a:gd name="connsiteX3" fmla="*/ 401779 w 446103"/>
                  <a:gd name="connsiteY3" fmla="*/ 547158 h 1328885"/>
                  <a:gd name="connsiteX4" fmla="*/ 444371 w 446103"/>
                  <a:gd name="connsiteY4" fmla="*/ 1238714 h 1328885"/>
                  <a:gd name="connsiteX5" fmla="*/ 384516 w 446103"/>
                  <a:gd name="connsiteY5" fmla="*/ 1302358 h 1328885"/>
                  <a:gd name="connsiteX6" fmla="*/ 98104 w 446103"/>
                  <a:gd name="connsiteY6" fmla="*/ 917117 h 1328885"/>
                  <a:gd name="connsiteX7" fmla="*/ 48207 w 446103"/>
                  <a:gd name="connsiteY7" fmla="*/ 786659 h 1328885"/>
                  <a:gd name="connsiteX8" fmla="*/ 2811 w 446103"/>
                  <a:gd name="connsiteY8" fmla="*/ 105182 h 132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6103" h="1328885">
                    <a:moveTo>
                      <a:pt x="2811" y="105182"/>
                    </a:moveTo>
                    <a:cubicBezTo>
                      <a:pt x="-7352" y="36622"/>
                      <a:pt x="10733" y="-23562"/>
                      <a:pt x="45854" y="9182"/>
                    </a:cubicBezTo>
                    <a:lnTo>
                      <a:pt x="357323" y="373649"/>
                    </a:lnTo>
                    <a:cubicBezTo>
                      <a:pt x="407446" y="430902"/>
                      <a:pt x="400224" y="497006"/>
                      <a:pt x="401779" y="547158"/>
                    </a:cubicBezTo>
                    <a:lnTo>
                      <a:pt x="444371" y="1238714"/>
                    </a:lnTo>
                    <a:cubicBezTo>
                      <a:pt x="454242" y="1336650"/>
                      <a:pt x="420264" y="1349736"/>
                      <a:pt x="384516" y="1302358"/>
                    </a:cubicBezTo>
                    <a:lnTo>
                      <a:pt x="98104" y="917117"/>
                    </a:lnTo>
                    <a:cubicBezTo>
                      <a:pt x="56160" y="873428"/>
                      <a:pt x="56814" y="847553"/>
                      <a:pt x="48207" y="786659"/>
                    </a:cubicBezTo>
                    <a:lnTo>
                      <a:pt x="2811" y="105182"/>
                    </a:lnTo>
                    <a:close/>
                  </a:path>
                </a:pathLst>
              </a:custGeom>
              <a:gradFill>
                <a:gsLst>
                  <a:gs pos="55000">
                    <a:schemeClr val="bg1">
                      <a:alpha val="0"/>
                    </a:schemeClr>
                  </a:gs>
                  <a:gs pos="0">
                    <a:srgbClr val="FFEEB7">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24">
                <a:extLst>
                  <a:ext uri="{FF2B5EF4-FFF2-40B4-BE49-F238E27FC236}">
                    <a16:creationId xmlns:a16="http://schemas.microsoft.com/office/drawing/2014/main" id="{9E8C47ED-4440-6F7C-9328-93AB3D8AD23C}"/>
                  </a:ext>
                </a:extLst>
              </p:cNvPr>
              <p:cNvSpPr/>
              <p:nvPr/>
            </p:nvSpPr>
            <p:spPr>
              <a:xfrm>
                <a:off x="3635896" y="1962262"/>
                <a:ext cx="1458548" cy="50656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57435 h 803924"/>
                  <a:gd name="connsiteX1" fmla="*/ 1363247 w 2187340"/>
                  <a:gd name="connsiteY1" fmla="*/ 4729 h 803924"/>
                  <a:gd name="connsiteX2" fmla="*/ 1540008 w 2187340"/>
                  <a:gd name="connsiteY2" fmla="*/ 44989 h 803924"/>
                  <a:gd name="connsiteX3" fmla="*/ 2165125 w 2187340"/>
                  <a:gd name="connsiteY3" fmla="*/ 430699 h 803924"/>
                  <a:gd name="connsiteX4" fmla="*/ 2094766 w 2187340"/>
                  <a:gd name="connsiteY4" fmla="*/ 553368 h 803924"/>
                  <a:gd name="connsiteX5" fmla="*/ 871665 w 2187340"/>
                  <a:gd name="connsiteY5" fmla="*/ 799785 h 803924"/>
                  <a:gd name="connsiteX6" fmla="*/ 708204 w 2187340"/>
                  <a:gd name="connsiteY6" fmla="*/ 696347 h 803924"/>
                  <a:gd name="connsiteX7" fmla="*/ 57016 w 2187340"/>
                  <a:gd name="connsiteY7" fmla="*/ 350896 h 803924"/>
                  <a:gd name="connsiteX8" fmla="*/ 29885 w 2187340"/>
                  <a:gd name="connsiteY8" fmla="*/ 257435 h 803924"/>
                  <a:gd name="connsiteX0" fmla="*/ 29885 w 2187340"/>
                  <a:gd name="connsiteY0" fmla="*/ 257435 h 767538"/>
                  <a:gd name="connsiteX1" fmla="*/ 1363247 w 2187340"/>
                  <a:gd name="connsiteY1" fmla="*/ 4729 h 767538"/>
                  <a:gd name="connsiteX2" fmla="*/ 1540008 w 2187340"/>
                  <a:gd name="connsiteY2" fmla="*/ 44989 h 767538"/>
                  <a:gd name="connsiteX3" fmla="*/ 2165125 w 2187340"/>
                  <a:gd name="connsiteY3" fmla="*/ 430699 h 767538"/>
                  <a:gd name="connsiteX4" fmla="*/ 2094766 w 2187340"/>
                  <a:gd name="connsiteY4" fmla="*/ 553368 h 767538"/>
                  <a:gd name="connsiteX5" fmla="*/ 934841 w 2187340"/>
                  <a:gd name="connsiteY5" fmla="*/ 759884 h 767538"/>
                  <a:gd name="connsiteX6" fmla="*/ 708204 w 2187340"/>
                  <a:gd name="connsiteY6" fmla="*/ 696347 h 767538"/>
                  <a:gd name="connsiteX7" fmla="*/ 57016 w 2187340"/>
                  <a:gd name="connsiteY7" fmla="*/ 350896 h 767538"/>
                  <a:gd name="connsiteX8" fmla="*/ 29885 w 2187340"/>
                  <a:gd name="connsiteY8" fmla="*/ 257435 h 767538"/>
                  <a:gd name="connsiteX0" fmla="*/ 29885 w 2187340"/>
                  <a:gd name="connsiteY0" fmla="*/ 257435 h 767106"/>
                  <a:gd name="connsiteX1" fmla="*/ 1363247 w 2187340"/>
                  <a:gd name="connsiteY1" fmla="*/ 4729 h 767106"/>
                  <a:gd name="connsiteX2" fmla="*/ 1540008 w 2187340"/>
                  <a:gd name="connsiteY2" fmla="*/ 44989 h 767106"/>
                  <a:gd name="connsiteX3" fmla="*/ 2165125 w 2187340"/>
                  <a:gd name="connsiteY3" fmla="*/ 430699 h 767106"/>
                  <a:gd name="connsiteX4" fmla="*/ 2094766 w 2187340"/>
                  <a:gd name="connsiteY4" fmla="*/ 553368 h 767106"/>
                  <a:gd name="connsiteX5" fmla="*/ 934841 w 2187340"/>
                  <a:gd name="connsiteY5" fmla="*/ 759884 h 767106"/>
                  <a:gd name="connsiteX6" fmla="*/ 708204 w 2187340"/>
                  <a:gd name="connsiteY6" fmla="*/ 696347 h 767106"/>
                  <a:gd name="connsiteX7" fmla="*/ 57016 w 2187340"/>
                  <a:gd name="connsiteY7" fmla="*/ 350896 h 767106"/>
                  <a:gd name="connsiteX8" fmla="*/ 29885 w 2187340"/>
                  <a:gd name="connsiteY8" fmla="*/ 257435 h 767106"/>
                  <a:gd name="connsiteX0" fmla="*/ 29885 w 2170254"/>
                  <a:gd name="connsiteY0" fmla="*/ 257435 h 767106"/>
                  <a:gd name="connsiteX1" fmla="*/ 1363247 w 2170254"/>
                  <a:gd name="connsiteY1" fmla="*/ 4729 h 767106"/>
                  <a:gd name="connsiteX2" fmla="*/ 1540008 w 2170254"/>
                  <a:gd name="connsiteY2" fmla="*/ 44989 h 767106"/>
                  <a:gd name="connsiteX3" fmla="*/ 2165125 w 2170254"/>
                  <a:gd name="connsiteY3" fmla="*/ 430699 h 767106"/>
                  <a:gd name="connsiteX4" fmla="*/ 1818783 w 2170254"/>
                  <a:gd name="connsiteY4" fmla="*/ 586619 h 767106"/>
                  <a:gd name="connsiteX5" fmla="*/ 934841 w 2170254"/>
                  <a:gd name="connsiteY5" fmla="*/ 759884 h 767106"/>
                  <a:gd name="connsiteX6" fmla="*/ 708204 w 2170254"/>
                  <a:gd name="connsiteY6" fmla="*/ 696347 h 767106"/>
                  <a:gd name="connsiteX7" fmla="*/ 57016 w 2170254"/>
                  <a:gd name="connsiteY7" fmla="*/ 350896 h 767106"/>
                  <a:gd name="connsiteX8" fmla="*/ 29885 w 2170254"/>
                  <a:gd name="connsiteY8" fmla="*/ 257435 h 767106"/>
                  <a:gd name="connsiteX0" fmla="*/ 29885 w 1892440"/>
                  <a:gd name="connsiteY0" fmla="*/ 257435 h 767106"/>
                  <a:gd name="connsiteX1" fmla="*/ 1363247 w 1892440"/>
                  <a:gd name="connsiteY1" fmla="*/ 4729 h 767106"/>
                  <a:gd name="connsiteX2" fmla="*/ 1540008 w 1892440"/>
                  <a:gd name="connsiteY2" fmla="*/ 44989 h 767106"/>
                  <a:gd name="connsiteX3" fmla="*/ 1862541 w 1892440"/>
                  <a:gd name="connsiteY3" fmla="*/ 507176 h 767106"/>
                  <a:gd name="connsiteX4" fmla="*/ 1818783 w 1892440"/>
                  <a:gd name="connsiteY4" fmla="*/ 586619 h 767106"/>
                  <a:gd name="connsiteX5" fmla="*/ 934841 w 1892440"/>
                  <a:gd name="connsiteY5" fmla="*/ 759884 h 767106"/>
                  <a:gd name="connsiteX6" fmla="*/ 708204 w 1892440"/>
                  <a:gd name="connsiteY6" fmla="*/ 696347 h 767106"/>
                  <a:gd name="connsiteX7" fmla="*/ 57016 w 1892440"/>
                  <a:gd name="connsiteY7" fmla="*/ 350896 h 767106"/>
                  <a:gd name="connsiteX8" fmla="*/ 29885 w 1892440"/>
                  <a:gd name="connsiteY8" fmla="*/ 257435 h 767106"/>
                  <a:gd name="connsiteX0" fmla="*/ 29885 w 1877239"/>
                  <a:gd name="connsiteY0" fmla="*/ 257435 h 767106"/>
                  <a:gd name="connsiteX1" fmla="*/ 1363247 w 1877239"/>
                  <a:gd name="connsiteY1" fmla="*/ 4729 h 767106"/>
                  <a:gd name="connsiteX2" fmla="*/ 1540008 w 1877239"/>
                  <a:gd name="connsiteY2" fmla="*/ 44989 h 767106"/>
                  <a:gd name="connsiteX3" fmla="*/ 1835940 w 1877239"/>
                  <a:gd name="connsiteY3" fmla="*/ 503851 h 767106"/>
                  <a:gd name="connsiteX4" fmla="*/ 1818783 w 1877239"/>
                  <a:gd name="connsiteY4" fmla="*/ 586619 h 767106"/>
                  <a:gd name="connsiteX5" fmla="*/ 934841 w 1877239"/>
                  <a:gd name="connsiteY5" fmla="*/ 759884 h 767106"/>
                  <a:gd name="connsiteX6" fmla="*/ 708204 w 1877239"/>
                  <a:gd name="connsiteY6" fmla="*/ 696347 h 767106"/>
                  <a:gd name="connsiteX7" fmla="*/ 57016 w 1877239"/>
                  <a:gd name="connsiteY7" fmla="*/ 350896 h 767106"/>
                  <a:gd name="connsiteX8" fmla="*/ 29885 w 1877239"/>
                  <a:gd name="connsiteY8" fmla="*/ 257435 h 767106"/>
                  <a:gd name="connsiteX0" fmla="*/ 29885 w 1879749"/>
                  <a:gd name="connsiteY0" fmla="*/ 257435 h 767106"/>
                  <a:gd name="connsiteX1" fmla="*/ 1363247 w 1879749"/>
                  <a:gd name="connsiteY1" fmla="*/ 4729 h 767106"/>
                  <a:gd name="connsiteX2" fmla="*/ 1540008 w 1879749"/>
                  <a:gd name="connsiteY2" fmla="*/ 44989 h 767106"/>
                  <a:gd name="connsiteX3" fmla="*/ 1835940 w 1879749"/>
                  <a:gd name="connsiteY3" fmla="*/ 503851 h 767106"/>
                  <a:gd name="connsiteX4" fmla="*/ 1818783 w 1879749"/>
                  <a:gd name="connsiteY4" fmla="*/ 586619 h 767106"/>
                  <a:gd name="connsiteX5" fmla="*/ 934841 w 1879749"/>
                  <a:gd name="connsiteY5" fmla="*/ 759884 h 767106"/>
                  <a:gd name="connsiteX6" fmla="*/ 708204 w 1879749"/>
                  <a:gd name="connsiteY6" fmla="*/ 696347 h 767106"/>
                  <a:gd name="connsiteX7" fmla="*/ 57016 w 1879749"/>
                  <a:gd name="connsiteY7" fmla="*/ 350896 h 767106"/>
                  <a:gd name="connsiteX8" fmla="*/ 29885 w 1879749"/>
                  <a:gd name="connsiteY8" fmla="*/ 257435 h 767106"/>
                  <a:gd name="connsiteX0" fmla="*/ 29885 w 1894520"/>
                  <a:gd name="connsiteY0" fmla="*/ 257435 h 767106"/>
                  <a:gd name="connsiteX1" fmla="*/ 1363247 w 1894520"/>
                  <a:gd name="connsiteY1" fmla="*/ 4729 h 767106"/>
                  <a:gd name="connsiteX2" fmla="*/ 1540008 w 1894520"/>
                  <a:gd name="connsiteY2" fmla="*/ 44989 h 767106"/>
                  <a:gd name="connsiteX3" fmla="*/ 1835940 w 1894520"/>
                  <a:gd name="connsiteY3" fmla="*/ 503851 h 767106"/>
                  <a:gd name="connsiteX4" fmla="*/ 1845384 w 1894520"/>
                  <a:gd name="connsiteY4" fmla="*/ 583294 h 767106"/>
                  <a:gd name="connsiteX5" fmla="*/ 934841 w 1894520"/>
                  <a:gd name="connsiteY5" fmla="*/ 759884 h 767106"/>
                  <a:gd name="connsiteX6" fmla="*/ 708204 w 1894520"/>
                  <a:gd name="connsiteY6" fmla="*/ 696347 h 767106"/>
                  <a:gd name="connsiteX7" fmla="*/ 57016 w 1894520"/>
                  <a:gd name="connsiteY7" fmla="*/ 350896 h 767106"/>
                  <a:gd name="connsiteX8" fmla="*/ 29885 w 1894520"/>
                  <a:gd name="connsiteY8" fmla="*/ 257435 h 767106"/>
                  <a:gd name="connsiteX0" fmla="*/ 29885 w 1884793"/>
                  <a:gd name="connsiteY0" fmla="*/ 257435 h 767106"/>
                  <a:gd name="connsiteX1" fmla="*/ 1363247 w 1884793"/>
                  <a:gd name="connsiteY1" fmla="*/ 4729 h 767106"/>
                  <a:gd name="connsiteX2" fmla="*/ 1540008 w 1884793"/>
                  <a:gd name="connsiteY2" fmla="*/ 44989 h 767106"/>
                  <a:gd name="connsiteX3" fmla="*/ 1835940 w 1884793"/>
                  <a:gd name="connsiteY3" fmla="*/ 503851 h 767106"/>
                  <a:gd name="connsiteX4" fmla="*/ 1845384 w 1884793"/>
                  <a:gd name="connsiteY4" fmla="*/ 583294 h 767106"/>
                  <a:gd name="connsiteX5" fmla="*/ 934841 w 1884793"/>
                  <a:gd name="connsiteY5" fmla="*/ 759884 h 767106"/>
                  <a:gd name="connsiteX6" fmla="*/ 708204 w 1884793"/>
                  <a:gd name="connsiteY6" fmla="*/ 696347 h 767106"/>
                  <a:gd name="connsiteX7" fmla="*/ 57016 w 1884793"/>
                  <a:gd name="connsiteY7" fmla="*/ 350896 h 767106"/>
                  <a:gd name="connsiteX8" fmla="*/ 29885 w 1884793"/>
                  <a:gd name="connsiteY8" fmla="*/ 257435 h 767106"/>
                  <a:gd name="connsiteX0" fmla="*/ 29885 w 1884793"/>
                  <a:gd name="connsiteY0" fmla="*/ 219455 h 729126"/>
                  <a:gd name="connsiteX1" fmla="*/ 960911 w 1884793"/>
                  <a:gd name="connsiteY1" fmla="*/ 73152 h 729126"/>
                  <a:gd name="connsiteX2" fmla="*/ 1540008 w 1884793"/>
                  <a:gd name="connsiteY2" fmla="*/ 7009 h 729126"/>
                  <a:gd name="connsiteX3" fmla="*/ 1835940 w 1884793"/>
                  <a:gd name="connsiteY3" fmla="*/ 465871 h 729126"/>
                  <a:gd name="connsiteX4" fmla="*/ 1845384 w 1884793"/>
                  <a:gd name="connsiteY4" fmla="*/ 545314 h 729126"/>
                  <a:gd name="connsiteX5" fmla="*/ 934841 w 1884793"/>
                  <a:gd name="connsiteY5" fmla="*/ 721904 h 729126"/>
                  <a:gd name="connsiteX6" fmla="*/ 708204 w 1884793"/>
                  <a:gd name="connsiteY6" fmla="*/ 658367 h 729126"/>
                  <a:gd name="connsiteX7" fmla="*/ 57016 w 1884793"/>
                  <a:gd name="connsiteY7" fmla="*/ 312916 h 729126"/>
                  <a:gd name="connsiteX8" fmla="*/ 29885 w 1884793"/>
                  <a:gd name="connsiteY8" fmla="*/ 219455 h 729126"/>
                  <a:gd name="connsiteX0" fmla="*/ 29885 w 1884793"/>
                  <a:gd name="connsiteY0" fmla="*/ 149129 h 658800"/>
                  <a:gd name="connsiteX1" fmla="*/ 960911 w 1884793"/>
                  <a:gd name="connsiteY1" fmla="*/ 2826 h 658800"/>
                  <a:gd name="connsiteX2" fmla="*/ 1127697 w 1884793"/>
                  <a:gd name="connsiteY2" fmla="*/ 69687 h 658800"/>
                  <a:gd name="connsiteX3" fmla="*/ 1835940 w 1884793"/>
                  <a:gd name="connsiteY3" fmla="*/ 395545 h 658800"/>
                  <a:gd name="connsiteX4" fmla="*/ 1845384 w 1884793"/>
                  <a:gd name="connsiteY4" fmla="*/ 474988 h 658800"/>
                  <a:gd name="connsiteX5" fmla="*/ 934841 w 1884793"/>
                  <a:gd name="connsiteY5" fmla="*/ 651578 h 658800"/>
                  <a:gd name="connsiteX6" fmla="*/ 708204 w 1884793"/>
                  <a:gd name="connsiteY6" fmla="*/ 588041 h 658800"/>
                  <a:gd name="connsiteX7" fmla="*/ 57016 w 1884793"/>
                  <a:gd name="connsiteY7" fmla="*/ 242590 h 658800"/>
                  <a:gd name="connsiteX8" fmla="*/ 29885 w 1884793"/>
                  <a:gd name="connsiteY8" fmla="*/ 149129 h 658800"/>
                  <a:gd name="connsiteX0" fmla="*/ 29885 w 1884793"/>
                  <a:gd name="connsiteY0" fmla="*/ 145957 h 655628"/>
                  <a:gd name="connsiteX1" fmla="*/ 927660 w 1884793"/>
                  <a:gd name="connsiteY1" fmla="*/ 2979 h 655628"/>
                  <a:gd name="connsiteX2" fmla="*/ 1127697 w 1884793"/>
                  <a:gd name="connsiteY2" fmla="*/ 66515 h 655628"/>
                  <a:gd name="connsiteX3" fmla="*/ 1835940 w 1884793"/>
                  <a:gd name="connsiteY3" fmla="*/ 392373 h 655628"/>
                  <a:gd name="connsiteX4" fmla="*/ 1845384 w 1884793"/>
                  <a:gd name="connsiteY4" fmla="*/ 471816 h 655628"/>
                  <a:gd name="connsiteX5" fmla="*/ 934841 w 1884793"/>
                  <a:gd name="connsiteY5" fmla="*/ 648406 h 655628"/>
                  <a:gd name="connsiteX6" fmla="*/ 708204 w 1884793"/>
                  <a:gd name="connsiteY6" fmla="*/ 584869 h 655628"/>
                  <a:gd name="connsiteX7" fmla="*/ 57016 w 1884793"/>
                  <a:gd name="connsiteY7" fmla="*/ 239418 h 655628"/>
                  <a:gd name="connsiteX8" fmla="*/ 29885 w 1884793"/>
                  <a:gd name="connsiteY8" fmla="*/ 145957 h 655628"/>
                  <a:gd name="connsiteX0" fmla="*/ 29885 w 1884793"/>
                  <a:gd name="connsiteY0" fmla="*/ 147039 h 656710"/>
                  <a:gd name="connsiteX1" fmla="*/ 927660 w 1884793"/>
                  <a:gd name="connsiteY1" fmla="*/ 4061 h 656710"/>
                  <a:gd name="connsiteX2" fmla="*/ 1091121 w 1884793"/>
                  <a:gd name="connsiteY2" fmla="*/ 50971 h 656710"/>
                  <a:gd name="connsiteX3" fmla="*/ 1835940 w 1884793"/>
                  <a:gd name="connsiteY3" fmla="*/ 393455 h 656710"/>
                  <a:gd name="connsiteX4" fmla="*/ 1845384 w 1884793"/>
                  <a:gd name="connsiteY4" fmla="*/ 472898 h 656710"/>
                  <a:gd name="connsiteX5" fmla="*/ 934841 w 1884793"/>
                  <a:gd name="connsiteY5" fmla="*/ 649488 h 656710"/>
                  <a:gd name="connsiteX6" fmla="*/ 708204 w 1884793"/>
                  <a:gd name="connsiteY6" fmla="*/ 585951 h 656710"/>
                  <a:gd name="connsiteX7" fmla="*/ 57016 w 1884793"/>
                  <a:gd name="connsiteY7" fmla="*/ 240500 h 656710"/>
                  <a:gd name="connsiteX8" fmla="*/ 29885 w 1884793"/>
                  <a:gd name="connsiteY8" fmla="*/ 147039 h 656710"/>
                  <a:gd name="connsiteX0" fmla="*/ 29885 w 1884793"/>
                  <a:gd name="connsiteY0" fmla="*/ 143826 h 653497"/>
                  <a:gd name="connsiteX1" fmla="*/ 927660 w 1884793"/>
                  <a:gd name="connsiteY1" fmla="*/ 848 h 653497"/>
                  <a:gd name="connsiteX2" fmla="*/ 1091121 w 1884793"/>
                  <a:gd name="connsiteY2" fmla="*/ 47758 h 653497"/>
                  <a:gd name="connsiteX3" fmla="*/ 1835940 w 1884793"/>
                  <a:gd name="connsiteY3" fmla="*/ 390242 h 653497"/>
                  <a:gd name="connsiteX4" fmla="*/ 1845384 w 1884793"/>
                  <a:gd name="connsiteY4" fmla="*/ 469685 h 653497"/>
                  <a:gd name="connsiteX5" fmla="*/ 934841 w 1884793"/>
                  <a:gd name="connsiteY5" fmla="*/ 646275 h 653497"/>
                  <a:gd name="connsiteX6" fmla="*/ 708204 w 1884793"/>
                  <a:gd name="connsiteY6" fmla="*/ 582738 h 653497"/>
                  <a:gd name="connsiteX7" fmla="*/ 57016 w 1884793"/>
                  <a:gd name="connsiteY7" fmla="*/ 237287 h 653497"/>
                  <a:gd name="connsiteX8" fmla="*/ 29885 w 1884793"/>
                  <a:gd name="connsiteY8" fmla="*/ 143826 h 653497"/>
                  <a:gd name="connsiteX0" fmla="*/ 29885 w 1884793"/>
                  <a:gd name="connsiteY0" fmla="*/ 144934 h 654605"/>
                  <a:gd name="connsiteX1" fmla="*/ 927660 w 1884793"/>
                  <a:gd name="connsiteY1" fmla="*/ 1956 h 654605"/>
                  <a:gd name="connsiteX2" fmla="*/ 1067846 w 1884793"/>
                  <a:gd name="connsiteY2" fmla="*/ 32240 h 654605"/>
                  <a:gd name="connsiteX3" fmla="*/ 1835940 w 1884793"/>
                  <a:gd name="connsiteY3" fmla="*/ 391350 h 654605"/>
                  <a:gd name="connsiteX4" fmla="*/ 1845384 w 1884793"/>
                  <a:gd name="connsiteY4" fmla="*/ 470793 h 654605"/>
                  <a:gd name="connsiteX5" fmla="*/ 934841 w 1884793"/>
                  <a:gd name="connsiteY5" fmla="*/ 647383 h 654605"/>
                  <a:gd name="connsiteX6" fmla="*/ 708204 w 1884793"/>
                  <a:gd name="connsiteY6" fmla="*/ 583846 h 654605"/>
                  <a:gd name="connsiteX7" fmla="*/ 57016 w 1884793"/>
                  <a:gd name="connsiteY7" fmla="*/ 238395 h 654605"/>
                  <a:gd name="connsiteX8" fmla="*/ 29885 w 1884793"/>
                  <a:gd name="connsiteY8" fmla="*/ 1449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4793" h="654605">
                    <a:moveTo>
                      <a:pt x="29885" y="144934"/>
                    </a:moveTo>
                    <a:lnTo>
                      <a:pt x="927660" y="1956"/>
                    </a:lnTo>
                    <a:cubicBezTo>
                      <a:pt x="994340" y="-3466"/>
                      <a:pt x="1021117" y="1086"/>
                      <a:pt x="1067846" y="32240"/>
                    </a:cubicBezTo>
                    <a:lnTo>
                      <a:pt x="1835940" y="391350"/>
                    </a:lnTo>
                    <a:cubicBezTo>
                      <a:pt x="1891181" y="424481"/>
                      <a:pt x="1906521" y="454288"/>
                      <a:pt x="1845384" y="470793"/>
                    </a:cubicBezTo>
                    <a:lnTo>
                      <a:pt x="934841" y="647383"/>
                    </a:lnTo>
                    <a:cubicBezTo>
                      <a:pt x="867054" y="668322"/>
                      <a:pt x="802593" y="642708"/>
                      <a:pt x="708204" y="583846"/>
                    </a:cubicBezTo>
                    <a:lnTo>
                      <a:pt x="57016" y="238395"/>
                    </a:lnTo>
                    <a:cubicBezTo>
                      <a:pt x="1420" y="196157"/>
                      <a:pt x="-24248" y="180522"/>
                      <a:pt x="29885" y="144934"/>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4">
                <a:extLst>
                  <a:ext uri="{FF2B5EF4-FFF2-40B4-BE49-F238E27FC236}">
                    <a16:creationId xmlns:a16="http://schemas.microsoft.com/office/drawing/2014/main" id="{65A1F11A-C3A6-8A29-6B0B-A925C3ACADD1}"/>
                  </a:ext>
                </a:extLst>
              </p:cNvPr>
              <p:cNvSpPr/>
              <p:nvPr/>
            </p:nvSpPr>
            <p:spPr>
              <a:xfrm>
                <a:off x="1377823" y="2340488"/>
                <a:ext cx="1675596" cy="626362"/>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7340" h="817661">
                    <a:moveTo>
                      <a:pt x="29885" y="257435"/>
                    </a:moveTo>
                    <a:lnTo>
                      <a:pt x="1363247" y="4729"/>
                    </a:lnTo>
                    <a:cubicBezTo>
                      <a:pt x="1453202" y="-10668"/>
                      <a:pt x="1493279" y="13835"/>
                      <a:pt x="1540008" y="44989"/>
                    </a:cubicBezTo>
                    <a:lnTo>
                      <a:pt x="2165125" y="430699"/>
                    </a:lnTo>
                    <a:cubicBezTo>
                      <a:pt x="2213716" y="493756"/>
                      <a:pt x="2179179" y="536863"/>
                      <a:pt x="2094766" y="553368"/>
                    </a:cubicBezTo>
                    <a:lnTo>
                      <a:pt x="871665" y="799785"/>
                    </a:lnTo>
                    <a:cubicBezTo>
                      <a:pt x="803878" y="820724"/>
                      <a:pt x="702840" y="835011"/>
                      <a:pt x="638377" y="772824"/>
                    </a:cubicBezTo>
                    <a:lnTo>
                      <a:pt x="57016" y="350896"/>
                    </a:lnTo>
                    <a:cubicBezTo>
                      <a:pt x="1420" y="308658"/>
                      <a:pt x="-24248" y="293023"/>
                      <a:pt x="29885" y="257435"/>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29">
                <a:extLst>
                  <a:ext uri="{FF2B5EF4-FFF2-40B4-BE49-F238E27FC236}">
                    <a16:creationId xmlns:a16="http://schemas.microsoft.com/office/drawing/2014/main" id="{5C8E26EE-8E39-A42D-8F4D-8C04FCEA5A74}"/>
                  </a:ext>
                </a:extLst>
              </p:cNvPr>
              <p:cNvSpPr/>
              <p:nvPr/>
            </p:nvSpPr>
            <p:spPr>
              <a:xfrm>
                <a:off x="886972" y="1981114"/>
                <a:ext cx="1484060" cy="537204"/>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69" h="698797">
                    <a:moveTo>
                      <a:pt x="64208" y="263346"/>
                    </a:moveTo>
                    <a:lnTo>
                      <a:pt x="1284594" y="3614"/>
                    </a:lnTo>
                    <a:cubicBezTo>
                      <a:pt x="1360497" y="-5874"/>
                      <a:pt x="1383031" y="2428"/>
                      <a:pt x="1426913" y="39194"/>
                    </a:cubicBezTo>
                    <a:lnTo>
                      <a:pt x="1885892" y="320274"/>
                    </a:lnTo>
                    <a:cubicBezTo>
                      <a:pt x="1936890" y="353482"/>
                      <a:pt x="1955866" y="386689"/>
                      <a:pt x="1878776" y="409223"/>
                    </a:cubicBezTo>
                    <a:lnTo>
                      <a:pt x="622810" y="668955"/>
                    </a:lnTo>
                    <a:cubicBezTo>
                      <a:pt x="568254" y="712837"/>
                      <a:pt x="485235" y="703349"/>
                      <a:pt x="437795" y="672513"/>
                    </a:cubicBezTo>
                    <a:lnTo>
                      <a:pt x="17954" y="355853"/>
                    </a:lnTo>
                    <a:cubicBezTo>
                      <a:pt x="-23555" y="317901"/>
                      <a:pt x="13210" y="276392"/>
                      <a:pt x="64208" y="263346"/>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9">
                <a:extLst>
                  <a:ext uri="{FF2B5EF4-FFF2-40B4-BE49-F238E27FC236}">
                    <a16:creationId xmlns:a16="http://schemas.microsoft.com/office/drawing/2014/main" id="{83DC69FE-1312-BC34-6534-BC1D094C708B}"/>
                  </a:ext>
                </a:extLst>
              </p:cNvPr>
              <p:cNvSpPr/>
              <p:nvPr/>
            </p:nvSpPr>
            <p:spPr>
              <a:xfrm>
                <a:off x="430290" y="1656780"/>
                <a:ext cx="1368358" cy="476076"/>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1454" h="626759">
                    <a:moveTo>
                      <a:pt x="64672" y="177906"/>
                    </a:moveTo>
                    <a:lnTo>
                      <a:pt x="1231763" y="4012"/>
                    </a:lnTo>
                    <a:cubicBezTo>
                      <a:pt x="1293379" y="-5476"/>
                      <a:pt x="1325438" y="445"/>
                      <a:pt x="1369320" y="37211"/>
                    </a:cubicBezTo>
                    <a:lnTo>
                      <a:pt x="1741213" y="282006"/>
                    </a:lnTo>
                    <a:cubicBezTo>
                      <a:pt x="1820786" y="324739"/>
                      <a:pt x="1828308" y="366451"/>
                      <a:pt x="1722643" y="388985"/>
                    </a:cubicBezTo>
                    <a:lnTo>
                      <a:pt x="639943" y="609709"/>
                    </a:lnTo>
                    <a:cubicBezTo>
                      <a:pt x="540143" y="639303"/>
                      <a:pt x="495224" y="627434"/>
                      <a:pt x="447784" y="596598"/>
                    </a:cubicBezTo>
                    <a:lnTo>
                      <a:pt x="18418" y="270413"/>
                    </a:lnTo>
                    <a:cubicBezTo>
                      <a:pt x="-23091" y="232461"/>
                      <a:pt x="11293" y="183809"/>
                      <a:pt x="64672" y="177906"/>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29">
                <a:extLst>
                  <a:ext uri="{FF2B5EF4-FFF2-40B4-BE49-F238E27FC236}">
                    <a16:creationId xmlns:a16="http://schemas.microsoft.com/office/drawing/2014/main" id="{AA8AC1CA-8A26-1D70-B10F-73AFCB7CE652}"/>
                  </a:ext>
                </a:extLst>
              </p:cNvPr>
              <p:cNvSpPr/>
              <p:nvPr/>
            </p:nvSpPr>
            <p:spPr>
              <a:xfrm>
                <a:off x="1568393" y="1508983"/>
                <a:ext cx="1186052" cy="393710"/>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5132" h="512906">
                    <a:moveTo>
                      <a:pt x="64672" y="133641"/>
                    </a:moveTo>
                    <a:lnTo>
                      <a:pt x="907913" y="7372"/>
                    </a:lnTo>
                    <a:cubicBezTo>
                      <a:pt x="962385" y="266"/>
                      <a:pt x="975393" y="-10483"/>
                      <a:pt x="1033563" y="23902"/>
                    </a:cubicBezTo>
                    <a:lnTo>
                      <a:pt x="1493563" y="247266"/>
                    </a:lnTo>
                    <a:cubicBezTo>
                      <a:pt x="1561230" y="289999"/>
                      <a:pt x="1561608" y="310280"/>
                      <a:pt x="1498805" y="325670"/>
                    </a:cubicBezTo>
                    <a:lnTo>
                      <a:pt x="575649" y="498769"/>
                    </a:lnTo>
                    <a:cubicBezTo>
                      <a:pt x="475849" y="528363"/>
                      <a:pt x="464268" y="506969"/>
                      <a:pt x="416828" y="476133"/>
                    </a:cubicBezTo>
                    <a:lnTo>
                      <a:pt x="18418" y="226148"/>
                    </a:lnTo>
                    <a:cubicBezTo>
                      <a:pt x="-23091" y="188196"/>
                      <a:pt x="11293" y="139544"/>
                      <a:pt x="64672" y="133641"/>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9">
                <a:extLst>
                  <a:ext uri="{FF2B5EF4-FFF2-40B4-BE49-F238E27FC236}">
                    <a16:creationId xmlns:a16="http://schemas.microsoft.com/office/drawing/2014/main" id="{1B74CFAB-8B0D-E3D2-6E0E-912A4DB5A8E3}"/>
                  </a:ext>
                </a:extLst>
              </p:cNvPr>
              <p:cNvSpPr/>
              <p:nvPr/>
            </p:nvSpPr>
            <p:spPr>
              <a:xfrm>
                <a:off x="2035503" y="1799513"/>
                <a:ext cx="1377956" cy="446068"/>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63346 h 709656"/>
                  <a:gd name="connsiteX1" fmla="*/ 1284594 w 1930469"/>
                  <a:gd name="connsiteY1" fmla="*/ 3614 h 709656"/>
                  <a:gd name="connsiteX2" fmla="*/ 1426913 w 1930469"/>
                  <a:gd name="connsiteY2" fmla="*/ 39194 h 709656"/>
                  <a:gd name="connsiteX3" fmla="*/ 1885892 w 1930469"/>
                  <a:gd name="connsiteY3" fmla="*/ 320274 h 709656"/>
                  <a:gd name="connsiteX4" fmla="*/ 1878776 w 1930469"/>
                  <a:gd name="connsiteY4" fmla="*/ 409223 h 709656"/>
                  <a:gd name="connsiteX5" fmla="*/ 736665 w 1930469"/>
                  <a:gd name="connsiteY5" fmla="*/ 686745 h 709656"/>
                  <a:gd name="connsiteX6" fmla="*/ 437795 w 1930469"/>
                  <a:gd name="connsiteY6" fmla="*/ 672513 h 709656"/>
                  <a:gd name="connsiteX7" fmla="*/ 17954 w 1930469"/>
                  <a:gd name="connsiteY7" fmla="*/ 355853 h 709656"/>
                  <a:gd name="connsiteX8" fmla="*/ 64208 w 1930469"/>
                  <a:gd name="connsiteY8" fmla="*/ 263346 h 709656"/>
                  <a:gd name="connsiteX0" fmla="*/ 64208 w 1930469"/>
                  <a:gd name="connsiteY0" fmla="*/ 26334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63346 h 707575"/>
                  <a:gd name="connsiteX0" fmla="*/ 64208 w 1930469"/>
                  <a:gd name="connsiteY0" fmla="*/ 298926 h 707575"/>
                  <a:gd name="connsiteX1" fmla="*/ 1284594 w 1930469"/>
                  <a:gd name="connsiteY1" fmla="*/ 3614 h 707575"/>
                  <a:gd name="connsiteX2" fmla="*/ 1426913 w 1930469"/>
                  <a:gd name="connsiteY2" fmla="*/ 39194 h 707575"/>
                  <a:gd name="connsiteX3" fmla="*/ 1885892 w 1930469"/>
                  <a:gd name="connsiteY3" fmla="*/ 320274 h 707575"/>
                  <a:gd name="connsiteX4" fmla="*/ 1878776 w 1930469"/>
                  <a:gd name="connsiteY4" fmla="*/ 409223 h 707575"/>
                  <a:gd name="connsiteX5" fmla="*/ 736665 w 1930469"/>
                  <a:gd name="connsiteY5" fmla="*/ 686745 h 707575"/>
                  <a:gd name="connsiteX6" fmla="*/ 508955 w 1930469"/>
                  <a:gd name="connsiteY6" fmla="*/ 665397 h 707575"/>
                  <a:gd name="connsiteX7" fmla="*/ 17954 w 1930469"/>
                  <a:gd name="connsiteY7" fmla="*/ 355853 h 707575"/>
                  <a:gd name="connsiteX8" fmla="*/ 64208 w 1930469"/>
                  <a:gd name="connsiteY8" fmla="*/ 298926 h 707575"/>
                  <a:gd name="connsiteX0" fmla="*/ 48765 w 1915026"/>
                  <a:gd name="connsiteY0" fmla="*/ 298926 h 707575"/>
                  <a:gd name="connsiteX1" fmla="*/ 1269151 w 1915026"/>
                  <a:gd name="connsiteY1" fmla="*/ 3614 h 707575"/>
                  <a:gd name="connsiteX2" fmla="*/ 1411470 w 1915026"/>
                  <a:gd name="connsiteY2" fmla="*/ 39194 h 707575"/>
                  <a:gd name="connsiteX3" fmla="*/ 1870449 w 1915026"/>
                  <a:gd name="connsiteY3" fmla="*/ 320274 h 707575"/>
                  <a:gd name="connsiteX4" fmla="*/ 1863333 w 1915026"/>
                  <a:gd name="connsiteY4" fmla="*/ 409223 h 707575"/>
                  <a:gd name="connsiteX5" fmla="*/ 721222 w 1915026"/>
                  <a:gd name="connsiteY5" fmla="*/ 686745 h 707575"/>
                  <a:gd name="connsiteX6" fmla="*/ 493512 w 1915026"/>
                  <a:gd name="connsiteY6" fmla="*/ 665397 h 707575"/>
                  <a:gd name="connsiteX7" fmla="*/ 23859 w 1915026"/>
                  <a:gd name="connsiteY7" fmla="*/ 370085 h 707575"/>
                  <a:gd name="connsiteX8" fmla="*/ 48765 w 1915026"/>
                  <a:gd name="connsiteY8" fmla="*/ 298926 h 707575"/>
                  <a:gd name="connsiteX0" fmla="*/ 48765 w 1915026"/>
                  <a:gd name="connsiteY0" fmla="*/ 267477 h 676126"/>
                  <a:gd name="connsiteX1" fmla="*/ 984512 w 1915026"/>
                  <a:gd name="connsiteY1" fmla="*/ 86020 h 676126"/>
                  <a:gd name="connsiteX2" fmla="*/ 1411470 w 1915026"/>
                  <a:gd name="connsiteY2" fmla="*/ 7745 h 676126"/>
                  <a:gd name="connsiteX3" fmla="*/ 1870449 w 1915026"/>
                  <a:gd name="connsiteY3" fmla="*/ 288825 h 676126"/>
                  <a:gd name="connsiteX4" fmla="*/ 1863333 w 1915026"/>
                  <a:gd name="connsiteY4" fmla="*/ 377774 h 676126"/>
                  <a:gd name="connsiteX5" fmla="*/ 721222 w 1915026"/>
                  <a:gd name="connsiteY5" fmla="*/ 655296 h 676126"/>
                  <a:gd name="connsiteX6" fmla="*/ 493512 w 1915026"/>
                  <a:gd name="connsiteY6" fmla="*/ 633948 h 676126"/>
                  <a:gd name="connsiteX7" fmla="*/ 23859 w 1915026"/>
                  <a:gd name="connsiteY7" fmla="*/ 338636 h 676126"/>
                  <a:gd name="connsiteX8" fmla="*/ 48765 w 1915026"/>
                  <a:gd name="connsiteY8" fmla="*/ 267477 h 676126"/>
                  <a:gd name="connsiteX0" fmla="*/ 48765 w 1915026"/>
                  <a:gd name="connsiteY0" fmla="*/ 184582 h 593231"/>
                  <a:gd name="connsiteX1" fmla="*/ 984512 w 1915026"/>
                  <a:gd name="connsiteY1" fmla="*/ 3125 h 593231"/>
                  <a:gd name="connsiteX2" fmla="*/ 1144621 w 1915026"/>
                  <a:gd name="connsiteY2" fmla="*/ 42263 h 593231"/>
                  <a:gd name="connsiteX3" fmla="*/ 1870449 w 1915026"/>
                  <a:gd name="connsiteY3" fmla="*/ 205930 h 593231"/>
                  <a:gd name="connsiteX4" fmla="*/ 1863333 w 1915026"/>
                  <a:gd name="connsiteY4" fmla="*/ 294879 h 593231"/>
                  <a:gd name="connsiteX5" fmla="*/ 721222 w 1915026"/>
                  <a:gd name="connsiteY5" fmla="*/ 572401 h 593231"/>
                  <a:gd name="connsiteX6" fmla="*/ 493512 w 1915026"/>
                  <a:gd name="connsiteY6" fmla="*/ 551053 h 593231"/>
                  <a:gd name="connsiteX7" fmla="*/ 23859 w 1915026"/>
                  <a:gd name="connsiteY7" fmla="*/ 255741 h 593231"/>
                  <a:gd name="connsiteX8" fmla="*/ 48765 w 1915026"/>
                  <a:gd name="connsiteY8" fmla="*/ 184582 h 593231"/>
                  <a:gd name="connsiteX0" fmla="*/ 48765 w 1879447"/>
                  <a:gd name="connsiteY0" fmla="*/ 184582 h 593231"/>
                  <a:gd name="connsiteX1" fmla="*/ 984512 w 1879447"/>
                  <a:gd name="connsiteY1" fmla="*/ 3125 h 593231"/>
                  <a:gd name="connsiteX2" fmla="*/ 1144621 w 1879447"/>
                  <a:gd name="connsiteY2" fmla="*/ 42263 h 593231"/>
                  <a:gd name="connsiteX3" fmla="*/ 1667644 w 1879447"/>
                  <a:gd name="connsiteY3" fmla="*/ 287764 h 593231"/>
                  <a:gd name="connsiteX4" fmla="*/ 1863333 w 1879447"/>
                  <a:gd name="connsiteY4" fmla="*/ 294879 h 593231"/>
                  <a:gd name="connsiteX5" fmla="*/ 721222 w 1879447"/>
                  <a:gd name="connsiteY5" fmla="*/ 572401 h 593231"/>
                  <a:gd name="connsiteX6" fmla="*/ 493512 w 1879447"/>
                  <a:gd name="connsiteY6" fmla="*/ 551053 h 593231"/>
                  <a:gd name="connsiteX7" fmla="*/ 23859 w 1879447"/>
                  <a:gd name="connsiteY7" fmla="*/ 255741 h 593231"/>
                  <a:gd name="connsiteX8" fmla="*/ 48765 w 1879447"/>
                  <a:gd name="connsiteY8" fmla="*/ 184582 h 593231"/>
                  <a:gd name="connsiteX0" fmla="*/ 48765 w 1753121"/>
                  <a:gd name="connsiteY0" fmla="*/ 184582 h 593231"/>
                  <a:gd name="connsiteX1" fmla="*/ 984512 w 1753121"/>
                  <a:gd name="connsiteY1" fmla="*/ 3125 h 593231"/>
                  <a:gd name="connsiteX2" fmla="*/ 1144621 w 1753121"/>
                  <a:gd name="connsiteY2" fmla="*/ 42263 h 593231"/>
                  <a:gd name="connsiteX3" fmla="*/ 1667644 w 1753121"/>
                  <a:gd name="connsiteY3" fmla="*/ 287764 h 593231"/>
                  <a:gd name="connsiteX4" fmla="*/ 1721014 w 1753121"/>
                  <a:gd name="connsiteY4" fmla="*/ 373155 h 593231"/>
                  <a:gd name="connsiteX5" fmla="*/ 721222 w 1753121"/>
                  <a:gd name="connsiteY5" fmla="*/ 572401 h 593231"/>
                  <a:gd name="connsiteX6" fmla="*/ 493512 w 1753121"/>
                  <a:gd name="connsiteY6" fmla="*/ 551053 h 593231"/>
                  <a:gd name="connsiteX7" fmla="*/ 23859 w 1753121"/>
                  <a:gd name="connsiteY7" fmla="*/ 255741 h 593231"/>
                  <a:gd name="connsiteX8" fmla="*/ 48765 w 1753121"/>
                  <a:gd name="connsiteY8" fmla="*/ 184582 h 593231"/>
                  <a:gd name="connsiteX0" fmla="*/ 48765 w 1768053"/>
                  <a:gd name="connsiteY0" fmla="*/ 184582 h 593231"/>
                  <a:gd name="connsiteX1" fmla="*/ 984512 w 1768053"/>
                  <a:gd name="connsiteY1" fmla="*/ 3125 h 593231"/>
                  <a:gd name="connsiteX2" fmla="*/ 1144621 w 1768053"/>
                  <a:gd name="connsiteY2" fmla="*/ 42263 h 593231"/>
                  <a:gd name="connsiteX3" fmla="*/ 1717456 w 1768053"/>
                  <a:gd name="connsiteY3" fmla="*/ 305554 h 593231"/>
                  <a:gd name="connsiteX4" fmla="*/ 1721014 w 1768053"/>
                  <a:gd name="connsiteY4" fmla="*/ 373155 h 593231"/>
                  <a:gd name="connsiteX5" fmla="*/ 721222 w 1768053"/>
                  <a:gd name="connsiteY5" fmla="*/ 572401 h 593231"/>
                  <a:gd name="connsiteX6" fmla="*/ 493512 w 1768053"/>
                  <a:gd name="connsiteY6" fmla="*/ 551053 h 593231"/>
                  <a:gd name="connsiteX7" fmla="*/ 23859 w 1768053"/>
                  <a:gd name="connsiteY7" fmla="*/ 255741 h 593231"/>
                  <a:gd name="connsiteX8" fmla="*/ 48765 w 1768053"/>
                  <a:gd name="connsiteY8" fmla="*/ 184582 h 593231"/>
                  <a:gd name="connsiteX0" fmla="*/ 48765 w 1768053"/>
                  <a:gd name="connsiteY0" fmla="*/ 173214 h 581863"/>
                  <a:gd name="connsiteX1" fmla="*/ 991628 w 1768053"/>
                  <a:gd name="connsiteY1" fmla="*/ 5989 h 581863"/>
                  <a:gd name="connsiteX2" fmla="*/ 1144621 w 1768053"/>
                  <a:gd name="connsiteY2" fmla="*/ 30895 h 581863"/>
                  <a:gd name="connsiteX3" fmla="*/ 1717456 w 1768053"/>
                  <a:gd name="connsiteY3" fmla="*/ 294186 h 581863"/>
                  <a:gd name="connsiteX4" fmla="*/ 1721014 w 1768053"/>
                  <a:gd name="connsiteY4" fmla="*/ 361787 h 581863"/>
                  <a:gd name="connsiteX5" fmla="*/ 721222 w 1768053"/>
                  <a:gd name="connsiteY5" fmla="*/ 561033 h 581863"/>
                  <a:gd name="connsiteX6" fmla="*/ 493512 w 1768053"/>
                  <a:gd name="connsiteY6" fmla="*/ 539685 h 581863"/>
                  <a:gd name="connsiteX7" fmla="*/ 23859 w 1768053"/>
                  <a:gd name="connsiteY7" fmla="*/ 244373 h 581863"/>
                  <a:gd name="connsiteX8" fmla="*/ 48765 w 1768053"/>
                  <a:gd name="connsiteY8" fmla="*/ 173214 h 581863"/>
                  <a:gd name="connsiteX0" fmla="*/ 36475 w 1755763"/>
                  <a:gd name="connsiteY0" fmla="*/ 173214 h 581863"/>
                  <a:gd name="connsiteX1" fmla="*/ 979338 w 1755763"/>
                  <a:gd name="connsiteY1" fmla="*/ 5989 h 581863"/>
                  <a:gd name="connsiteX2" fmla="*/ 1132331 w 1755763"/>
                  <a:gd name="connsiteY2" fmla="*/ 30895 h 581863"/>
                  <a:gd name="connsiteX3" fmla="*/ 1705166 w 1755763"/>
                  <a:gd name="connsiteY3" fmla="*/ 294186 h 581863"/>
                  <a:gd name="connsiteX4" fmla="*/ 1708724 w 1755763"/>
                  <a:gd name="connsiteY4" fmla="*/ 361787 h 581863"/>
                  <a:gd name="connsiteX5" fmla="*/ 708932 w 1755763"/>
                  <a:gd name="connsiteY5" fmla="*/ 561033 h 581863"/>
                  <a:gd name="connsiteX6" fmla="*/ 481222 w 1755763"/>
                  <a:gd name="connsiteY6" fmla="*/ 539685 h 581863"/>
                  <a:gd name="connsiteX7" fmla="*/ 32917 w 1755763"/>
                  <a:gd name="connsiteY7" fmla="*/ 251489 h 581863"/>
                  <a:gd name="connsiteX8" fmla="*/ 36475 w 1755763"/>
                  <a:gd name="connsiteY8" fmla="*/ 173214 h 581863"/>
                  <a:gd name="connsiteX0" fmla="*/ 36475 w 1755763"/>
                  <a:gd name="connsiteY0" fmla="*/ 173214 h 579304"/>
                  <a:gd name="connsiteX1" fmla="*/ 979338 w 1755763"/>
                  <a:gd name="connsiteY1" fmla="*/ 5989 h 579304"/>
                  <a:gd name="connsiteX2" fmla="*/ 1132331 w 1755763"/>
                  <a:gd name="connsiteY2" fmla="*/ 30895 h 579304"/>
                  <a:gd name="connsiteX3" fmla="*/ 1705166 w 1755763"/>
                  <a:gd name="connsiteY3" fmla="*/ 294186 h 579304"/>
                  <a:gd name="connsiteX4" fmla="*/ 1708724 w 1755763"/>
                  <a:gd name="connsiteY4" fmla="*/ 361787 h 579304"/>
                  <a:gd name="connsiteX5" fmla="*/ 687584 w 1755763"/>
                  <a:gd name="connsiteY5" fmla="*/ 557475 h 579304"/>
                  <a:gd name="connsiteX6" fmla="*/ 481222 w 1755763"/>
                  <a:gd name="connsiteY6" fmla="*/ 539685 h 579304"/>
                  <a:gd name="connsiteX7" fmla="*/ 32917 w 1755763"/>
                  <a:gd name="connsiteY7" fmla="*/ 251489 h 579304"/>
                  <a:gd name="connsiteX8" fmla="*/ 36475 w 1755763"/>
                  <a:gd name="connsiteY8" fmla="*/ 173214 h 579304"/>
                  <a:gd name="connsiteX0" fmla="*/ 36475 w 1755763"/>
                  <a:gd name="connsiteY0" fmla="*/ 173214 h 576867"/>
                  <a:gd name="connsiteX1" fmla="*/ 979338 w 1755763"/>
                  <a:gd name="connsiteY1" fmla="*/ 5989 h 576867"/>
                  <a:gd name="connsiteX2" fmla="*/ 1132331 w 1755763"/>
                  <a:gd name="connsiteY2" fmla="*/ 30895 h 576867"/>
                  <a:gd name="connsiteX3" fmla="*/ 1705166 w 1755763"/>
                  <a:gd name="connsiteY3" fmla="*/ 294186 h 576867"/>
                  <a:gd name="connsiteX4" fmla="*/ 1708724 w 1755763"/>
                  <a:gd name="connsiteY4" fmla="*/ 361787 h 576867"/>
                  <a:gd name="connsiteX5" fmla="*/ 687584 w 1755763"/>
                  <a:gd name="connsiteY5" fmla="*/ 557475 h 576867"/>
                  <a:gd name="connsiteX6" fmla="*/ 481222 w 1755763"/>
                  <a:gd name="connsiteY6" fmla="*/ 539685 h 576867"/>
                  <a:gd name="connsiteX7" fmla="*/ 32917 w 1755763"/>
                  <a:gd name="connsiteY7" fmla="*/ 251489 h 576867"/>
                  <a:gd name="connsiteX8" fmla="*/ 36475 w 1755763"/>
                  <a:gd name="connsiteY8" fmla="*/ 173214 h 576867"/>
                  <a:gd name="connsiteX0" fmla="*/ 36475 w 1755763"/>
                  <a:gd name="connsiteY0" fmla="*/ 173214 h 578753"/>
                  <a:gd name="connsiteX1" fmla="*/ 979338 w 1755763"/>
                  <a:gd name="connsiteY1" fmla="*/ 5989 h 578753"/>
                  <a:gd name="connsiteX2" fmla="*/ 1132331 w 1755763"/>
                  <a:gd name="connsiteY2" fmla="*/ 30895 h 578753"/>
                  <a:gd name="connsiteX3" fmla="*/ 1705166 w 1755763"/>
                  <a:gd name="connsiteY3" fmla="*/ 294186 h 578753"/>
                  <a:gd name="connsiteX4" fmla="*/ 1708724 w 1755763"/>
                  <a:gd name="connsiteY4" fmla="*/ 361787 h 578753"/>
                  <a:gd name="connsiteX5" fmla="*/ 687584 w 1755763"/>
                  <a:gd name="connsiteY5" fmla="*/ 557475 h 578753"/>
                  <a:gd name="connsiteX6" fmla="*/ 495454 w 1755763"/>
                  <a:gd name="connsiteY6" fmla="*/ 546801 h 578753"/>
                  <a:gd name="connsiteX7" fmla="*/ 32917 w 1755763"/>
                  <a:gd name="connsiteY7" fmla="*/ 251489 h 578753"/>
                  <a:gd name="connsiteX8" fmla="*/ 36475 w 1755763"/>
                  <a:gd name="connsiteY8" fmla="*/ 173214 h 578753"/>
                  <a:gd name="connsiteX0" fmla="*/ 44768 w 1764056"/>
                  <a:gd name="connsiteY0" fmla="*/ 173214 h 578753"/>
                  <a:gd name="connsiteX1" fmla="*/ 987631 w 1764056"/>
                  <a:gd name="connsiteY1" fmla="*/ 5989 h 578753"/>
                  <a:gd name="connsiteX2" fmla="*/ 1140624 w 1764056"/>
                  <a:gd name="connsiteY2" fmla="*/ 30895 h 578753"/>
                  <a:gd name="connsiteX3" fmla="*/ 1713459 w 1764056"/>
                  <a:gd name="connsiteY3" fmla="*/ 294186 h 578753"/>
                  <a:gd name="connsiteX4" fmla="*/ 1717017 w 1764056"/>
                  <a:gd name="connsiteY4" fmla="*/ 361787 h 578753"/>
                  <a:gd name="connsiteX5" fmla="*/ 695877 w 1764056"/>
                  <a:gd name="connsiteY5" fmla="*/ 557475 h 578753"/>
                  <a:gd name="connsiteX6" fmla="*/ 503747 w 1764056"/>
                  <a:gd name="connsiteY6" fmla="*/ 546801 h 578753"/>
                  <a:gd name="connsiteX7" fmla="*/ 41210 w 1764056"/>
                  <a:gd name="connsiteY7" fmla="*/ 251489 h 578753"/>
                  <a:gd name="connsiteX8" fmla="*/ 44768 w 1764056"/>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73214 h 578753"/>
                  <a:gd name="connsiteX1" fmla="*/ 991392 w 1767817"/>
                  <a:gd name="connsiteY1" fmla="*/ 5989 h 578753"/>
                  <a:gd name="connsiteX2" fmla="*/ 1144385 w 1767817"/>
                  <a:gd name="connsiteY2" fmla="*/ 30895 h 578753"/>
                  <a:gd name="connsiteX3" fmla="*/ 1717220 w 1767817"/>
                  <a:gd name="connsiteY3" fmla="*/ 294186 h 578753"/>
                  <a:gd name="connsiteX4" fmla="*/ 1720778 w 1767817"/>
                  <a:gd name="connsiteY4" fmla="*/ 361787 h 578753"/>
                  <a:gd name="connsiteX5" fmla="*/ 699638 w 1767817"/>
                  <a:gd name="connsiteY5" fmla="*/ 557475 h 578753"/>
                  <a:gd name="connsiteX6" fmla="*/ 507508 w 1767817"/>
                  <a:gd name="connsiteY6" fmla="*/ 546801 h 578753"/>
                  <a:gd name="connsiteX7" fmla="*/ 44971 w 1767817"/>
                  <a:gd name="connsiteY7" fmla="*/ 251489 h 578753"/>
                  <a:gd name="connsiteX8" fmla="*/ 48529 w 1767817"/>
                  <a:gd name="connsiteY8" fmla="*/ 173214 h 578753"/>
                  <a:gd name="connsiteX0" fmla="*/ 48529 w 1767817"/>
                  <a:gd name="connsiteY0" fmla="*/ 167225 h 572764"/>
                  <a:gd name="connsiteX1" fmla="*/ 991392 w 1767817"/>
                  <a:gd name="connsiteY1" fmla="*/ 0 h 572764"/>
                  <a:gd name="connsiteX2" fmla="*/ 1144385 w 1767817"/>
                  <a:gd name="connsiteY2" fmla="*/ 24906 h 572764"/>
                  <a:gd name="connsiteX3" fmla="*/ 1717220 w 1767817"/>
                  <a:gd name="connsiteY3" fmla="*/ 288197 h 572764"/>
                  <a:gd name="connsiteX4" fmla="*/ 1720778 w 1767817"/>
                  <a:gd name="connsiteY4" fmla="*/ 355798 h 572764"/>
                  <a:gd name="connsiteX5" fmla="*/ 699638 w 1767817"/>
                  <a:gd name="connsiteY5" fmla="*/ 551486 h 572764"/>
                  <a:gd name="connsiteX6" fmla="*/ 507508 w 1767817"/>
                  <a:gd name="connsiteY6" fmla="*/ 540812 h 572764"/>
                  <a:gd name="connsiteX7" fmla="*/ 44971 w 1767817"/>
                  <a:gd name="connsiteY7" fmla="*/ 245500 h 572764"/>
                  <a:gd name="connsiteX8" fmla="*/ 48529 w 1767817"/>
                  <a:gd name="connsiteY8" fmla="*/ 167225 h 572764"/>
                  <a:gd name="connsiteX0" fmla="*/ 48529 w 1766344"/>
                  <a:gd name="connsiteY0" fmla="*/ 167225 h 572764"/>
                  <a:gd name="connsiteX1" fmla="*/ 991392 w 1766344"/>
                  <a:gd name="connsiteY1" fmla="*/ 0 h 572764"/>
                  <a:gd name="connsiteX2" fmla="*/ 1144385 w 1766344"/>
                  <a:gd name="connsiteY2" fmla="*/ 24906 h 572764"/>
                  <a:gd name="connsiteX3" fmla="*/ 1717220 w 1766344"/>
                  <a:gd name="connsiteY3" fmla="*/ 288197 h 572764"/>
                  <a:gd name="connsiteX4" fmla="*/ 1720778 w 1766344"/>
                  <a:gd name="connsiteY4" fmla="*/ 355798 h 572764"/>
                  <a:gd name="connsiteX5" fmla="*/ 699638 w 1766344"/>
                  <a:gd name="connsiteY5" fmla="*/ 551486 h 572764"/>
                  <a:gd name="connsiteX6" fmla="*/ 507508 w 1766344"/>
                  <a:gd name="connsiteY6" fmla="*/ 540812 h 572764"/>
                  <a:gd name="connsiteX7" fmla="*/ 44971 w 1766344"/>
                  <a:gd name="connsiteY7" fmla="*/ 245500 h 572764"/>
                  <a:gd name="connsiteX8" fmla="*/ 48529 w 1766344"/>
                  <a:gd name="connsiteY8" fmla="*/ 167225 h 572764"/>
                  <a:gd name="connsiteX0" fmla="*/ 48529 w 1767522"/>
                  <a:gd name="connsiteY0" fmla="*/ 167225 h 572764"/>
                  <a:gd name="connsiteX1" fmla="*/ 991392 w 1767522"/>
                  <a:gd name="connsiteY1" fmla="*/ 0 h 572764"/>
                  <a:gd name="connsiteX2" fmla="*/ 1144385 w 1767522"/>
                  <a:gd name="connsiteY2" fmla="*/ 24906 h 572764"/>
                  <a:gd name="connsiteX3" fmla="*/ 1717220 w 1767522"/>
                  <a:gd name="connsiteY3" fmla="*/ 288197 h 572764"/>
                  <a:gd name="connsiteX4" fmla="*/ 1720778 w 1767522"/>
                  <a:gd name="connsiteY4" fmla="*/ 355798 h 572764"/>
                  <a:gd name="connsiteX5" fmla="*/ 699638 w 1767522"/>
                  <a:gd name="connsiteY5" fmla="*/ 551486 h 572764"/>
                  <a:gd name="connsiteX6" fmla="*/ 507508 w 1767522"/>
                  <a:gd name="connsiteY6" fmla="*/ 540812 h 572764"/>
                  <a:gd name="connsiteX7" fmla="*/ 44971 w 1767522"/>
                  <a:gd name="connsiteY7" fmla="*/ 245500 h 572764"/>
                  <a:gd name="connsiteX8" fmla="*/ 48529 w 1767522"/>
                  <a:gd name="connsiteY8" fmla="*/ 167225 h 572764"/>
                  <a:gd name="connsiteX0" fmla="*/ 48529 w 1767522"/>
                  <a:gd name="connsiteY0" fmla="*/ 167225 h 575340"/>
                  <a:gd name="connsiteX1" fmla="*/ 991392 w 1767522"/>
                  <a:gd name="connsiteY1" fmla="*/ 0 h 575340"/>
                  <a:gd name="connsiteX2" fmla="*/ 1144385 w 1767522"/>
                  <a:gd name="connsiteY2" fmla="*/ 24906 h 575340"/>
                  <a:gd name="connsiteX3" fmla="*/ 1717220 w 1767522"/>
                  <a:gd name="connsiteY3" fmla="*/ 288197 h 575340"/>
                  <a:gd name="connsiteX4" fmla="*/ 1720778 w 1767522"/>
                  <a:gd name="connsiteY4" fmla="*/ 355798 h 575340"/>
                  <a:gd name="connsiteX5" fmla="*/ 688964 w 1767522"/>
                  <a:gd name="connsiteY5" fmla="*/ 555044 h 575340"/>
                  <a:gd name="connsiteX6" fmla="*/ 507508 w 1767522"/>
                  <a:gd name="connsiteY6" fmla="*/ 540812 h 575340"/>
                  <a:gd name="connsiteX7" fmla="*/ 44971 w 1767522"/>
                  <a:gd name="connsiteY7" fmla="*/ 245500 h 575340"/>
                  <a:gd name="connsiteX8" fmla="*/ 48529 w 1767522"/>
                  <a:gd name="connsiteY8" fmla="*/ 167225 h 575340"/>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 name="connsiteX0" fmla="*/ 48529 w 1767522"/>
                  <a:gd name="connsiteY0" fmla="*/ 167225 h 572177"/>
                  <a:gd name="connsiteX1" fmla="*/ 991392 w 1767522"/>
                  <a:gd name="connsiteY1" fmla="*/ 0 h 572177"/>
                  <a:gd name="connsiteX2" fmla="*/ 1144385 w 1767522"/>
                  <a:gd name="connsiteY2" fmla="*/ 24906 h 572177"/>
                  <a:gd name="connsiteX3" fmla="*/ 1717220 w 1767522"/>
                  <a:gd name="connsiteY3" fmla="*/ 288197 h 572177"/>
                  <a:gd name="connsiteX4" fmla="*/ 1720778 w 1767522"/>
                  <a:gd name="connsiteY4" fmla="*/ 355798 h 572177"/>
                  <a:gd name="connsiteX5" fmla="*/ 688964 w 1767522"/>
                  <a:gd name="connsiteY5" fmla="*/ 555044 h 572177"/>
                  <a:gd name="connsiteX6" fmla="*/ 507508 w 1767522"/>
                  <a:gd name="connsiteY6" fmla="*/ 540812 h 572177"/>
                  <a:gd name="connsiteX7" fmla="*/ 44971 w 1767522"/>
                  <a:gd name="connsiteY7" fmla="*/ 245500 h 572177"/>
                  <a:gd name="connsiteX8" fmla="*/ 48529 w 1767522"/>
                  <a:gd name="connsiteY8" fmla="*/ 167225 h 57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522" h="572177">
                    <a:moveTo>
                      <a:pt x="48529" y="167225"/>
                    </a:moveTo>
                    <a:lnTo>
                      <a:pt x="991392" y="0"/>
                    </a:lnTo>
                    <a:cubicBezTo>
                      <a:pt x="1045947" y="-9488"/>
                      <a:pt x="1096945" y="-1186"/>
                      <a:pt x="1144385" y="24906"/>
                    </a:cubicBezTo>
                    <a:lnTo>
                      <a:pt x="1717220" y="288197"/>
                    </a:lnTo>
                    <a:cubicBezTo>
                      <a:pt x="1771776" y="314289"/>
                      <a:pt x="1794310" y="336822"/>
                      <a:pt x="1720778" y="355798"/>
                    </a:cubicBezTo>
                    <a:lnTo>
                      <a:pt x="688964" y="555044"/>
                    </a:lnTo>
                    <a:cubicBezTo>
                      <a:pt x="616618" y="591810"/>
                      <a:pt x="547832" y="560974"/>
                      <a:pt x="507508" y="540812"/>
                    </a:cubicBezTo>
                    <a:lnTo>
                      <a:pt x="44971" y="245500"/>
                    </a:lnTo>
                    <a:cubicBezTo>
                      <a:pt x="-17886" y="207548"/>
                      <a:pt x="-13143" y="173155"/>
                      <a:pt x="48529" y="167225"/>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24">
                <a:extLst>
                  <a:ext uri="{FF2B5EF4-FFF2-40B4-BE49-F238E27FC236}">
                    <a16:creationId xmlns:a16="http://schemas.microsoft.com/office/drawing/2014/main" id="{D1A4456E-94E5-62B7-B196-D7E9C036A983}"/>
                  </a:ext>
                </a:extLst>
              </p:cNvPr>
              <p:cNvSpPr/>
              <p:nvPr/>
            </p:nvSpPr>
            <p:spPr>
              <a:xfrm>
                <a:off x="2635121" y="2122874"/>
                <a:ext cx="1528396" cy="579526"/>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1340012"/>
                  <a:gd name="connsiteY0" fmla="*/ 256032 h 1170432"/>
                  <a:gd name="connsiteX1" fmla="*/ 1340012 w 1340012"/>
                  <a:gd name="connsiteY1" fmla="*/ 0 h 1170432"/>
                  <a:gd name="connsiteX2" fmla="*/ 914400 w 1340012"/>
                  <a:gd name="connsiteY2" fmla="*/ 1170432 h 1170432"/>
                  <a:gd name="connsiteX3" fmla="*/ 0 w 1340012"/>
                  <a:gd name="connsiteY3" fmla="*/ 1170432 h 1170432"/>
                  <a:gd name="connsiteX4" fmla="*/ 0 w 1340012"/>
                  <a:gd name="connsiteY4" fmla="*/ 256032 h 1170432"/>
                  <a:gd name="connsiteX0" fmla="*/ 0 w 1340012"/>
                  <a:gd name="connsiteY0" fmla="*/ 256032 h 1170432"/>
                  <a:gd name="connsiteX1" fmla="*/ 1340012 w 1340012"/>
                  <a:gd name="connsiteY1" fmla="*/ 0 h 1170432"/>
                  <a:gd name="connsiteX2" fmla="*/ 914400 w 1340012"/>
                  <a:gd name="connsiteY2" fmla="*/ 1170432 h 1170432"/>
                  <a:gd name="connsiteX3" fmla="*/ 631768 w 1340012"/>
                  <a:gd name="connsiteY3" fmla="*/ 784721 h 1170432"/>
                  <a:gd name="connsiteX4" fmla="*/ 0 w 1340012"/>
                  <a:gd name="connsiteY4" fmla="*/ 256032 h 1170432"/>
                  <a:gd name="connsiteX0" fmla="*/ 0 w 2088157"/>
                  <a:gd name="connsiteY0" fmla="*/ 256032 h 784721"/>
                  <a:gd name="connsiteX1" fmla="*/ 1340012 w 2088157"/>
                  <a:gd name="connsiteY1" fmla="*/ 0 h 784721"/>
                  <a:gd name="connsiteX2" fmla="*/ 2088157 w 2088157"/>
                  <a:gd name="connsiteY2" fmla="*/ 548640 h 784721"/>
                  <a:gd name="connsiteX3" fmla="*/ 631768 w 2088157"/>
                  <a:gd name="connsiteY3" fmla="*/ 784721 h 784721"/>
                  <a:gd name="connsiteX4" fmla="*/ 0 w 2088157"/>
                  <a:gd name="connsiteY4" fmla="*/ 256032 h 784721"/>
                  <a:gd name="connsiteX0" fmla="*/ 0 w 2088157"/>
                  <a:gd name="connsiteY0" fmla="*/ 256032 h 784721"/>
                  <a:gd name="connsiteX1" fmla="*/ 1340012 w 2088157"/>
                  <a:gd name="connsiteY1" fmla="*/ 0 h 784721"/>
                  <a:gd name="connsiteX2" fmla="*/ 2088157 w 2088157"/>
                  <a:gd name="connsiteY2" fmla="*/ 548640 h 784721"/>
                  <a:gd name="connsiteX3" fmla="*/ 761977 w 2088157"/>
                  <a:gd name="connsiteY3" fmla="*/ 765131 h 784721"/>
                  <a:gd name="connsiteX4" fmla="*/ 631768 w 2088157"/>
                  <a:gd name="connsiteY4" fmla="*/ 784721 h 784721"/>
                  <a:gd name="connsiteX5" fmla="*/ 0 w 2088157"/>
                  <a:gd name="connsiteY5" fmla="*/ 256032 h 784721"/>
                  <a:gd name="connsiteX0" fmla="*/ 0 w 2088157"/>
                  <a:gd name="connsiteY0" fmla="*/ 256032 h 798382"/>
                  <a:gd name="connsiteX1" fmla="*/ 1340012 w 2088157"/>
                  <a:gd name="connsiteY1" fmla="*/ 0 h 798382"/>
                  <a:gd name="connsiteX2" fmla="*/ 2088157 w 2088157"/>
                  <a:gd name="connsiteY2" fmla="*/ 548640 h 798382"/>
                  <a:gd name="connsiteX3" fmla="*/ 841780 w 2088157"/>
                  <a:gd name="connsiteY3" fmla="*/ 798382 h 798382"/>
                  <a:gd name="connsiteX4" fmla="*/ 631768 w 2088157"/>
                  <a:gd name="connsiteY4" fmla="*/ 784721 h 798382"/>
                  <a:gd name="connsiteX5" fmla="*/ 0 w 2088157"/>
                  <a:gd name="connsiteY5" fmla="*/ 256032 h 798382"/>
                  <a:gd name="connsiteX0" fmla="*/ 0 w 2088157"/>
                  <a:gd name="connsiteY0" fmla="*/ 256032 h 798382"/>
                  <a:gd name="connsiteX1" fmla="*/ 1340012 w 2088157"/>
                  <a:gd name="connsiteY1" fmla="*/ 0 h 798382"/>
                  <a:gd name="connsiteX2" fmla="*/ 1440296 w 2088157"/>
                  <a:gd name="connsiteY2" fmla="*/ 76837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2088157 w 2088157"/>
                  <a:gd name="connsiteY3" fmla="*/ 548640 h 798382"/>
                  <a:gd name="connsiteX4" fmla="*/ 841780 w 2088157"/>
                  <a:gd name="connsiteY4" fmla="*/ 798382 h 798382"/>
                  <a:gd name="connsiteX5" fmla="*/ 631768 w 2088157"/>
                  <a:gd name="connsiteY5" fmla="*/ 784721 h 798382"/>
                  <a:gd name="connsiteX6" fmla="*/ 0 w 2088157"/>
                  <a:gd name="connsiteY6" fmla="*/ 256032 h 798382"/>
                  <a:gd name="connsiteX0" fmla="*/ 0 w 2088157"/>
                  <a:gd name="connsiteY0" fmla="*/ 256032 h 798382"/>
                  <a:gd name="connsiteX1" fmla="*/ 1340012 w 2088157"/>
                  <a:gd name="connsiteY1" fmla="*/ 0 h 798382"/>
                  <a:gd name="connsiteX2" fmla="*/ 1510123 w 2088157"/>
                  <a:gd name="connsiteY2" fmla="*/ 43586 h 798382"/>
                  <a:gd name="connsiteX3" fmla="*/ 1995586 w 2088157"/>
                  <a:gd name="connsiteY3" fmla="*/ 469197 h 798382"/>
                  <a:gd name="connsiteX4" fmla="*/ 2088157 w 2088157"/>
                  <a:gd name="connsiteY4" fmla="*/ 548640 h 798382"/>
                  <a:gd name="connsiteX5" fmla="*/ 841780 w 2088157"/>
                  <a:gd name="connsiteY5" fmla="*/ 798382 h 798382"/>
                  <a:gd name="connsiteX6" fmla="*/ 631768 w 2088157"/>
                  <a:gd name="connsiteY6" fmla="*/ 784721 h 798382"/>
                  <a:gd name="connsiteX7" fmla="*/ 0 w 2088157"/>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31768 w 2131915"/>
                  <a:gd name="connsiteY6" fmla="*/ 784721 h 798382"/>
                  <a:gd name="connsiteX7" fmla="*/ 0 w 2131915"/>
                  <a:gd name="connsiteY7" fmla="*/ 256032 h 798382"/>
                  <a:gd name="connsiteX0" fmla="*/ 0 w 2131915"/>
                  <a:gd name="connsiteY0" fmla="*/ 256032 h 798382"/>
                  <a:gd name="connsiteX1" fmla="*/ 1340012 w 2131915"/>
                  <a:gd name="connsiteY1" fmla="*/ 0 h 798382"/>
                  <a:gd name="connsiteX2" fmla="*/ 1510123 w 2131915"/>
                  <a:gd name="connsiteY2" fmla="*/ 43586 h 798382"/>
                  <a:gd name="connsiteX3" fmla="*/ 2131915 w 2131915"/>
                  <a:gd name="connsiteY3" fmla="*/ 429296 h 798382"/>
                  <a:gd name="connsiteX4" fmla="*/ 2088157 w 2131915"/>
                  <a:gd name="connsiteY4" fmla="*/ 548640 h 798382"/>
                  <a:gd name="connsiteX5" fmla="*/ 841780 w 2131915"/>
                  <a:gd name="connsiteY5" fmla="*/ 798382 h 798382"/>
                  <a:gd name="connsiteX6" fmla="*/ 608492 w 2131915"/>
                  <a:gd name="connsiteY6" fmla="*/ 771421 h 798382"/>
                  <a:gd name="connsiteX7" fmla="*/ 0 w 2131915"/>
                  <a:gd name="connsiteY7" fmla="*/ 256032 h 798382"/>
                  <a:gd name="connsiteX0" fmla="*/ 0 w 2131915"/>
                  <a:gd name="connsiteY0" fmla="*/ 256032 h 809527"/>
                  <a:gd name="connsiteX1" fmla="*/ 1340012 w 2131915"/>
                  <a:gd name="connsiteY1" fmla="*/ 0 h 809527"/>
                  <a:gd name="connsiteX2" fmla="*/ 1510123 w 2131915"/>
                  <a:gd name="connsiteY2" fmla="*/ 43586 h 809527"/>
                  <a:gd name="connsiteX3" fmla="*/ 2131915 w 2131915"/>
                  <a:gd name="connsiteY3" fmla="*/ 429296 h 809527"/>
                  <a:gd name="connsiteX4" fmla="*/ 2088157 w 2131915"/>
                  <a:gd name="connsiteY4" fmla="*/ 548640 h 809527"/>
                  <a:gd name="connsiteX5" fmla="*/ 841780 w 2131915"/>
                  <a:gd name="connsiteY5" fmla="*/ 798382 h 809527"/>
                  <a:gd name="connsiteX6" fmla="*/ 608492 w 2131915"/>
                  <a:gd name="connsiteY6" fmla="*/ 771421 h 809527"/>
                  <a:gd name="connsiteX7" fmla="*/ 0 w 2131915"/>
                  <a:gd name="connsiteY7" fmla="*/ 256032 h 809527"/>
                  <a:gd name="connsiteX0" fmla="*/ 0 w 2131915"/>
                  <a:gd name="connsiteY0" fmla="*/ 256032 h 819822"/>
                  <a:gd name="connsiteX1" fmla="*/ 1340012 w 2131915"/>
                  <a:gd name="connsiteY1" fmla="*/ 0 h 819822"/>
                  <a:gd name="connsiteX2" fmla="*/ 1510123 w 2131915"/>
                  <a:gd name="connsiteY2" fmla="*/ 43586 h 819822"/>
                  <a:gd name="connsiteX3" fmla="*/ 2131915 w 2131915"/>
                  <a:gd name="connsiteY3" fmla="*/ 429296 h 819822"/>
                  <a:gd name="connsiteX4" fmla="*/ 2088157 w 2131915"/>
                  <a:gd name="connsiteY4" fmla="*/ 548640 h 819822"/>
                  <a:gd name="connsiteX5" fmla="*/ 841780 w 2131915"/>
                  <a:gd name="connsiteY5" fmla="*/ 798382 h 819822"/>
                  <a:gd name="connsiteX6" fmla="*/ 608492 w 2131915"/>
                  <a:gd name="connsiteY6" fmla="*/ 771421 h 819822"/>
                  <a:gd name="connsiteX7" fmla="*/ 0 w 2131915"/>
                  <a:gd name="connsiteY7" fmla="*/ 256032 h 819822"/>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36385"/>
                  <a:gd name="connsiteY0" fmla="*/ 256032 h 816258"/>
                  <a:gd name="connsiteX1" fmla="*/ 1340012 w 2136385"/>
                  <a:gd name="connsiteY1" fmla="*/ 0 h 816258"/>
                  <a:gd name="connsiteX2" fmla="*/ 1510123 w 2136385"/>
                  <a:gd name="connsiteY2" fmla="*/ 43586 h 816258"/>
                  <a:gd name="connsiteX3" fmla="*/ 2131915 w 2136385"/>
                  <a:gd name="connsiteY3" fmla="*/ 429296 h 816258"/>
                  <a:gd name="connsiteX4" fmla="*/ 2088157 w 2136385"/>
                  <a:gd name="connsiteY4" fmla="*/ 548640 h 816258"/>
                  <a:gd name="connsiteX5" fmla="*/ 841780 w 2136385"/>
                  <a:gd name="connsiteY5" fmla="*/ 798382 h 816258"/>
                  <a:gd name="connsiteX6" fmla="*/ 608492 w 2136385"/>
                  <a:gd name="connsiteY6" fmla="*/ 771421 h 816258"/>
                  <a:gd name="connsiteX7" fmla="*/ 0 w 2136385"/>
                  <a:gd name="connsiteY7" fmla="*/ 256032 h 816258"/>
                  <a:gd name="connsiteX0" fmla="*/ 0 w 2160382"/>
                  <a:gd name="connsiteY0" fmla="*/ 256032 h 816258"/>
                  <a:gd name="connsiteX1" fmla="*/ 1340012 w 2160382"/>
                  <a:gd name="connsiteY1" fmla="*/ 0 h 816258"/>
                  <a:gd name="connsiteX2" fmla="*/ 1510123 w 2160382"/>
                  <a:gd name="connsiteY2" fmla="*/ 43586 h 816258"/>
                  <a:gd name="connsiteX3" fmla="*/ 2131915 w 2160382"/>
                  <a:gd name="connsiteY3" fmla="*/ 429296 h 816258"/>
                  <a:gd name="connsiteX4" fmla="*/ 2088157 w 2160382"/>
                  <a:gd name="connsiteY4" fmla="*/ 548640 h 816258"/>
                  <a:gd name="connsiteX5" fmla="*/ 841780 w 2160382"/>
                  <a:gd name="connsiteY5" fmla="*/ 798382 h 816258"/>
                  <a:gd name="connsiteX6" fmla="*/ 608492 w 2160382"/>
                  <a:gd name="connsiteY6" fmla="*/ 771421 h 816258"/>
                  <a:gd name="connsiteX7" fmla="*/ 0 w 2160382"/>
                  <a:gd name="connsiteY7" fmla="*/ 256032 h 816258"/>
                  <a:gd name="connsiteX0" fmla="*/ 0 w 2131915"/>
                  <a:gd name="connsiteY0" fmla="*/ 256032 h 816258"/>
                  <a:gd name="connsiteX1" fmla="*/ 1340012 w 2131915"/>
                  <a:gd name="connsiteY1" fmla="*/ 0 h 816258"/>
                  <a:gd name="connsiteX2" fmla="*/ 1510123 w 2131915"/>
                  <a:gd name="connsiteY2" fmla="*/ 43586 h 816258"/>
                  <a:gd name="connsiteX3" fmla="*/ 2131915 w 2131915"/>
                  <a:gd name="connsiteY3" fmla="*/ 429296 h 816258"/>
                  <a:gd name="connsiteX4" fmla="*/ 2088157 w 2131915"/>
                  <a:gd name="connsiteY4" fmla="*/ 548640 h 816258"/>
                  <a:gd name="connsiteX5" fmla="*/ 841780 w 2131915"/>
                  <a:gd name="connsiteY5" fmla="*/ 798382 h 816258"/>
                  <a:gd name="connsiteX6" fmla="*/ 608492 w 2131915"/>
                  <a:gd name="connsiteY6" fmla="*/ 771421 h 816258"/>
                  <a:gd name="connsiteX7" fmla="*/ 0 w 2131915"/>
                  <a:gd name="connsiteY7" fmla="*/ 256032 h 816258"/>
                  <a:gd name="connsiteX0" fmla="*/ 0 w 2159050"/>
                  <a:gd name="connsiteY0" fmla="*/ 256032 h 816258"/>
                  <a:gd name="connsiteX1" fmla="*/ 1340012 w 2159050"/>
                  <a:gd name="connsiteY1" fmla="*/ 0 h 816258"/>
                  <a:gd name="connsiteX2" fmla="*/ 1510123 w 2159050"/>
                  <a:gd name="connsiteY2" fmla="*/ 43586 h 816258"/>
                  <a:gd name="connsiteX3" fmla="*/ 2131915 w 2159050"/>
                  <a:gd name="connsiteY3" fmla="*/ 429296 h 816258"/>
                  <a:gd name="connsiteX4" fmla="*/ 2088157 w 2159050"/>
                  <a:gd name="connsiteY4" fmla="*/ 548640 h 816258"/>
                  <a:gd name="connsiteX5" fmla="*/ 841780 w 2159050"/>
                  <a:gd name="connsiteY5" fmla="*/ 798382 h 816258"/>
                  <a:gd name="connsiteX6" fmla="*/ 608492 w 2159050"/>
                  <a:gd name="connsiteY6" fmla="*/ 771421 h 816258"/>
                  <a:gd name="connsiteX7" fmla="*/ 0 w 2159050"/>
                  <a:gd name="connsiteY7" fmla="*/ 256032 h 816258"/>
                  <a:gd name="connsiteX0" fmla="*/ 0 w 2159050"/>
                  <a:gd name="connsiteY0" fmla="*/ 263919 h 824145"/>
                  <a:gd name="connsiteX1" fmla="*/ 1340012 w 2159050"/>
                  <a:gd name="connsiteY1" fmla="*/ 7887 h 824145"/>
                  <a:gd name="connsiteX2" fmla="*/ 1510123 w 2159050"/>
                  <a:gd name="connsiteY2" fmla="*/ 51473 h 824145"/>
                  <a:gd name="connsiteX3" fmla="*/ 2131915 w 2159050"/>
                  <a:gd name="connsiteY3" fmla="*/ 437183 h 824145"/>
                  <a:gd name="connsiteX4" fmla="*/ 2088157 w 2159050"/>
                  <a:gd name="connsiteY4" fmla="*/ 556527 h 824145"/>
                  <a:gd name="connsiteX5" fmla="*/ 841780 w 2159050"/>
                  <a:gd name="connsiteY5" fmla="*/ 806269 h 824145"/>
                  <a:gd name="connsiteX6" fmla="*/ 608492 w 2159050"/>
                  <a:gd name="connsiteY6" fmla="*/ 779308 h 824145"/>
                  <a:gd name="connsiteX7" fmla="*/ 0 w 2159050"/>
                  <a:gd name="connsiteY7" fmla="*/ 263919 h 824145"/>
                  <a:gd name="connsiteX0" fmla="*/ 0 w 2159050"/>
                  <a:gd name="connsiteY0" fmla="*/ 266655 h 826881"/>
                  <a:gd name="connsiteX1" fmla="*/ 1340012 w 2159050"/>
                  <a:gd name="connsiteY1" fmla="*/ 10623 h 826881"/>
                  <a:gd name="connsiteX2" fmla="*/ 1510123 w 2159050"/>
                  <a:gd name="connsiteY2" fmla="*/ 54209 h 826881"/>
                  <a:gd name="connsiteX3" fmla="*/ 2131915 w 2159050"/>
                  <a:gd name="connsiteY3" fmla="*/ 439919 h 826881"/>
                  <a:gd name="connsiteX4" fmla="*/ 2088157 w 2159050"/>
                  <a:gd name="connsiteY4" fmla="*/ 559263 h 826881"/>
                  <a:gd name="connsiteX5" fmla="*/ 841780 w 2159050"/>
                  <a:gd name="connsiteY5" fmla="*/ 809005 h 826881"/>
                  <a:gd name="connsiteX6" fmla="*/ 608492 w 2159050"/>
                  <a:gd name="connsiteY6" fmla="*/ 782044 h 826881"/>
                  <a:gd name="connsiteX7" fmla="*/ 0 w 2159050"/>
                  <a:gd name="connsiteY7" fmla="*/ 266655 h 826881"/>
                  <a:gd name="connsiteX0" fmla="*/ 0 w 2159050"/>
                  <a:gd name="connsiteY0" fmla="*/ 261222 h 821448"/>
                  <a:gd name="connsiteX1" fmla="*/ 1313411 w 2159050"/>
                  <a:gd name="connsiteY1" fmla="*/ 11841 h 821448"/>
                  <a:gd name="connsiteX2" fmla="*/ 1510123 w 2159050"/>
                  <a:gd name="connsiteY2" fmla="*/ 48776 h 821448"/>
                  <a:gd name="connsiteX3" fmla="*/ 2131915 w 2159050"/>
                  <a:gd name="connsiteY3" fmla="*/ 434486 h 821448"/>
                  <a:gd name="connsiteX4" fmla="*/ 2088157 w 2159050"/>
                  <a:gd name="connsiteY4" fmla="*/ 553830 h 821448"/>
                  <a:gd name="connsiteX5" fmla="*/ 841780 w 2159050"/>
                  <a:gd name="connsiteY5" fmla="*/ 803572 h 821448"/>
                  <a:gd name="connsiteX6" fmla="*/ 608492 w 2159050"/>
                  <a:gd name="connsiteY6" fmla="*/ 776611 h 821448"/>
                  <a:gd name="connsiteX7" fmla="*/ 0 w 2159050"/>
                  <a:gd name="connsiteY7" fmla="*/ 261222 h 821448"/>
                  <a:gd name="connsiteX0" fmla="*/ 0 w 2159050"/>
                  <a:gd name="connsiteY0" fmla="*/ 260124 h 820350"/>
                  <a:gd name="connsiteX1" fmla="*/ 1313411 w 2159050"/>
                  <a:gd name="connsiteY1" fmla="*/ 10743 h 820350"/>
                  <a:gd name="connsiteX2" fmla="*/ 1510123 w 2159050"/>
                  <a:gd name="connsiteY2" fmla="*/ 47678 h 820350"/>
                  <a:gd name="connsiteX3" fmla="*/ 2131915 w 2159050"/>
                  <a:gd name="connsiteY3" fmla="*/ 433388 h 820350"/>
                  <a:gd name="connsiteX4" fmla="*/ 2088157 w 2159050"/>
                  <a:gd name="connsiteY4" fmla="*/ 552732 h 820350"/>
                  <a:gd name="connsiteX5" fmla="*/ 841780 w 2159050"/>
                  <a:gd name="connsiteY5" fmla="*/ 802474 h 820350"/>
                  <a:gd name="connsiteX6" fmla="*/ 608492 w 2159050"/>
                  <a:gd name="connsiteY6" fmla="*/ 775513 h 820350"/>
                  <a:gd name="connsiteX7" fmla="*/ 0 w 2159050"/>
                  <a:gd name="connsiteY7" fmla="*/ 260124 h 820350"/>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0 w 2159050"/>
                  <a:gd name="connsiteY7"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63707 w 2159050"/>
                  <a:gd name="connsiteY7" fmla="*/ 304760 h 814751"/>
                  <a:gd name="connsiteX8" fmla="*/ 0 w 2159050"/>
                  <a:gd name="connsiteY8" fmla="*/ 254525 h 814751"/>
                  <a:gd name="connsiteX0" fmla="*/ 0 w 2159050"/>
                  <a:gd name="connsiteY0" fmla="*/ 254525 h 814751"/>
                  <a:gd name="connsiteX1" fmla="*/ 1313411 w 2159050"/>
                  <a:gd name="connsiteY1" fmla="*/ 5144 h 814751"/>
                  <a:gd name="connsiteX2" fmla="*/ 1510123 w 2159050"/>
                  <a:gd name="connsiteY2" fmla="*/ 42079 h 814751"/>
                  <a:gd name="connsiteX3" fmla="*/ 2131915 w 2159050"/>
                  <a:gd name="connsiteY3" fmla="*/ 427789 h 814751"/>
                  <a:gd name="connsiteX4" fmla="*/ 2088157 w 2159050"/>
                  <a:gd name="connsiteY4" fmla="*/ 547133 h 814751"/>
                  <a:gd name="connsiteX5" fmla="*/ 841780 w 2159050"/>
                  <a:gd name="connsiteY5" fmla="*/ 796875 h 814751"/>
                  <a:gd name="connsiteX6" fmla="*/ 608492 w 2159050"/>
                  <a:gd name="connsiteY6" fmla="*/ 769914 h 814751"/>
                  <a:gd name="connsiteX7" fmla="*/ 7181 w 2159050"/>
                  <a:gd name="connsiteY7" fmla="*/ 331361 h 814751"/>
                  <a:gd name="connsiteX8" fmla="*/ 0 w 2159050"/>
                  <a:gd name="connsiteY8" fmla="*/ 254525 h 814751"/>
                  <a:gd name="connsiteX0" fmla="*/ 22803 w 2181853"/>
                  <a:gd name="connsiteY0" fmla="*/ 254525 h 814751"/>
                  <a:gd name="connsiteX1" fmla="*/ 1336214 w 2181853"/>
                  <a:gd name="connsiteY1" fmla="*/ 5144 h 814751"/>
                  <a:gd name="connsiteX2" fmla="*/ 1532926 w 2181853"/>
                  <a:gd name="connsiteY2" fmla="*/ 42079 h 814751"/>
                  <a:gd name="connsiteX3" fmla="*/ 2154718 w 2181853"/>
                  <a:gd name="connsiteY3" fmla="*/ 427789 h 814751"/>
                  <a:gd name="connsiteX4" fmla="*/ 2110960 w 2181853"/>
                  <a:gd name="connsiteY4" fmla="*/ 547133 h 814751"/>
                  <a:gd name="connsiteX5" fmla="*/ 864583 w 2181853"/>
                  <a:gd name="connsiteY5" fmla="*/ 796875 h 814751"/>
                  <a:gd name="connsiteX6" fmla="*/ 631295 w 2181853"/>
                  <a:gd name="connsiteY6" fmla="*/ 769914 h 814751"/>
                  <a:gd name="connsiteX7" fmla="*/ 29984 w 2181853"/>
                  <a:gd name="connsiteY7" fmla="*/ 331361 h 814751"/>
                  <a:gd name="connsiteX8" fmla="*/ 22803 w 2181853"/>
                  <a:gd name="connsiteY8" fmla="*/ 254525 h 814751"/>
                  <a:gd name="connsiteX0" fmla="*/ 37699 w 2196749"/>
                  <a:gd name="connsiteY0" fmla="*/ 254525 h 814751"/>
                  <a:gd name="connsiteX1" fmla="*/ 1351110 w 2196749"/>
                  <a:gd name="connsiteY1" fmla="*/ 5144 h 814751"/>
                  <a:gd name="connsiteX2" fmla="*/ 1547822 w 2196749"/>
                  <a:gd name="connsiteY2" fmla="*/ 42079 h 814751"/>
                  <a:gd name="connsiteX3" fmla="*/ 2169614 w 2196749"/>
                  <a:gd name="connsiteY3" fmla="*/ 427789 h 814751"/>
                  <a:gd name="connsiteX4" fmla="*/ 2125856 w 2196749"/>
                  <a:gd name="connsiteY4" fmla="*/ 547133 h 814751"/>
                  <a:gd name="connsiteX5" fmla="*/ 879479 w 2196749"/>
                  <a:gd name="connsiteY5" fmla="*/ 796875 h 814751"/>
                  <a:gd name="connsiteX6" fmla="*/ 646191 w 2196749"/>
                  <a:gd name="connsiteY6" fmla="*/ 769914 h 814751"/>
                  <a:gd name="connsiteX7" fmla="*/ 44880 w 2196749"/>
                  <a:gd name="connsiteY7" fmla="*/ 331361 h 814751"/>
                  <a:gd name="connsiteX8" fmla="*/ 37699 w 2196749"/>
                  <a:gd name="connsiteY8" fmla="*/ 254525 h 814751"/>
                  <a:gd name="connsiteX0" fmla="*/ 29885 w 2188935"/>
                  <a:gd name="connsiteY0" fmla="*/ 254525 h 814751"/>
                  <a:gd name="connsiteX1" fmla="*/ 1343296 w 2188935"/>
                  <a:gd name="connsiteY1" fmla="*/ 5144 h 814751"/>
                  <a:gd name="connsiteX2" fmla="*/ 1540008 w 2188935"/>
                  <a:gd name="connsiteY2" fmla="*/ 42079 h 814751"/>
                  <a:gd name="connsiteX3" fmla="*/ 2161800 w 2188935"/>
                  <a:gd name="connsiteY3" fmla="*/ 427789 h 814751"/>
                  <a:gd name="connsiteX4" fmla="*/ 2118042 w 2188935"/>
                  <a:gd name="connsiteY4" fmla="*/ 547133 h 814751"/>
                  <a:gd name="connsiteX5" fmla="*/ 871665 w 2188935"/>
                  <a:gd name="connsiteY5" fmla="*/ 796875 h 814751"/>
                  <a:gd name="connsiteX6" fmla="*/ 638377 w 2188935"/>
                  <a:gd name="connsiteY6" fmla="*/ 769914 h 814751"/>
                  <a:gd name="connsiteX7" fmla="*/ 57016 w 2188935"/>
                  <a:gd name="connsiteY7" fmla="*/ 347986 h 814751"/>
                  <a:gd name="connsiteX8" fmla="*/ 29885 w 2188935"/>
                  <a:gd name="connsiteY8" fmla="*/ 254525 h 81475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88935"/>
                  <a:gd name="connsiteY0" fmla="*/ 257435 h 817661"/>
                  <a:gd name="connsiteX1" fmla="*/ 1363247 w 2188935"/>
                  <a:gd name="connsiteY1" fmla="*/ 4729 h 817661"/>
                  <a:gd name="connsiteX2" fmla="*/ 1540008 w 2188935"/>
                  <a:gd name="connsiteY2" fmla="*/ 44989 h 817661"/>
                  <a:gd name="connsiteX3" fmla="*/ 2161800 w 2188935"/>
                  <a:gd name="connsiteY3" fmla="*/ 430699 h 817661"/>
                  <a:gd name="connsiteX4" fmla="*/ 2118042 w 2188935"/>
                  <a:gd name="connsiteY4" fmla="*/ 550043 h 817661"/>
                  <a:gd name="connsiteX5" fmla="*/ 871665 w 2188935"/>
                  <a:gd name="connsiteY5" fmla="*/ 799785 h 817661"/>
                  <a:gd name="connsiteX6" fmla="*/ 638377 w 2188935"/>
                  <a:gd name="connsiteY6" fmla="*/ 772824 h 817661"/>
                  <a:gd name="connsiteX7" fmla="*/ 57016 w 2188935"/>
                  <a:gd name="connsiteY7" fmla="*/ 350896 h 817661"/>
                  <a:gd name="connsiteX8" fmla="*/ 29885 w 2188935"/>
                  <a:gd name="connsiteY8" fmla="*/ 257435 h 817661"/>
                  <a:gd name="connsiteX0" fmla="*/ 29885 w 2178363"/>
                  <a:gd name="connsiteY0" fmla="*/ 257435 h 817661"/>
                  <a:gd name="connsiteX1" fmla="*/ 1363247 w 2178363"/>
                  <a:gd name="connsiteY1" fmla="*/ 4729 h 817661"/>
                  <a:gd name="connsiteX2" fmla="*/ 1540008 w 2178363"/>
                  <a:gd name="connsiteY2" fmla="*/ 44989 h 817661"/>
                  <a:gd name="connsiteX3" fmla="*/ 2145174 w 2178363"/>
                  <a:gd name="connsiteY3" fmla="*/ 417399 h 817661"/>
                  <a:gd name="connsiteX4" fmla="*/ 2118042 w 2178363"/>
                  <a:gd name="connsiteY4" fmla="*/ 550043 h 817661"/>
                  <a:gd name="connsiteX5" fmla="*/ 871665 w 2178363"/>
                  <a:gd name="connsiteY5" fmla="*/ 799785 h 817661"/>
                  <a:gd name="connsiteX6" fmla="*/ 638377 w 2178363"/>
                  <a:gd name="connsiteY6" fmla="*/ 772824 h 817661"/>
                  <a:gd name="connsiteX7" fmla="*/ 57016 w 2178363"/>
                  <a:gd name="connsiteY7" fmla="*/ 350896 h 817661"/>
                  <a:gd name="connsiteX8" fmla="*/ 29885 w 2178363"/>
                  <a:gd name="connsiteY8" fmla="*/ 257435 h 817661"/>
                  <a:gd name="connsiteX0" fmla="*/ 29885 w 2170309"/>
                  <a:gd name="connsiteY0" fmla="*/ 257435 h 817661"/>
                  <a:gd name="connsiteX1" fmla="*/ 1363247 w 2170309"/>
                  <a:gd name="connsiteY1" fmla="*/ 4729 h 817661"/>
                  <a:gd name="connsiteX2" fmla="*/ 1540008 w 2170309"/>
                  <a:gd name="connsiteY2" fmla="*/ 44989 h 817661"/>
                  <a:gd name="connsiteX3" fmla="*/ 2145174 w 2170309"/>
                  <a:gd name="connsiteY3" fmla="*/ 417399 h 817661"/>
                  <a:gd name="connsiteX4" fmla="*/ 2094766 w 2170309"/>
                  <a:gd name="connsiteY4" fmla="*/ 553368 h 817661"/>
                  <a:gd name="connsiteX5" fmla="*/ 871665 w 2170309"/>
                  <a:gd name="connsiteY5" fmla="*/ 799785 h 817661"/>
                  <a:gd name="connsiteX6" fmla="*/ 638377 w 2170309"/>
                  <a:gd name="connsiteY6" fmla="*/ 772824 h 817661"/>
                  <a:gd name="connsiteX7" fmla="*/ 57016 w 2170309"/>
                  <a:gd name="connsiteY7" fmla="*/ 350896 h 817661"/>
                  <a:gd name="connsiteX8" fmla="*/ 29885 w 2170309"/>
                  <a:gd name="connsiteY8" fmla="*/ 257435 h 817661"/>
                  <a:gd name="connsiteX0" fmla="*/ 29885 w 2185450"/>
                  <a:gd name="connsiteY0" fmla="*/ 257435 h 817661"/>
                  <a:gd name="connsiteX1" fmla="*/ 1363247 w 2185450"/>
                  <a:gd name="connsiteY1" fmla="*/ 4729 h 817661"/>
                  <a:gd name="connsiteX2" fmla="*/ 1540008 w 2185450"/>
                  <a:gd name="connsiteY2" fmla="*/ 44989 h 817661"/>
                  <a:gd name="connsiteX3" fmla="*/ 2165125 w 2185450"/>
                  <a:gd name="connsiteY3" fmla="*/ 430699 h 817661"/>
                  <a:gd name="connsiteX4" fmla="*/ 2094766 w 2185450"/>
                  <a:gd name="connsiteY4" fmla="*/ 553368 h 817661"/>
                  <a:gd name="connsiteX5" fmla="*/ 871665 w 2185450"/>
                  <a:gd name="connsiteY5" fmla="*/ 799785 h 817661"/>
                  <a:gd name="connsiteX6" fmla="*/ 638377 w 2185450"/>
                  <a:gd name="connsiteY6" fmla="*/ 772824 h 817661"/>
                  <a:gd name="connsiteX7" fmla="*/ 57016 w 2185450"/>
                  <a:gd name="connsiteY7" fmla="*/ 350896 h 817661"/>
                  <a:gd name="connsiteX8" fmla="*/ 29885 w 2185450"/>
                  <a:gd name="connsiteY8" fmla="*/ 257435 h 817661"/>
                  <a:gd name="connsiteX0" fmla="*/ 29885 w 2187340"/>
                  <a:gd name="connsiteY0" fmla="*/ 257435 h 817661"/>
                  <a:gd name="connsiteX1" fmla="*/ 1363247 w 2187340"/>
                  <a:gd name="connsiteY1" fmla="*/ 4729 h 817661"/>
                  <a:gd name="connsiteX2" fmla="*/ 1540008 w 2187340"/>
                  <a:gd name="connsiteY2" fmla="*/ 44989 h 817661"/>
                  <a:gd name="connsiteX3" fmla="*/ 2165125 w 2187340"/>
                  <a:gd name="connsiteY3" fmla="*/ 430699 h 817661"/>
                  <a:gd name="connsiteX4" fmla="*/ 2094766 w 2187340"/>
                  <a:gd name="connsiteY4" fmla="*/ 553368 h 817661"/>
                  <a:gd name="connsiteX5" fmla="*/ 871665 w 2187340"/>
                  <a:gd name="connsiteY5" fmla="*/ 799785 h 817661"/>
                  <a:gd name="connsiteX6" fmla="*/ 638377 w 2187340"/>
                  <a:gd name="connsiteY6" fmla="*/ 772824 h 817661"/>
                  <a:gd name="connsiteX7" fmla="*/ 57016 w 2187340"/>
                  <a:gd name="connsiteY7" fmla="*/ 350896 h 817661"/>
                  <a:gd name="connsiteX8" fmla="*/ 29885 w 2187340"/>
                  <a:gd name="connsiteY8" fmla="*/ 257435 h 817661"/>
                  <a:gd name="connsiteX0" fmla="*/ 29885 w 2187340"/>
                  <a:gd name="connsiteY0" fmla="*/ 226367 h 786593"/>
                  <a:gd name="connsiteX1" fmla="*/ 1073964 w 2187340"/>
                  <a:gd name="connsiteY1" fmla="*/ 26862 h 786593"/>
                  <a:gd name="connsiteX2" fmla="*/ 1540008 w 2187340"/>
                  <a:gd name="connsiteY2" fmla="*/ 13921 h 786593"/>
                  <a:gd name="connsiteX3" fmla="*/ 2165125 w 2187340"/>
                  <a:gd name="connsiteY3" fmla="*/ 399631 h 786593"/>
                  <a:gd name="connsiteX4" fmla="*/ 2094766 w 2187340"/>
                  <a:gd name="connsiteY4" fmla="*/ 522300 h 786593"/>
                  <a:gd name="connsiteX5" fmla="*/ 871665 w 2187340"/>
                  <a:gd name="connsiteY5" fmla="*/ 768717 h 786593"/>
                  <a:gd name="connsiteX6" fmla="*/ 638377 w 2187340"/>
                  <a:gd name="connsiteY6" fmla="*/ 741756 h 786593"/>
                  <a:gd name="connsiteX7" fmla="*/ 57016 w 2187340"/>
                  <a:gd name="connsiteY7" fmla="*/ 319828 h 786593"/>
                  <a:gd name="connsiteX8" fmla="*/ 29885 w 2187340"/>
                  <a:gd name="connsiteY8" fmla="*/ 226367 h 786593"/>
                  <a:gd name="connsiteX0" fmla="*/ 29885 w 2187340"/>
                  <a:gd name="connsiteY0" fmla="*/ 207145 h 767371"/>
                  <a:gd name="connsiteX1" fmla="*/ 1073964 w 2187340"/>
                  <a:gd name="connsiteY1" fmla="*/ 7640 h 767371"/>
                  <a:gd name="connsiteX2" fmla="*/ 1227450 w 2187340"/>
                  <a:gd name="connsiteY2" fmla="*/ 31275 h 767371"/>
                  <a:gd name="connsiteX3" fmla="*/ 2165125 w 2187340"/>
                  <a:gd name="connsiteY3" fmla="*/ 380409 h 767371"/>
                  <a:gd name="connsiteX4" fmla="*/ 2094766 w 2187340"/>
                  <a:gd name="connsiteY4" fmla="*/ 503078 h 767371"/>
                  <a:gd name="connsiteX5" fmla="*/ 871665 w 2187340"/>
                  <a:gd name="connsiteY5" fmla="*/ 749495 h 767371"/>
                  <a:gd name="connsiteX6" fmla="*/ 638377 w 2187340"/>
                  <a:gd name="connsiteY6" fmla="*/ 722534 h 767371"/>
                  <a:gd name="connsiteX7" fmla="*/ 57016 w 2187340"/>
                  <a:gd name="connsiteY7" fmla="*/ 300606 h 767371"/>
                  <a:gd name="connsiteX8" fmla="*/ 29885 w 2187340"/>
                  <a:gd name="connsiteY8" fmla="*/ 207145 h 767371"/>
                  <a:gd name="connsiteX0" fmla="*/ 29885 w 2115180"/>
                  <a:gd name="connsiteY0" fmla="*/ 207145 h 767371"/>
                  <a:gd name="connsiteX1" fmla="*/ 1073964 w 2115180"/>
                  <a:gd name="connsiteY1" fmla="*/ 7640 h 767371"/>
                  <a:gd name="connsiteX2" fmla="*/ 1227450 w 2115180"/>
                  <a:gd name="connsiteY2" fmla="*/ 31275 h 767371"/>
                  <a:gd name="connsiteX3" fmla="*/ 1929044 w 2115180"/>
                  <a:gd name="connsiteY3" fmla="*/ 423635 h 767371"/>
                  <a:gd name="connsiteX4" fmla="*/ 2094766 w 2115180"/>
                  <a:gd name="connsiteY4" fmla="*/ 503078 h 767371"/>
                  <a:gd name="connsiteX5" fmla="*/ 871665 w 2115180"/>
                  <a:gd name="connsiteY5" fmla="*/ 749495 h 767371"/>
                  <a:gd name="connsiteX6" fmla="*/ 638377 w 2115180"/>
                  <a:gd name="connsiteY6" fmla="*/ 722534 h 767371"/>
                  <a:gd name="connsiteX7" fmla="*/ 57016 w 2115180"/>
                  <a:gd name="connsiteY7" fmla="*/ 300606 h 767371"/>
                  <a:gd name="connsiteX8" fmla="*/ 29885 w 2115180"/>
                  <a:gd name="connsiteY8" fmla="*/ 207145 h 767371"/>
                  <a:gd name="connsiteX0" fmla="*/ 29885 w 1994513"/>
                  <a:gd name="connsiteY0" fmla="*/ 207145 h 767371"/>
                  <a:gd name="connsiteX1" fmla="*/ 1073964 w 1994513"/>
                  <a:gd name="connsiteY1" fmla="*/ 7640 h 767371"/>
                  <a:gd name="connsiteX2" fmla="*/ 1227450 w 1994513"/>
                  <a:gd name="connsiteY2" fmla="*/ 31275 h 767371"/>
                  <a:gd name="connsiteX3" fmla="*/ 1929044 w 1994513"/>
                  <a:gd name="connsiteY3" fmla="*/ 423635 h 767371"/>
                  <a:gd name="connsiteX4" fmla="*/ 1951787 w 1994513"/>
                  <a:gd name="connsiteY4" fmla="*/ 519704 h 767371"/>
                  <a:gd name="connsiteX5" fmla="*/ 871665 w 1994513"/>
                  <a:gd name="connsiteY5" fmla="*/ 749495 h 767371"/>
                  <a:gd name="connsiteX6" fmla="*/ 638377 w 1994513"/>
                  <a:gd name="connsiteY6" fmla="*/ 722534 h 767371"/>
                  <a:gd name="connsiteX7" fmla="*/ 57016 w 1994513"/>
                  <a:gd name="connsiteY7" fmla="*/ 300606 h 767371"/>
                  <a:gd name="connsiteX8" fmla="*/ 29885 w 1994513"/>
                  <a:gd name="connsiteY8" fmla="*/ 207145 h 767371"/>
                  <a:gd name="connsiteX0" fmla="*/ 29885 w 1994513"/>
                  <a:gd name="connsiteY0" fmla="*/ 207145 h 757149"/>
                  <a:gd name="connsiteX1" fmla="*/ 1073964 w 1994513"/>
                  <a:gd name="connsiteY1" fmla="*/ 7640 h 757149"/>
                  <a:gd name="connsiteX2" fmla="*/ 1227450 w 1994513"/>
                  <a:gd name="connsiteY2" fmla="*/ 31275 h 757149"/>
                  <a:gd name="connsiteX3" fmla="*/ 1929044 w 1994513"/>
                  <a:gd name="connsiteY3" fmla="*/ 423635 h 757149"/>
                  <a:gd name="connsiteX4" fmla="*/ 1951787 w 1994513"/>
                  <a:gd name="connsiteY4" fmla="*/ 519704 h 757149"/>
                  <a:gd name="connsiteX5" fmla="*/ 871665 w 1994513"/>
                  <a:gd name="connsiteY5" fmla="*/ 749495 h 757149"/>
                  <a:gd name="connsiteX6" fmla="*/ 684929 w 1994513"/>
                  <a:gd name="connsiteY6" fmla="*/ 685958 h 757149"/>
                  <a:gd name="connsiteX7" fmla="*/ 57016 w 1994513"/>
                  <a:gd name="connsiteY7" fmla="*/ 300606 h 757149"/>
                  <a:gd name="connsiteX8" fmla="*/ 29885 w 1994513"/>
                  <a:gd name="connsiteY8" fmla="*/ 207145 h 757149"/>
                  <a:gd name="connsiteX0" fmla="*/ 29885 w 1994513"/>
                  <a:gd name="connsiteY0" fmla="*/ 207145 h 748943"/>
                  <a:gd name="connsiteX1" fmla="*/ 1073964 w 1994513"/>
                  <a:gd name="connsiteY1" fmla="*/ 7640 h 748943"/>
                  <a:gd name="connsiteX2" fmla="*/ 1227450 w 1994513"/>
                  <a:gd name="connsiteY2" fmla="*/ 31275 h 748943"/>
                  <a:gd name="connsiteX3" fmla="*/ 1929044 w 1994513"/>
                  <a:gd name="connsiteY3" fmla="*/ 423635 h 748943"/>
                  <a:gd name="connsiteX4" fmla="*/ 1951787 w 1994513"/>
                  <a:gd name="connsiteY4" fmla="*/ 519704 h 748943"/>
                  <a:gd name="connsiteX5" fmla="*/ 845064 w 1994513"/>
                  <a:gd name="connsiteY5" fmla="*/ 739520 h 748943"/>
                  <a:gd name="connsiteX6" fmla="*/ 684929 w 1994513"/>
                  <a:gd name="connsiteY6" fmla="*/ 685958 h 748943"/>
                  <a:gd name="connsiteX7" fmla="*/ 57016 w 1994513"/>
                  <a:gd name="connsiteY7" fmla="*/ 300606 h 748943"/>
                  <a:gd name="connsiteX8" fmla="*/ 29885 w 1994513"/>
                  <a:gd name="connsiteY8" fmla="*/ 207145 h 748943"/>
                  <a:gd name="connsiteX0" fmla="*/ 25696 w 1990324"/>
                  <a:gd name="connsiteY0" fmla="*/ 207145 h 748943"/>
                  <a:gd name="connsiteX1" fmla="*/ 1069775 w 1990324"/>
                  <a:gd name="connsiteY1" fmla="*/ 7640 h 748943"/>
                  <a:gd name="connsiteX2" fmla="*/ 1223261 w 1990324"/>
                  <a:gd name="connsiteY2" fmla="*/ 31275 h 748943"/>
                  <a:gd name="connsiteX3" fmla="*/ 1924855 w 1990324"/>
                  <a:gd name="connsiteY3" fmla="*/ 423635 h 748943"/>
                  <a:gd name="connsiteX4" fmla="*/ 1947598 w 1990324"/>
                  <a:gd name="connsiteY4" fmla="*/ 519704 h 748943"/>
                  <a:gd name="connsiteX5" fmla="*/ 840875 w 1990324"/>
                  <a:gd name="connsiteY5" fmla="*/ 739520 h 748943"/>
                  <a:gd name="connsiteX6" fmla="*/ 680740 w 1990324"/>
                  <a:gd name="connsiteY6" fmla="*/ 685958 h 748943"/>
                  <a:gd name="connsiteX7" fmla="*/ 52827 w 1990324"/>
                  <a:gd name="connsiteY7" fmla="*/ 300606 h 748943"/>
                  <a:gd name="connsiteX8" fmla="*/ 25696 w 1990324"/>
                  <a:gd name="connsiteY8" fmla="*/ 207145 h 748943"/>
                  <a:gd name="connsiteX0" fmla="*/ 18311 w 1982939"/>
                  <a:gd name="connsiteY0" fmla="*/ 207145 h 748943"/>
                  <a:gd name="connsiteX1" fmla="*/ 1062390 w 1982939"/>
                  <a:gd name="connsiteY1" fmla="*/ 7640 h 748943"/>
                  <a:gd name="connsiteX2" fmla="*/ 1215876 w 1982939"/>
                  <a:gd name="connsiteY2" fmla="*/ 31275 h 748943"/>
                  <a:gd name="connsiteX3" fmla="*/ 1917470 w 1982939"/>
                  <a:gd name="connsiteY3" fmla="*/ 423635 h 748943"/>
                  <a:gd name="connsiteX4" fmla="*/ 1940213 w 1982939"/>
                  <a:gd name="connsiteY4" fmla="*/ 519704 h 748943"/>
                  <a:gd name="connsiteX5" fmla="*/ 833490 w 1982939"/>
                  <a:gd name="connsiteY5" fmla="*/ 739520 h 748943"/>
                  <a:gd name="connsiteX6" fmla="*/ 673355 w 1982939"/>
                  <a:gd name="connsiteY6" fmla="*/ 685958 h 748943"/>
                  <a:gd name="connsiteX7" fmla="*/ 45442 w 1982939"/>
                  <a:gd name="connsiteY7" fmla="*/ 300606 h 748943"/>
                  <a:gd name="connsiteX8" fmla="*/ 18311 w 1982939"/>
                  <a:gd name="connsiteY8" fmla="*/ 207145 h 748943"/>
                  <a:gd name="connsiteX0" fmla="*/ 21717 w 1986345"/>
                  <a:gd name="connsiteY0" fmla="*/ 207145 h 748943"/>
                  <a:gd name="connsiteX1" fmla="*/ 1065796 w 1986345"/>
                  <a:gd name="connsiteY1" fmla="*/ 7640 h 748943"/>
                  <a:gd name="connsiteX2" fmla="*/ 1219282 w 1986345"/>
                  <a:gd name="connsiteY2" fmla="*/ 31275 h 748943"/>
                  <a:gd name="connsiteX3" fmla="*/ 1920876 w 1986345"/>
                  <a:gd name="connsiteY3" fmla="*/ 423635 h 748943"/>
                  <a:gd name="connsiteX4" fmla="*/ 1943619 w 1986345"/>
                  <a:gd name="connsiteY4" fmla="*/ 519704 h 748943"/>
                  <a:gd name="connsiteX5" fmla="*/ 836896 w 1986345"/>
                  <a:gd name="connsiteY5" fmla="*/ 739520 h 748943"/>
                  <a:gd name="connsiteX6" fmla="*/ 676761 w 1986345"/>
                  <a:gd name="connsiteY6" fmla="*/ 685958 h 748943"/>
                  <a:gd name="connsiteX7" fmla="*/ 48848 w 1986345"/>
                  <a:gd name="connsiteY7" fmla="*/ 300606 h 748943"/>
                  <a:gd name="connsiteX8" fmla="*/ 21717 w 1986345"/>
                  <a:gd name="connsiteY8" fmla="*/ 207145 h 748943"/>
                  <a:gd name="connsiteX0" fmla="*/ 21717 w 1986345"/>
                  <a:gd name="connsiteY0" fmla="*/ 212344 h 754142"/>
                  <a:gd name="connsiteX1" fmla="*/ 1075772 w 1986345"/>
                  <a:gd name="connsiteY1" fmla="*/ 6189 h 754142"/>
                  <a:gd name="connsiteX2" fmla="*/ 1219282 w 1986345"/>
                  <a:gd name="connsiteY2" fmla="*/ 36474 h 754142"/>
                  <a:gd name="connsiteX3" fmla="*/ 1920876 w 1986345"/>
                  <a:gd name="connsiteY3" fmla="*/ 428834 h 754142"/>
                  <a:gd name="connsiteX4" fmla="*/ 1943619 w 1986345"/>
                  <a:gd name="connsiteY4" fmla="*/ 524903 h 754142"/>
                  <a:gd name="connsiteX5" fmla="*/ 836896 w 1986345"/>
                  <a:gd name="connsiteY5" fmla="*/ 744719 h 754142"/>
                  <a:gd name="connsiteX6" fmla="*/ 676761 w 1986345"/>
                  <a:gd name="connsiteY6" fmla="*/ 691157 h 754142"/>
                  <a:gd name="connsiteX7" fmla="*/ 48848 w 1986345"/>
                  <a:gd name="connsiteY7" fmla="*/ 305805 h 754142"/>
                  <a:gd name="connsiteX8" fmla="*/ 21717 w 1986345"/>
                  <a:gd name="connsiteY8" fmla="*/ 212344 h 754142"/>
                  <a:gd name="connsiteX0" fmla="*/ 21717 w 1986345"/>
                  <a:gd name="connsiteY0" fmla="*/ 210911 h 752709"/>
                  <a:gd name="connsiteX1" fmla="*/ 1075772 w 1986345"/>
                  <a:gd name="connsiteY1" fmla="*/ 4756 h 752709"/>
                  <a:gd name="connsiteX2" fmla="*/ 1219282 w 1986345"/>
                  <a:gd name="connsiteY2" fmla="*/ 35041 h 752709"/>
                  <a:gd name="connsiteX3" fmla="*/ 1920876 w 1986345"/>
                  <a:gd name="connsiteY3" fmla="*/ 427401 h 752709"/>
                  <a:gd name="connsiteX4" fmla="*/ 1943619 w 1986345"/>
                  <a:gd name="connsiteY4" fmla="*/ 523470 h 752709"/>
                  <a:gd name="connsiteX5" fmla="*/ 836896 w 1986345"/>
                  <a:gd name="connsiteY5" fmla="*/ 743286 h 752709"/>
                  <a:gd name="connsiteX6" fmla="*/ 676761 w 1986345"/>
                  <a:gd name="connsiteY6" fmla="*/ 689724 h 752709"/>
                  <a:gd name="connsiteX7" fmla="*/ 48848 w 1986345"/>
                  <a:gd name="connsiteY7" fmla="*/ 304372 h 752709"/>
                  <a:gd name="connsiteX8" fmla="*/ 21717 w 1986345"/>
                  <a:gd name="connsiteY8" fmla="*/ 210911 h 752709"/>
                  <a:gd name="connsiteX0" fmla="*/ 21717 w 1989918"/>
                  <a:gd name="connsiteY0" fmla="*/ 210911 h 752709"/>
                  <a:gd name="connsiteX1" fmla="*/ 1075772 w 1989918"/>
                  <a:gd name="connsiteY1" fmla="*/ 4756 h 752709"/>
                  <a:gd name="connsiteX2" fmla="*/ 1219282 w 1989918"/>
                  <a:gd name="connsiteY2" fmla="*/ 35041 h 752709"/>
                  <a:gd name="connsiteX3" fmla="*/ 1920876 w 1989918"/>
                  <a:gd name="connsiteY3" fmla="*/ 427401 h 752709"/>
                  <a:gd name="connsiteX4" fmla="*/ 1943619 w 1989918"/>
                  <a:gd name="connsiteY4" fmla="*/ 523470 h 752709"/>
                  <a:gd name="connsiteX5" fmla="*/ 836896 w 1989918"/>
                  <a:gd name="connsiteY5" fmla="*/ 743286 h 752709"/>
                  <a:gd name="connsiteX6" fmla="*/ 676761 w 1989918"/>
                  <a:gd name="connsiteY6" fmla="*/ 689724 h 752709"/>
                  <a:gd name="connsiteX7" fmla="*/ 48848 w 1989918"/>
                  <a:gd name="connsiteY7" fmla="*/ 304372 h 752709"/>
                  <a:gd name="connsiteX8" fmla="*/ 21717 w 1989918"/>
                  <a:gd name="connsiteY8" fmla="*/ 210911 h 752709"/>
                  <a:gd name="connsiteX0" fmla="*/ 21717 w 1984160"/>
                  <a:gd name="connsiteY0" fmla="*/ 210911 h 752709"/>
                  <a:gd name="connsiteX1" fmla="*/ 1075772 w 1984160"/>
                  <a:gd name="connsiteY1" fmla="*/ 4756 h 752709"/>
                  <a:gd name="connsiteX2" fmla="*/ 1219282 w 1984160"/>
                  <a:gd name="connsiteY2" fmla="*/ 35041 h 752709"/>
                  <a:gd name="connsiteX3" fmla="*/ 1920876 w 1984160"/>
                  <a:gd name="connsiteY3" fmla="*/ 427401 h 752709"/>
                  <a:gd name="connsiteX4" fmla="*/ 1943619 w 1984160"/>
                  <a:gd name="connsiteY4" fmla="*/ 523470 h 752709"/>
                  <a:gd name="connsiteX5" fmla="*/ 836896 w 1984160"/>
                  <a:gd name="connsiteY5" fmla="*/ 743286 h 752709"/>
                  <a:gd name="connsiteX6" fmla="*/ 676761 w 1984160"/>
                  <a:gd name="connsiteY6" fmla="*/ 689724 h 752709"/>
                  <a:gd name="connsiteX7" fmla="*/ 48848 w 1984160"/>
                  <a:gd name="connsiteY7" fmla="*/ 304372 h 752709"/>
                  <a:gd name="connsiteX8" fmla="*/ 21717 w 1984160"/>
                  <a:gd name="connsiteY8" fmla="*/ 210911 h 752709"/>
                  <a:gd name="connsiteX0" fmla="*/ 21717 w 1985136"/>
                  <a:gd name="connsiteY0" fmla="*/ 210911 h 752709"/>
                  <a:gd name="connsiteX1" fmla="*/ 1075772 w 1985136"/>
                  <a:gd name="connsiteY1" fmla="*/ 4756 h 752709"/>
                  <a:gd name="connsiteX2" fmla="*/ 1219282 w 1985136"/>
                  <a:gd name="connsiteY2" fmla="*/ 35041 h 752709"/>
                  <a:gd name="connsiteX3" fmla="*/ 1920876 w 1985136"/>
                  <a:gd name="connsiteY3" fmla="*/ 427401 h 752709"/>
                  <a:gd name="connsiteX4" fmla="*/ 1943619 w 1985136"/>
                  <a:gd name="connsiteY4" fmla="*/ 523470 h 752709"/>
                  <a:gd name="connsiteX5" fmla="*/ 836896 w 1985136"/>
                  <a:gd name="connsiteY5" fmla="*/ 743286 h 752709"/>
                  <a:gd name="connsiteX6" fmla="*/ 676761 w 1985136"/>
                  <a:gd name="connsiteY6" fmla="*/ 689724 h 752709"/>
                  <a:gd name="connsiteX7" fmla="*/ 48848 w 1985136"/>
                  <a:gd name="connsiteY7" fmla="*/ 304372 h 752709"/>
                  <a:gd name="connsiteX8" fmla="*/ 21717 w 1985136"/>
                  <a:gd name="connsiteY8" fmla="*/ 210911 h 75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5136" h="752709">
                    <a:moveTo>
                      <a:pt x="21717" y="210911"/>
                    </a:moveTo>
                    <a:lnTo>
                      <a:pt x="1075772" y="4756"/>
                    </a:lnTo>
                    <a:cubicBezTo>
                      <a:pt x="1149102" y="-7316"/>
                      <a:pt x="1172553" y="3887"/>
                      <a:pt x="1219282" y="35041"/>
                    </a:cubicBezTo>
                    <a:lnTo>
                      <a:pt x="1920876" y="427401"/>
                    </a:lnTo>
                    <a:cubicBezTo>
                      <a:pt x="1986093" y="440582"/>
                      <a:pt x="2014731" y="513615"/>
                      <a:pt x="1943619" y="523470"/>
                    </a:cubicBezTo>
                    <a:lnTo>
                      <a:pt x="836896" y="743286"/>
                    </a:lnTo>
                    <a:cubicBezTo>
                      <a:pt x="769109" y="764225"/>
                      <a:pt x="741224" y="751911"/>
                      <a:pt x="676761" y="689724"/>
                    </a:cubicBezTo>
                    <a:lnTo>
                      <a:pt x="48848" y="304372"/>
                    </a:lnTo>
                    <a:cubicBezTo>
                      <a:pt x="-3423" y="272109"/>
                      <a:pt x="-15791" y="243174"/>
                      <a:pt x="21717" y="210911"/>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31">
                <a:extLst>
                  <a:ext uri="{FF2B5EF4-FFF2-40B4-BE49-F238E27FC236}">
                    <a16:creationId xmlns:a16="http://schemas.microsoft.com/office/drawing/2014/main" id="{A9A269F7-4AAC-3A42-1D3F-D4B0F8B9BAFA}"/>
                  </a:ext>
                </a:extLst>
              </p:cNvPr>
              <p:cNvSpPr/>
              <p:nvPr/>
            </p:nvSpPr>
            <p:spPr>
              <a:xfrm>
                <a:off x="3000819" y="1652489"/>
                <a:ext cx="1278882" cy="38135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0 w 914400"/>
                  <a:gd name="connsiteY0" fmla="*/ 113856 h 1028256"/>
                  <a:gd name="connsiteX1" fmla="*/ 885936 w 914400"/>
                  <a:gd name="connsiteY1" fmla="*/ 0 h 1028256"/>
                  <a:gd name="connsiteX2" fmla="*/ 914400 w 914400"/>
                  <a:gd name="connsiteY2" fmla="*/ 1028256 h 1028256"/>
                  <a:gd name="connsiteX3" fmla="*/ 0 w 914400"/>
                  <a:gd name="connsiteY3" fmla="*/ 1028256 h 1028256"/>
                  <a:gd name="connsiteX4" fmla="*/ 0 w 914400"/>
                  <a:gd name="connsiteY4" fmla="*/ 113856 h 1028256"/>
                  <a:gd name="connsiteX0" fmla="*/ 0 w 914400"/>
                  <a:gd name="connsiteY0" fmla="*/ 113856 h 1028256"/>
                  <a:gd name="connsiteX1" fmla="*/ 885936 w 914400"/>
                  <a:gd name="connsiteY1" fmla="*/ 0 h 1028256"/>
                  <a:gd name="connsiteX2" fmla="*/ 914400 w 914400"/>
                  <a:gd name="connsiteY2" fmla="*/ 1028256 h 1028256"/>
                  <a:gd name="connsiteX3" fmla="*/ 594182 w 914400"/>
                  <a:gd name="connsiteY3" fmla="*/ 469653 h 1028256"/>
                  <a:gd name="connsiteX4" fmla="*/ 0 w 914400"/>
                  <a:gd name="connsiteY4" fmla="*/ 113856 h 1028256"/>
                  <a:gd name="connsiteX0" fmla="*/ 0 w 1569068"/>
                  <a:gd name="connsiteY0" fmla="*/ 113856 h 469653"/>
                  <a:gd name="connsiteX1" fmla="*/ 885936 w 1569068"/>
                  <a:gd name="connsiteY1" fmla="*/ 0 h 469653"/>
                  <a:gd name="connsiteX2" fmla="*/ 1569068 w 1569068"/>
                  <a:gd name="connsiteY2" fmla="*/ 341566 h 469653"/>
                  <a:gd name="connsiteX3" fmla="*/ 594182 w 1569068"/>
                  <a:gd name="connsiteY3" fmla="*/ 469653 h 469653"/>
                  <a:gd name="connsiteX4" fmla="*/ 0 w 1569068"/>
                  <a:gd name="connsiteY4" fmla="*/ 113856 h 469653"/>
                  <a:gd name="connsiteX0" fmla="*/ 0 w 1569068"/>
                  <a:gd name="connsiteY0" fmla="*/ 113856 h 469653"/>
                  <a:gd name="connsiteX1" fmla="*/ 885936 w 1569068"/>
                  <a:gd name="connsiteY1" fmla="*/ 0 h 469653"/>
                  <a:gd name="connsiteX2" fmla="*/ 1569068 w 1569068"/>
                  <a:gd name="connsiteY2" fmla="*/ 341566 h 469653"/>
                  <a:gd name="connsiteX3" fmla="*/ 718711 w 1569068"/>
                  <a:gd name="connsiteY3" fmla="*/ 451864 h 469653"/>
                  <a:gd name="connsiteX4" fmla="*/ 594182 w 1569068"/>
                  <a:gd name="connsiteY4" fmla="*/ 469653 h 469653"/>
                  <a:gd name="connsiteX5" fmla="*/ 0 w 1569068"/>
                  <a:gd name="connsiteY5" fmla="*/ 113856 h 469653"/>
                  <a:gd name="connsiteX0" fmla="*/ 0 w 1569068"/>
                  <a:gd name="connsiteY0" fmla="*/ 113856 h 483886"/>
                  <a:gd name="connsiteX1" fmla="*/ 885936 w 1569068"/>
                  <a:gd name="connsiteY1" fmla="*/ 0 h 483886"/>
                  <a:gd name="connsiteX2" fmla="*/ 1569068 w 1569068"/>
                  <a:gd name="connsiteY2" fmla="*/ 341566 h 483886"/>
                  <a:gd name="connsiteX3" fmla="*/ 747175 w 1569068"/>
                  <a:gd name="connsiteY3" fmla="*/ 483886 h 483886"/>
                  <a:gd name="connsiteX4" fmla="*/ 594182 w 1569068"/>
                  <a:gd name="connsiteY4" fmla="*/ 469653 h 483886"/>
                  <a:gd name="connsiteX5" fmla="*/ 0 w 1569068"/>
                  <a:gd name="connsiteY5" fmla="*/ 113856 h 483886"/>
                  <a:gd name="connsiteX0" fmla="*/ 0 w 1569068"/>
                  <a:gd name="connsiteY0" fmla="*/ 113856 h 483886"/>
                  <a:gd name="connsiteX1" fmla="*/ 885936 w 1569068"/>
                  <a:gd name="connsiteY1" fmla="*/ 0 h 483886"/>
                  <a:gd name="connsiteX2" fmla="*/ 957096 w 1569068"/>
                  <a:gd name="connsiteY2" fmla="*/ 3913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569068 w 1569068"/>
                  <a:gd name="connsiteY3" fmla="*/ 341566 h 483886"/>
                  <a:gd name="connsiteX4" fmla="*/ 747175 w 1569068"/>
                  <a:gd name="connsiteY4" fmla="*/ 483886 h 483886"/>
                  <a:gd name="connsiteX5" fmla="*/ 594182 w 1569068"/>
                  <a:gd name="connsiteY5" fmla="*/ 469653 h 483886"/>
                  <a:gd name="connsiteX6" fmla="*/ 0 w 1569068"/>
                  <a:gd name="connsiteY6" fmla="*/ 113856 h 483886"/>
                  <a:gd name="connsiteX0" fmla="*/ 0 w 1569068"/>
                  <a:gd name="connsiteY0" fmla="*/ 113856 h 483886"/>
                  <a:gd name="connsiteX1" fmla="*/ 885936 w 1569068"/>
                  <a:gd name="connsiteY1" fmla="*/ 0 h 483886"/>
                  <a:gd name="connsiteX2" fmla="*/ 992676 w 1569068"/>
                  <a:gd name="connsiteY2" fmla="*/ 21348 h 483886"/>
                  <a:gd name="connsiteX3" fmla="*/ 1455212 w 1569068"/>
                  <a:gd name="connsiteY3" fmla="*/ 281081 h 483886"/>
                  <a:gd name="connsiteX4" fmla="*/ 1569068 w 1569068"/>
                  <a:gd name="connsiteY4" fmla="*/ 341566 h 483886"/>
                  <a:gd name="connsiteX5" fmla="*/ 747175 w 1569068"/>
                  <a:gd name="connsiteY5" fmla="*/ 483886 h 483886"/>
                  <a:gd name="connsiteX6" fmla="*/ 594182 w 1569068"/>
                  <a:gd name="connsiteY6" fmla="*/ 469653 h 483886"/>
                  <a:gd name="connsiteX7" fmla="*/ 0 w 1569068"/>
                  <a:gd name="connsiteY7" fmla="*/ 113856 h 483886"/>
                  <a:gd name="connsiteX0" fmla="*/ 0 w 1586858"/>
                  <a:gd name="connsiteY0" fmla="*/ 113856 h 483886"/>
                  <a:gd name="connsiteX1" fmla="*/ 885936 w 1586858"/>
                  <a:gd name="connsiteY1" fmla="*/ 0 h 483886"/>
                  <a:gd name="connsiteX2" fmla="*/ 992676 w 1586858"/>
                  <a:gd name="connsiteY2" fmla="*/ 21348 h 483886"/>
                  <a:gd name="connsiteX3" fmla="*/ 1586858 w 1586858"/>
                  <a:gd name="connsiteY3" fmla="*/ 288197 h 483886"/>
                  <a:gd name="connsiteX4" fmla="*/ 1569068 w 1586858"/>
                  <a:gd name="connsiteY4" fmla="*/ 341566 h 483886"/>
                  <a:gd name="connsiteX5" fmla="*/ 747175 w 1586858"/>
                  <a:gd name="connsiteY5" fmla="*/ 483886 h 483886"/>
                  <a:gd name="connsiteX6" fmla="*/ 594182 w 1586858"/>
                  <a:gd name="connsiteY6" fmla="*/ 469653 h 483886"/>
                  <a:gd name="connsiteX7" fmla="*/ 0 w 1586858"/>
                  <a:gd name="connsiteY7" fmla="*/ 113856 h 483886"/>
                  <a:gd name="connsiteX0" fmla="*/ 0 w 1596168"/>
                  <a:gd name="connsiteY0" fmla="*/ 113856 h 483886"/>
                  <a:gd name="connsiteX1" fmla="*/ 885936 w 1596168"/>
                  <a:gd name="connsiteY1" fmla="*/ 0 h 483886"/>
                  <a:gd name="connsiteX2" fmla="*/ 992676 w 1596168"/>
                  <a:gd name="connsiteY2" fmla="*/ 21348 h 483886"/>
                  <a:gd name="connsiteX3" fmla="*/ 1586858 w 1596168"/>
                  <a:gd name="connsiteY3" fmla="*/ 288197 h 483886"/>
                  <a:gd name="connsiteX4" fmla="*/ 1569068 w 1596168"/>
                  <a:gd name="connsiteY4" fmla="*/ 341566 h 483886"/>
                  <a:gd name="connsiteX5" fmla="*/ 747175 w 1596168"/>
                  <a:gd name="connsiteY5" fmla="*/ 483886 h 483886"/>
                  <a:gd name="connsiteX6" fmla="*/ 594182 w 1596168"/>
                  <a:gd name="connsiteY6" fmla="*/ 469653 h 483886"/>
                  <a:gd name="connsiteX7" fmla="*/ 0 w 1596168"/>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9226"/>
                  <a:gd name="connsiteY0" fmla="*/ 113856 h 483886"/>
                  <a:gd name="connsiteX1" fmla="*/ 885936 w 1619226"/>
                  <a:gd name="connsiteY1" fmla="*/ 0 h 483886"/>
                  <a:gd name="connsiteX2" fmla="*/ 992676 w 1619226"/>
                  <a:gd name="connsiteY2" fmla="*/ 21348 h 483886"/>
                  <a:gd name="connsiteX3" fmla="*/ 1586858 w 1619226"/>
                  <a:gd name="connsiteY3" fmla="*/ 288197 h 483886"/>
                  <a:gd name="connsiteX4" fmla="*/ 1569068 w 1619226"/>
                  <a:gd name="connsiteY4" fmla="*/ 341566 h 483886"/>
                  <a:gd name="connsiteX5" fmla="*/ 747175 w 1619226"/>
                  <a:gd name="connsiteY5" fmla="*/ 483886 h 483886"/>
                  <a:gd name="connsiteX6" fmla="*/ 594182 w 1619226"/>
                  <a:gd name="connsiteY6" fmla="*/ 469653 h 483886"/>
                  <a:gd name="connsiteX7" fmla="*/ 0 w 1619226"/>
                  <a:gd name="connsiteY7" fmla="*/ 113856 h 483886"/>
                  <a:gd name="connsiteX0" fmla="*/ 0 w 1614709"/>
                  <a:gd name="connsiteY0" fmla="*/ 113856 h 483886"/>
                  <a:gd name="connsiteX1" fmla="*/ 885936 w 1614709"/>
                  <a:gd name="connsiteY1" fmla="*/ 0 h 483886"/>
                  <a:gd name="connsiteX2" fmla="*/ 992676 w 1614709"/>
                  <a:gd name="connsiteY2" fmla="*/ 21348 h 483886"/>
                  <a:gd name="connsiteX3" fmla="*/ 1586858 w 1614709"/>
                  <a:gd name="connsiteY3" fmla="*/ 288197 h 483886"/>
                  <a:gd name="connsiteX4" fmla="*/ 1569068 w 1614709"/>
                  <a:gd name="connsiteY4" fmla="*/ 341566 h 483886"/>
                  <a:gd name="connsiteX5" fmla="*/ 747175 w 1614709"/>
                  <a:gd name="connsiteY5" fmla="*/ 483886 h 483886"/>
                  <a:gd name="connsiteX6" fmla="*/ 594182 w 1614709"/>
                  <a:gd name="connsiteY6" fmla="*/ 469653 h 483886"/>
                  <a:gd name="connsiteX7" fmla="*/ 0 w 1614709"/>
                  <a:gd name="connsiteY7" fmla="*/ 113856 h 483886"/>
                  <a:gd name="connsiteX0" fmla="*/ 0 w 1614709"/>
                  <a:gd name="connsiteY0" fmla="*/ 119166 h 489196"/>
                  <a:gd name="connsiteX1" fmla="*/ 885936 w 1614709"/>
                  <a:gd name="connsiteY1" fmla="*/ 5310 h 489196"/>
                  <a:gd name="connsiteX2" fmla="*/ 992676 w 1614709"/>
                  <a:gd name="connsiteY2" fmla="*/ 26658 h 489196"/>
                  <a:gd name="connsiteX3" fmla="*/ 1586858 w 1614709"/>
                  <a:gd name="connsiteY3" fmla="*/ 293507 h 489196"/>
                  <a:gd name="connsiteX4" fmla="*/ 1569068 w 1614709"/>
                  <a:gd name="connsiteY4" fmla="*/ 346876 h 489196"/>
                  <a:gd name="connsiteX5" fmla="*/ 747175 w 1614709"/>
                  <a:gd name="connsiteY5" fmla="*/ 489196 h 489196"/>
                  <a:gd name="connsiteX6" fmla="*/ 594182 w 1614709"/>
                  <a:gd name="connsiteY6" fmla="*/ 474963 h 489196"/>
                  <a:gd name="connsiteX7" fmla="*/ 0 w 1614709"/>
                  <a:gd name="connsiteY7" fmla="*/ 119166 h 489196"/>
                  <a:gd name="connsiteX0" fmla="*/ 0 w 1614709"/>
                  <a:gd name="connsiteY0" fmla="*/ 123425 h 493455"/>
                  <a:gd name="connsiteX1" fmla="*/ 881173 w 1614709"/>
                  <a:gd name="connsiteY1" fmla="*/ 4807 h 493455"/>
                  <a:gd name="connsiteX2" fmla="*/ 992676 w 1614709"/>
                  <a:gd name="connsiteY2" fmla="*/ 30917 h 493455"/>
                  <a:gd name="connsiteX3" fmla="*/ 1586858 w 1614709"/>
                  <a:gd name="connsiteY3" fmla="*/ 297766 h 493455"/>
                  <a:gd name="connsiteX4" fmla="*/ 1569068 w 1614709"/>
                  <a:gd name="connsiteY4" fmla="*/ 351135 h 493455"/>
                  <a:gd name="connsiteX5" fmla="*/ 747175 w 1614709"/>
                  <a:gd name="connsiteY5" fmla="*/ 493455 h 493455"/>
                  <a:gd name="connsiteX6" fmla="*/ 594182 w 1614709"/>
                  <a:gd name="connsiteY6" fmla="*/ 479222 h 493455"/>
                  <a:gd name="connsiteX7" fmla="*/ 0 w 1614709"/>
                  <a:gd name="connsiteY7" fmla="*/ 123425 h 493455"/>
                  <a:gd name="connsiteX0" fmla="*/ 0 w 1614709"/>
                  <a:gd name="connsiteY0" fmla="*/ 120163 h 490193"/>
                  <a:gd name="connsiteX1" fmla="*/ 881173 w 1614709"/>
                  <a:gd name="connsiteY1" fmla="*/ 1545 h 490193"/>
                  <a:gd name="connsiteX2" fmla="*/ 992676 w 1614709"/>
                  <a:gd name="connsiteY2" fmla="*/ 27655 h 490193"/>
                  <a:gd name="connsiteX3" fmla="*/ 1586858 w 1614709"/>
                  <a:gd name="connsiteY3" fmla="*/ 294504 h 490193"/>
                  <a:gd name="connsiteX4" fmla="*/ 1569068 w 1614709"/>
                  <a:gd name="connsiteY4" fmla="*/ 347873 h 490193"/>
                  <a:gd name="connsiteX5" fmla="*/ 747175 w 1614709"/>
                  <a:gd name="connsiteY5" fmla="*/ 490193 h 490193"/>
                  <a:gd name="connsiteX6" fmla="*/ 594182 w 1614709"/>
                  <a:gd name="connsiteY6" fmla="*/ 475960 h 490193"/>
                  <a:gd name="connsiteX7" fmla="*/ 0 w 1614709"/>
                  <a:gd name="connsiteY7" fmla="*/ 120163 h 490193"/>
                  <a:gd name="connsiteX0" fmla="*/ 0 w 1614709"/>
                  <a:gd name="connsiteY0" fmla="*/ 120908 h 490938"/>
                  <a:gd name="connsiteX1" fmla="*/ 881173 w 1614709"/>
                  <a:gd name="connsiteY1" fmla="*/ 2290 h 490938"/>
                  <a:gd name="connsiteX2" fmla="*/ 992676 w 1614709"/>
                  <a:gd name="connsiteY2" fmla="*/ 28400 h 490938"/>
                  <a:gd name="connsiteX3" fmla="*/ 1586858 w 1614709"/>
                  <a:gd name="connsiteY3" fmla="*/ 295249 h 490938"/>
                  <a:gd name="connsiteX4" fmla="*/ 1569068 w 1614709"/>
                  <a:gd name="connsiteY4" fmla="*/ 348618 h 490938"/>
                  <a:gd name="connsiteX5" fmla="*/ 747175 w 1614709"/>
                  <a:gd name="connsiteY5" fmla="*/ 490938 h 490938"/>
                  <a:gd name="connsiteX6" fmla="*/ 594182 w 1614709"/>
                  <a:gd name="connsiteY6" fmla="*/ 476705 h 490938"/>
                  <a:gd name="connsiteX7" fmla="*/ 0 w 1614709"/>
                  <a:gd name="connsiteY7" fmla="*/ 120908 h 490938"/>
                  <a:gd name="connsiteX0" fmla="*/ 0 w 1614709"/>
                  <a:gd name="connsiteY0" fmla="*/ 120908 h 496815"/>
                  <a:gd name="connsiteX1" fmla="*/ 881173 w 1614709"/>
                  <a:gd name="connsiteY1" fmla="*/ 2290 h 496815"/>
                  <a:gd name="connsiteX2" fmla="*/ 992676 w 1614709"/>
                  <a:gd name="connsiteY2" fmla="*/ 28400 h 496815"/>
                  <a:gd name="connsiteX3" fmla="*/ 1586858 w 1614709"/>
                  <a:gd name="connsiteY3" fmla="*/ 295249 h 496815"/>
                  <a:gd name="connsiteX4" fmla="*/ 1569068 w 1614709"/>
                  <a:gd name="connsiteY4" fmla="*/ 348618 h 496815"/>
                  <a:gd name="connsiteX5" fmla="*/ 747175 w 1614709"/>
                  <a:gd name="connsiteY5" fmla="*/ 490938 h 496815"/>
                  <a:gd name="connsiteX6" fmla="*/ 594182 w 1614709"/>
                  <a:gd name="connsiteY6" fmla="*/ 476705 h 496815"/>
                  <a:gd name="connsiteX7" fmla="*/ 0 w 1614709"/>
                  <a:gd name="connsiteY7" fmla="*/ 120908 h 496815"/>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0 w 1614709"/>
                  <a:gd name="connsiteY7" fmla="*/ 120908 h 506368"/>
                  <a:gd name="connsiteX0" fmla="*/ 0 w 1614709"/>
                  <a:gd name="connsiteY0" fmla="*/ 120908 h 506368"/>
                  <a:gd name="connsiteX1" fmla="*/ 881173 w 1614709"/>
                  <a:gd name="connsiteY1" fmla="*/ 2290 h 506368"/>
                  <a:gd name="connsiteX2" fmla="*/ 992676 w 1614709"/>
                  <a:gd name="connsiteY2" fmla="*/ 28400 h 506368"/>
                  <a:gd name="connsiteX3" fmla="*/ 1586858 w 1614709"/>
                  <a:gd name="connsiteY3" fmla="*/ 295249 h 506368"/>
                  <a:gd name="connsiteX4" fmla="*/ 1569068 w 1614709"/>
                  <a:gd name="connsiteY4" fmla="*/ 348618 h 506368"/>
                  <a:gd name="connsiteX5" fmla="*/ 747175 w 1614709"/>
                  <a:gd name="connsiteY5" fmla="*/ 490938 h 506368"/>
                  <a:gd name="connsiteX6" fmla="*/ 594182 w 1614709"/>
                  <a:gd name="connsiteY6" fmla="*/ 476705 h 506368"/>
                  <a:gd name="connsiteX7" fmla="*/ 66083 w 1614709"/>
                  <a:gd name="connsiteY7" fmla="*/ 164586 h 506368"/>
                  <a:gd name="connsiteX8" fmla="*/ 0 w 1614709"/>
                  <a:gd name="connsiteY8" fmla="*/ 120908 h 506368"/>
                  <a:gd name="connsiteX0" fmla="*/ 36311 w 1651020"/>
                  <a:gd name="connsiteY0" fmla="*/ 120908 h 506368"/>
                  <a:gd name="connsiteX1" fmla="*/ 917484 w 1651020"/>
                  <a:gd name="connsiteY1" fmla="*/ 2290 h 506368"/>
                  <a:gd name="connsiteX2" fmla="*/ 1028987 w 1651020"/>
                  <a:gd name="connsiteY2" fmla="*/ 28400 h 506368"/>
                  <a:gd name="connsiteX3" fmla="*/ 1623169 w 1651020"/>
                  <a:gd name="connsiteY3" fmla="*/ 295249 h 506368"/>
                  <a:gd name="connsiteX4" fmla="*/ 1605379 w 1651020"/>
                  <a:gd name="connsiteY4" fmla="*/ 348618 h 506368"/>
                  <a:gd name="connsiteX5" fmla="*/ 783486 w 1651020"/>
                  <a:gd name="connsiteY5" fmla="*/ 490938 h 506368"/>
                  <a:gd name="connsiteX6" fmla="*/ 630493 w 1651020"/>
                  <a:gd name="connsiteY6" fmla="*/ 476705 h 506368"/>
                  <a:gd name="connsiteX7" fmla="*/ 0 w 1651020"/>
                  <a:gd name="connsiteY7" fmla="*/ 197923 h 506368"/>
                  <a:gd name="connsiteX8" fmla="*/ 36311 w 1651020"/>
                  <a:gd name="connsiteY8" fmla="*/ 120908 h 506368"/>
                  <a:gd name="connsiteX0" fmla="*/ 42771 w 1657480"/>
                  <a:gd name="connsiteY0" fmla="*/ 120908 h 506368"/>
                  <a:gd name="connsiteX1" fmla="*/ 923944 w 1657480"/>
                  <a:gd name="connsiteY1" fmla="*/ 2290 h 506368"/>
                  <a:gd name="connsiteX2" fmla="*/ 1035447 w 1657480"/>
                  <a:gd name="connsiteY2" fmla="*/ 28400 h 506368"/>
                  <a:gd name="connsiteX3" fmla="*/ 1629629 w 1657480"/>
                  <a:gd name="connsiteY3" fmla="*/ 295249 h 506368"/>
                  <a:gd name="connsiteX4" fmla="*/ 1611839 w 1657480"/>
                  <a:gd name="connsiteY4" fmla="*/ 348618 h 506368"/>
                  <a:gd name="connsiteX5" fmla="*/ 789946 w 1657480"/>
                  <a:gd name="connsiteY5" fmla="*/ 490938 h 506368"/>
                  <a:gd name="connsiteX6" fmla="*/ 636953 w 1657480"/>
                  <a:gd name="connsiteY6" fmla="*/ 476705 h 506368"/>
                  <a:gd name="connsiteX7" fmla="*/ 6460 w 1657480"/>
                  <a:gd name="connsiteY7" fmla="*/ 197923 h 506368"/>
                  <a:gd name="connsiteX8" fmla="*/ 42771 w 1657480"/>
                  <a:gd name="connsiteY8" fmla="*/ 120908 h 506368"/>
                  <a:gd name="connsiteX0" fmla="*/ 48020 w 1662729"/>
                  <a:gd name="connsiteY0" fmla="*/ 120908 h 506368"/>
                  <a:gd name="connsiteX1" fmla="*/ 929193 w 1662729"/>
                  <a:gd name="connsiteY1" fmla="*/ 2290 h 506368"/>
                  <a:gd name="connsiteX2" fmla="*/ 1040696 w 1662729"/>
                  <a:gd name="connsiteY2" fmla="*/ 28400 h 506368"/>
                  <a:gd name="connsiteX3" fmla="*/ 1634878 w 1662729"/>
                  <a:gd name="connsiteY3" fmla="*/ 295249 h 506368"/>
                  <a:gd name="connsiteX4" fmla="*/ 1617088 w 1662729"/>
                  <a:gd name="connsiteY4" fmla="*/ 348618 h 506368"/>
                  <a:gd name="connsiteX5" fmla="*/ 795195 w 1662729"/>
                  <a:gd name="connsiteY5" fmla="*/ 490938 h 506368"/>
                  <a:gd name="connsiteX6" fmla="*/ 642202 w 1662729"/>
                  <a:gd name="connsiteY6" fmla="*/ 476705 h 506368"/>
                  <a:gd name="connsiteX7" fmla="*/ 11709 w 1662729"/>
                  <a:gd name="connsiteY7" fmla="*/ 197923 h 506368"/>
                  <a:gd name="connsiteX8" fmla="*/ 48020 w 1662729"/>
                  <a:gd name="connsiteY8" fmla="*/ 120908 h 506368"/>
                  <a:gd name="connsiteX0" fmla="*/ 48020 w 1662729"/>
                  <a:gd name="connsiteY0" fmla="*/ 116695 h 502155"/>
                  <a:gd name="connsiteX1" fmla="*/ 903000 w 1662729"/>
                  <a:gd name="connsiteY1" fmla="*/ 2839 h 502155"/>
                  <a:gd name="connsiteX2" fmla="*/ 1040696 w 1662729"/>
                  <a:gd name="connsiteY2" fmla="*/ 24187 h 502155"/>
                  <a:gd name="connsiteX3" fmla="*/ 1634878 w 1662729"/>
                  <a:gd name="connsiteY3" fmla="*/ 291036 h 502155"/>
                  <a:gd name="connsiteX4" fmla="*/ 1617088 w 1662729"/>
                  <a:gd name="connsiteY4" fmla="*/ 344405 h 502155"/>
                  <a:gd name="connsiteX5" fmla="*/ 795195 w 1662729"/>
                  <a:gd name="connsiteY5" fmla="*/ 486725 h 502155"/>
                  <a:gd name="connsiteX6" fmla="*/ 642202 w 1662729"/>
                  <a:gd name="connsiteY6" fmla="*/ 472492 h 502155"/>
                  <a:gd name="connsiteX7" fmla="*/ 11709 w 1662729"/>
                  <a:gd name="connsiteY7" fmla="*/ 193710 h 502155"/>
                  <a:gd name="connsiteX8" fmla="*/ 48020 w 1662729"/>
                  <a:gd name="connsiteY8" fmla="*/ 116695 h 502155"/>
                  <a:gd name="connsiteX0" fmla="*/ 48020 w 1662729"/>
                  <a:gd name="connsiteY0" fmla="*/ 114819 h 500279"/>
                  <a:gd name="connsiteX1" fmla="*/ 903000 w 1662729"/>
                  <a:gd name="connsiteY1" fmla="*/ 963 h 500279"/>
                  <a:gd name="connsiteX2" fmla="*/ 1040696 w 1662729"/>
                  <a:gd name="connsiteY2" fmla="*/ 22311 h 500279"/>
                  <a:gd name="connsiteX3" fmla="*/ 1634878 w 1662729"/>
                  <a:gd name="connsiteY3" fmla="*/ 289160 h 500279"/>
                  <a:gd name="connsiteX4" fmla="*/ 1617088 w 1662729"/>
                  <a:gd name="connsiteY4" fmla="*/ 342529 h 500279"/>
                  <a:gd name="connsiteX5" fmla="*/ 795195 w 1662729"/>
                  <a:gd name="connsiteY5" fmla="*/ 484849 h 500279"/>
                  <a:gd name="connsiteX6" fmla="*/ 642202 w 1662729"/>
                  <a:gd name="connsiteY6" fmla="*/ 470616 h 500279"/>
                  <a:gd name="connsiteX7" fmla="*/ 11709 w 1662729"/>
                  <a:gd name="connsiteY7" fmla="*/ 191834 h 500279"/>
                  <a:gd name="connsiteX8" fmla="*/ 48020 w 1662729"/>
                  <a:gd name="connsiteY8" fmla="*/ 114819 h 500279"/>
                  <a:gd name="connsiteX0" fmla="*/ 48020 w 1662729"/>
                  <a:gd name="connsiteY0" fmla="*/ 115735 h 501195"/>
                  <a:gd name="connsiteX1" fmla="*/ 903000 w 1662729"/>
                  <a:gd name="connsiteY1" fmla="*/ 1879 h 501195"/>
                  <a:gd name="connsiteX2" fmla="*/ 1040696 w 1662729"/>
                  <a:gd name="connsiteY2" fmla="*/ 23227 h 501195"/>
                  <a:gd name="connsiteX3" fmla="*/ 1634878 w 1662729"/>
                  <a:gd name="connsiteY3" fmla="*/ 290076 h 501195"/>
                  <a:gd name="connsiteX4" fmla="*/ 1617088 w 1662729"/>
                  <a:gd name="connsiteY4" fmla="*/ 343445 h 501195"/>
                  <a:gd name="connsiteX5" fmla="*/ 795195 w 1662729"/>
                  <a:gd name="connsiteY5" fmla="*/ 485765 h 501195"/>
                  <a:gd name="connsiteX6" fmla="*/ 642202 w 1662729"/>
                  <a:gd name="connsiteY6" fmla="*/ 471532 h 501195"/>
                  <a:gd name="connsiteX7" fmla="*/ 11709 w 1662729"/>
                  <a:gd name="connsiteY7" fmla="*/ 192750 h 501195"/>
                  <a:gd name="connsiteX8" fmla="*/ 48020 w 1662729"/>
                  <a:gd name="connsiteY8" fmla="*/ 115735 h 501195"/>
                  <a:gd name="connsiteX0" fmla="*/ 48020 w 1662729"/>
                  <a:gd name="connsiteY0" fmla="*/ 117447 h 502907"/>
                  <a:gd name="connsiteX1" fmla="*/ 903000 w 1662729"/>
                  <a:gd name="connsiteY1" fmla="*/ 3591 h 502907"/>
                  <a:gd name="connsiteX2" fmla="*/ 1040696 w 1662729"/>
                  <a:gd name="connsiteY2" fmla="*/ 24939 h 502907"/>
                  <a:gd name="connsiteX3" fmla="*/ 1634878 w 1662729"/>
                  <a:gd name="connsiteY3" fmla="*/ 291788 h 502907"/>
                  <a:gd name="connsiteX4" fmla="*/ 1617088 w 1662729"/>
                  <a:gd name="connsiteY4" fmla="*/ 345157 h 502907"/>
                  <a:gd name="connsiteX5" fmla="*/ 795195 w 1662729"/>
                  <a:gd name="connsiteY5" fmla="*/ 487477 h 502907"/>
                  <a:gd name="connsiteX6" fmla="*/ 642202 w 1662729"/>
                  <a:gd name="connsiteY6" fmla="*/ 473244 h 502907"/>
                  <a:gd name="connsiteX7" fmla="*/ 11709 w 1662729"/>
                  <a:gd name="connsiteY7" fmla="*/ 194462 h 502907"/>
                  <a:gd name="connsiteX8" fmla="*/ 48020 w 1662729"/>
                  <a:gd name="connsiteY8" fmla="*/ 117447 h 502907"/>
                  <a:gd name="connsiteX0" fmla="*/ 48020 w 1662729"/>
                  <a:gd name="connsiteY0" fmla="*/ 117447 h 498682"/>
                  <a:gd name="connsiteX1" fmla="*/ 903000 w 1662729"/>
                  <a:gd name="connsiteY1" fmla="*/ 3591 h 498682"/>
                  <a:gd name="connsiteX2" fmla="*/ 1040696 w 1662729"/>
                  <a:gd name="connsiteY2" fmla="*/ 24939 h 498682"/>
                  <a:gd name="connsiteX3" fmla="*/ 1634878 w 1662729"/>
                  <a:gd name="connsiteY3" fmla="*/ 291788 h 498682"/>
                  <a:gd name="connsiteX4" fmla="*/ 1617088 w 1662729"/>
                  <a:gd name="connsiteY4" fmla="*/ 345157 h 498682"/>
                  <a:gd name="connsiteX5" fmla="*/ 795195 w 1662729"/>
                  <a:gd name="connsiteY5" fmla="*/ 487477 h 498682"/>
                  <a:gd name="connsiteX6" fmla="*/ 642202 w 1662729"/>
                  <a:gd name="connsiteY6" fmla="*/ 473244 h 498682"/>
                  <a:gd name="connsiteX7" fmla="*/ 11709 w 1662729"/>
                  <a:gd name="connsiteY7" fmla="*/ 194462 h 498682"/>
                  <a:gd name="connsiteX8" fmla="*/ 48020 w 1662729"/>
                  <a:gd name="connsiteY8" fmla="*/ 117447 h 498682"/>
                  <a:gd name="connsiteX0" fmla="*/ 48020 w 1662729"/>
                  <a:gd name="connsiteY0" fmla="*/ 117447 h 494489"/>
                  <a:gd name="connsiteX1" fmla="*/ 903000 w 1662729"/>
                  <a:gd name="connsiteY1" fmla="*/ 3591 h 494489"/>
                  <a:gd name="connsiteX2" fmla="*/ 1040696 w 1662729"/>
                  <a:gd name="connsiteY2" fmla="*/ 24939 h 494489"/>
                  <a:gd name="connsiteX3" fmla="*/ 1634878 w 1662729"/>
                  <a:gd name="connsiteY3" fmla="*/ 291788 h 494489"/>
                  <a:gd name="connsiteX4" fmla="*/ 1617088 w 1662729"/>
                  <a:gd name="connsiteY4" fmla="*/ 345157 h 494489"/>
                  <a:gd name="connsiteX5" fmla="*/ 795195 w 1662729"/>
                  <a:gd name="connsiteY5" fmla="*/ 487477 h 494489"/>
                  <a:gd name="connsiteX6" fmla="*/ 642202 w 1662729"/>
                  <a:gd name="connsiteY6" fmla="*/ 473244 h 494489"/>
                  <a:gd name="connsiteX7" fmla="*/ 11709 w 1662729"/>
                  <a:gd name="connsiteY7" fmla="*/ 194462 h 494489"/>
                  <a:gd name="connsiteX8" fmla="*/ 48020 w 1662729"/>
                  <a:gd name="connsiteY8" fmla="*/ 117447 h 494489"/>
                  <a:gd name="connsiteX0" fmla="*/ 42730 w 1657439"/>
                  <a:gd name="connsiteY0" fmla="*/ 117447 h 494489"/>
                  <a:gd name="connsiteX1" fmla="*/ 897710 w 1657439"/>
                  <a:gd name="connsiteY1" fmla="*/ 3591 h 494489"/>
                  <a:gd name="connsiteX2" fmla="*/ 1035406 w 1657439"/>
                  <a:gd name="connsiteY2" fmla="*/ 24939 h 494489"/>
                  <a:gd name="connsiteX3" fmla="*/ 1629588 w 1657439"/>
                  <a:gd name="connsiteY3" fmla="*/ 291788 h 494489"/>
                  <a:gd name="connsiteX4" fmla="*/ 1611798 w 1657439"/>
                  <a:gd name="connsiteY4" fmla="*/ 345157 h 494489"/>
                  <a:gd name="connsiteX5" fmla="*/ 789905 w 1657439"/>
                  <a:gd name="connsiteY5" fmla="*/ 487477 h 494489"/>
                  <a:gd name="connsiteX6" fmla="*/ 636912 w 1657439"/>
                  <a:gd name="connsiteY6" fmla="*/ 473244 h 494489"/>
                  <a:gd name="connsiteX7" fmla="*/ 6419 w 1657439"/>
                  <a:gd name="connsiteY7" fmla="*/ 194462 h 494489"/>
                  <a:gd name="connsiteX8" fmla="*/ 42730 w 1657439"/>
                  <a:gd name="connsiteY8" fmla="*/ 117447 h 494489"/>
                  <a:gd name="connsiteX0" fmla="*/ 43268 w 1657977"/>
                  <a:gd name="connsiteY0" fmla="*/ 117447 h 494489"/>
                  <a:gd name="connsiteX1" fmla="*/ 898248 w 1657977"/>
                  <a:gd name="connsiteY1" fmla="*/ 3591 h 494489"/>
                  <a:gd name="connsiteX2" fmla="*/ 1035944 w 1657977"/>
                  <a:gd name="connsiteY2" fmla="*/ 24939 h 494489"/>
                  <a:gd name="connsiteX3" fmla="*/ 1630126 w 1657977"/>
                  <a:gd name="connsiteY3" fmla="*/ 291788 h 494489"/>
                  <a:gd name="connsiteX4" fmla="*/ 1612336 w 1657977"/>
                  <a:gd name="connsiteY4" fmla="*/ 345157 h 494489"/>
                  <a:gd name="connsiteX5" fmla="*/ 790443 w 1657977"/>
                  <a:gd name="connsiteY5" fmla="*/ 487477 h 494489"/>
                  <a:gd name="connsiteX6" fmla="*/ 637450 w 1657977"/>
                  <a:gd name="connsiteY6" fmla="*/ 473244 h 494489"/>
                  <a:gd name="connsiteX7" fmla="*/ 6957 w 1657977"/>
                  <a:gd name="connsiteY7" fmla="*/ 194462 h 494489"/>
                  <a:gd name="connsiteX8" fmla="*/ 43268 w 1657977"/>
                  <a:gd name="connsiteY8" fmla="*/ 117447 h 494489"/>
                  <a:gd name="connsiteX0" fmla="*/ 38431 w 1653140"/>
                  <a:gd name="connsiteY0" fmla="*/ 117447 h 494489"/>
                  <a:gd name="connsiteX1" fmla="*/ 893411 w 1653140"/>
                  <a:gd name="connsiteY1" fmla="*/ 3591 h 494489"/>
                  <a:gd name="connsiteX2" fmla="*/ 1031107 w 1653140"/>
                  <a:gd name="connsiteY2" fmla="*/ 24939 h 494489"/>
                  <a:gd name="connsiteX3" fmla="*/ 1625289 w 1653140"/>
                  <a:gd name="connsiteY3" fmla="*/ 291788 h 494489"/>
                  <a:gd name="connsiteX4" fmla="*/ 1607499 w 1653140"/>
                  <a:gd name="connsiteY4" fmla="*/ 345157 h 494489"/>
                  <a:gd name="connsiteX5" fmla="*/ 785606 w 1653140"/>
                  <a:gd name="connsiteY5" fmla="*/ 487477 h 494489"/>
                  <a:gd name="connsiteX6" fmla="*/ 632613 w 1653140"/>
                  <a:gd name="connsiteY6" fmla="*/ 473244 h 494489"/>
                  <a:gd name="connsiteX7" fmla="*/ 9264 w 1653140"/>
                  <a:gd name="connsiteY7" fmla="*/ 201606 h 494489"/>
                  <a:gd name="connsiteX8" fmla="*/ 38431 w 1653140"/>
                  <a:gd name="connsiteY8" fmla="*/ 117447 h 494489"/>
                  <a:gd name="connsiteX0" fmla="*/ 43573 w 1658282"/>
                  <a:gd name="connsiteY0" fmla="*/ 117447 h 494489"/>
                  <a:gd name="connsiteX1" fmla="*/ 898553 w 1658282"/>
                  <a:gd name="connsiteY1" fmla="*/ 3591 h 494489"/>
                  <a:gd name="connsiteX2" fmla="*/ 1036249 w 1658282"/>
                  <a:gd name="connsiteY2" fmla="*/ 24939 h 494489"/>
                  <a:gd name="connsiteX3" fmla="*/ 1630431 w 1658282"/>
                  <a:gd name="connsiteY3" fmla="*/ 291788 h 494489"/>
                  <a:gd name="connsiteX4" fmla="*/ 1612641 w 1658282"/>
                  <a:gd name="connsiteY4" fmla="*/ 345157 h 494489"/>
                  <a:gd name="connsiteX5" fmla="*/ 790748 w 1658282"/>
                  <a:gd name="connsiteY5" fmla="*/ 487477 h 494489"/>
                  <a:gd name="connsiteX6" fmla="*/ 637755 w 1658282"/>
                  <a:gd name="connsiteY6" fmla="*/ 473244 h 494489"/>
                  <a:gd name="connsiteX7" fmla="*/ 14406 w 1658282"/>
                  <a:gd name="connsiteY7" fmla="*/ 201606 h 494489"/>
                  <a:gd name="connsiteX8" fmla="*/ 43573 w 1658282"/>
                  <a:gd name="connsiteY8" fmla="*/ 117447 h 4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282" h="494489">
                    <a:moveTo>
                      <a:pt x="43573" y="117447"/>
                    </a:moveTo>
                    <a:lnTo>
                      <a:pt x="898553" y="3591"/>
                    </a:lnTo>
                    <a:cubicBezTo>
                      <a:pt x="956685" y="88"/>
                      <a:pt x="976856" y="-8369"/>
                      <a:pt x="1036249" y="24939"/>
                    </a:cubicBezTo>
                    <a:lnTo>
                      <a:pt x="1630431" y="291788"/>
                    </a:lnTo>
                    <a:cubicBezTo>
                      <a:pt x="1674312" y="316694"/>
                      <a:pt x="1664824" y="345157"/>
                      <a:pt x="1612641" y="345157"/>
                    </a:cubicBezTo>
                    <a:lnTo>
                      <a:pt x="790748" y="487477"/>
                    </a:lnTo>
                    <a:cubicBezTo>
                      <a:pt x="718319" y="499402"/>
                      <a:pt x="688753" y="497038"/>
                      <a:pt x="637755" y="473244"/>
                    </a:cubicBezTo>
                    <a:lnTo>
                      <a:pt x="14406" y="201606"/>
                    </a:lnTo>
                    <a:cubicBezTo>
                      <a:pt x="-9210" y="164029"/>
                      <a:pt x="-6631" y="131212"/>
                      <a:pt x="43573" y="117447"/>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29">
                <a:extLst>
                  <a:ext uri="{FF2B5EF4-FFF2-40B4-BE49-F238E27FC236}">
                    <a16:creationId xmlns:a16="http://schemas.microsoft.com/office/drawing/2014/main" id="{1EF319BC-B92C-8AAF-1599-647134308E8A}"/>
                  </a:ext>
                </a:extLst>
              </p:cNvPr>
              <p:cNvSpPr/>
              <p:nvPr/>
            </p:nvSpPr>
            <p:spPr>
              <a:xfrm>
                <a:off x="2507191" y="1390911"/>
                <a:ext cx="1148834" cy="339900"/>
              </a:xfrm>
              <a:custGeom>
                <a:avLst/>
                <a:gdLst>
                  <a:gd name="connsiteX0" fmla="*/ 0 w 1718503"/>
                  <a:gd name="connsiteY0" fmla="*/ 0 h 437631"/>
                  <a:gd name="connsiteX1" fmla="*/ 1718503 w 1718503"/>
                  <a:gd name="connsiteY1" fmla="*/ 0 h 437631"/>
                  <a:gd name="connsiteX2" fmla="*/ 1718503 w 1718503"/>
                  <a:gd name="connsiteY2" fmla="*/ 437631 h 437631"/>
                  <a:gd name="connsiteX3" fmla="*/ 0 w 1718503"/>
                  <a:gd name="connsiteY3" fmla="*/ 437631 h 437631"/>
                  <a:gd name="connsiteX4" fmla="*/ 0 w 1718503"/>
                  <a:gd name="connsiteY4" fmla="*/ 0 h 437631"/>
                  <a:gd name="connsiteX0" fmla="*/ 0 w 1718503"/>
                  <a:gd name="connsiteY0" fmla="*/ 259732 h 697363"/>
                  <a:gd name="connsiteX1" fmla="*/ 1220386 w 1718503"/>
                  <a:gd name="connsiteY1" fmla="*/ 0 h 697363"/>
                  <a:gd name="connsiteX2" fmla="*/ 1718503 w 1718503"/>
                  <a:gd name="connsiteY2" fmla="*/ 697363 h 697363"/>
                  <a:gd name="connsiteX3" fmla="*/ 0 w 1718503"/>
                  <a:gd name="connsiteY3" fmla="*/ 697363 h 697363"/>
                  <a:gd name="connsiteX4" fmla="*/ 0 w 1718503"/>
                  <a:gd name="connsiteY4" fmla="*/ 259732 h 697363"/>
                  <a:gd name="connsiteX0" fmla="*/ 0 w 1775430"/>
                  <a:gd name="connsiteY0" fmla="*/ 259732 h 697363"/>
                  <a:gd name="connsiteX1" fmla="*/ 1220386 w 1775430"/>
                  <a:gd name="connsiteY1" fmla="*/ 0 h 697363"/>
                  <a:gd name="connsiteX2" fmla="*/ 1775430 w 1775430"/>
                  <a:gd name="connsiteY2" fmla="*/ 412725 h 697363"/>
                  <a:gd name="connsiteX3" fmla="*/ 0 w 1775430"/>
                  <a:gd name="connsiteY3" fmla="*/ 697363 h 697363"/>
                  <a:gd name="connsiteX4" fmla="*/ 0 w 1775430"/>
                  <a:gd name="connsiteY4" fmla="*/ 259732 h 697363"/>
                  <a:gd name="connsiteX0" fmla="*/ 0 w 1775430"/>
                  <a:gd name="connsiteY0" fmla="*/ 259732 h 668899"/>
                  <a:gd name="connsiteX1" fmla="*/ 1220386 w 1775430"/>
                  <a:gd name="connsiteY1" fmla="*/ 0 h 668899"/>
                  <a:gd name="connsiteX2" fmla="*/ 1775430 w 1775430"/>
                  <a:gd name="connsiteY2" fmla="*/ 412725 h 668899"/>
                  <a:gd name="connsiteX3" fmla="*/ 373587 w 1775430"/>
                  <a:gd name="connsiteY3" fmla="*/ 668899 h 668899"/>
                  <a:gd name="connsiteX4" fmla="*/ 0 w 1775430"/>
                  <a:gd name="connsiteY4"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483885 w 1775430"/>
                  <a:gd name="connsiteY3" fmla="*/ 647552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775430 w 1775430"/>
                  <a:gd name="connsiteY2" fmla="*/ 412725 h 668899"/>
                  <a:gd name="connsiteX3" fmla="*/ 558602 w 1775430"/>
                  <a:gd name="connsiteY3" fmla="*/ 665341 h 668899"/>
                  <a:gd name="connsiteX4" fmla="*/ 373587 w 1775430"/>
                  <a:gd name="connsiteY4" fmla="*/ 668899 h 668899"/>
                  <a:gd name="connsiteX5" fmla="*/ 0 w 1775430"/>
                  <a:gd name="connsiteY5" fmla="*/ 259732 h 668899"/>
                  <a:gd name="connsiteX0" fmla="*/ 0 w 1775430"/>
                  <a:gd name="connsiteY0" fmla="*/ 259732 h 668899"/>
                  <a:gd name="connsiteX1" fmla="*/ 1220386 w 1775430"/>
                  <a:gd name="connsiteY1" fmla="*/ 0 h 668899"/>
                  <a:gd name="connsiteX2" fmla="*/ 1295103 w 1775430"/>
                  <a:gd name="connsiteY2" fmla="*/ 60485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775430 w 1775430"/>
                  <a:gd name="connsiteY3" fmla="*/ 412725 h 668899"/>
                  <a:gd name="connsiteX4" fmla="*/ 558602 w 1775430"/>
                  <a:gd name="connsiteY4" fmla="*/ 665341 h 668899"/>
                  <a:gd name="connsiteX5" fmla="*/ 373587 w 1775430"/>
                  <a:gd name="connsiteY5" fmla="*/ 668899 h 668899"/>
                  <a:gd name="connsiteX6" fmla="*/ 0 w 1775430"/>
                  <a:gd name="connsiteY6" fmla="*/ 259732 h 668899"/>
                  <a:gd name="connsiteX0" fmla="*/ 0 w 1775430"/>
                  <a:gd name="connsiteY0" fmla="*/ 259732 h 668899"/>
                  <a:gd name="connsiteX1" fmla="*/ 1220386 w 1775430"/>
                  <a:gd name="connsiteY1" fmla="*/ 0 h 668899"/>
                  <a:gd name="connsiteX2" fmla="*/ 1362705 w 1775430"/>
                  <a:gd name="connsiteY2" fmla="*/ 35580 h 668899"/>
                  <a:gd name="connsiteX3" fmla="*/ 1697155 w 1775430"/>
                  <a:gd name="connsiteY3" fmla="*/ 334450 h 668899"/>
                  <a:gd name="connsiteX4" fmla="*/ 1775430 w 1775430"/>
                  <a:gd name="connsiteY4" fmla="*/ 412725 h 668899"/>
                  <a:gd name="connsiteX5" fmla="*/ 558602 w 1775430"/>
                  <a:gd name="connsiteY5" fmla="*/ 665341 h 668899"/>
                  <a:gd name="connsiteX6" fmla="*/ 373587 w 1775430"/>
                  <a:gd name="connsiteY6" fmla="*/ 668899 h 668899"/>
                  <a:gd name="connsiteX7" fmla="*/ 0 w 1775430"/>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775430 w 1821684"/>
                  <a:gd name="connsiteY4" fmla="*/ 412725 h 668899"/>
                  <a:gd name="connsiteX5" fmla="*/ 558602 w 1821684"/>
                  <a:gd name="connsiteY5" fmla="*/ 665341 h 668899"/>
                  <a:gd name="connsiteX6" fmla="*/ 373587 w 1821684"/>
                  <a:gd name="connsiteY6" fmla="*/ 668899 h 668899"/>
                  <a:gd name="connsiteX7" fmla="*/ 0 w 1821684"/>
                  <a:gd name="connsiteY7" fmla="*/ 259732 h 668899"/>
                  <a:gd name="connsiteX0" fmla="*/ 0 w 1821684"/>
                  <a:gd name="connsiteY0" fmla="*/ 259732 h 668899"/>
                  <a:gd name="connsiteX1" fmla="*/ 1220386 w 1821684"/>
                  <a:gd name="connsiteY1" fmla="*/ 0 h 668899"/>
                  <a:gd name="connsiteX2" fmla="*/ 1362705 w 1821684"/>
                  <a:gd name="connsiteY2" fmla="*/ 35580 h 668899"/>
                  <a:gd name="connsiteX3" fmla="*/ 1821684 w 1821684"/>
                  <a:gd name="connsiteY3" fmla="*/ 316660 h 668899"/>
                  <a:gd name="connsiteX4" fmla="*/ 1814568 w 1821684"/>
                  <a:gd name="connsiteY4" fmla="*/ 405609 h 668899"/>
                  <a:gd name="connsiteX5" fmla="*/ 558602 w 1821684"/>
                  <a:gd name="connsiteY5" fmla="*/ 665341 h 668899"/>
                  <a:gd name="connsiteX6" fmla="*/ 373587 w 1821684"/>
                  <a:gd name="connsiteY6" fmla="*/ 668899 h 668899"/>
                  <a:gd name="connsiteX7" fmla="*/ 0 w 1821684"/>
                  <a:gd name="connsiteY7" fmla="*/ 259732 h 668899"/>
                  <a:gd name="connsiteX0" fmla="*/ 0 w 1850205"/>
                  <a:gd name="connsiteY0" fmla="*/ 259732 h 668899"/>
                  <a:gd name="connsiteX1" fmla="*/ 1220386 w 1850205"/>
                  <a:gd name="connsiteY1" fmla="*/ 0 h 668899"/>
                  <a:gd name="connsiteX2" fmla="*/ 1362705 w 1850205"/>
                  <a:gd name="connsiteY2" fmla="*/ 35580 h 668899"/>
                  <a:gd name="connsiteX3" fmla="*/ 1821684 w 1850205"/>
                  <a:gd name="connsiteY3" fmla="*/ 316660 h 668899"/>
                  <a:gd name="connsiteX4" fmla="*/ 1814568 w 1850205"/>
                  <a:gd name="connsiteY4" fmla="*/ 405609 h 668899"/>
                  <a:gd name="connsiteX5" fmla="*/ 558602 w 1850205"/>
                  <a:gd name="connsiteY5" fmla="*/ 665341 h 668899"/>
                  <a:gd name="connsiteX6" fmla="*/ 373587 w 1850205"/>
                  <a:gd name="connsiteY6" fmla="*/ 668899 h 668899"/>
                  <a:gd name="connsiteX7" fmla="*/ 0 w 1850205"/>
                  <a:gd name="connsiteY7" fmla="*/ 259732 h 668899"/>
                  <a:gd name="connsiteX0" fmla="*/ 0 w 1866261"/>
                  <a:gd name="connsiteY0" fmla="*/ 259732 h 668899"/>
                  <a:gd name="connsiteX1" fmla="*/ 1220386 w 1866261"/>
                  <a:gd name="connsiteY1" fmla="*/ 0 h 668899"/>
                  <a:gd name="connsiteX2" fmla="*/ 1362705 w 1866261"/>
                  <a:gd name="connsiteY2" fmla="*/ 35580 h 668899"/>
                  <a:gd name="connsiteX3" fmla="*/ 1821684 w 1866261"/>
                  <a:gd name="connsiteY3" fmla="*/ 316660 h 668899"/>
                  <a:gd name="connsiteX4" fmla="*/ 1814568 w 1866261"/>
                  <a:gd name="connsiteY4" fmla="*/ 405609 h 668899"/>
                  <a:gd name="connsiteX5" fmla="*/ 558602 w 1866261"/>
                  <a:gd name="connsiteY5" fmla="*/ 665341 h 668899"/>
                  <a:gd name="connsiteX6" fmla="*/ 373587 w 1866261"/>
                  <a:gd name="connsiteY6" fmla="*/ 668899 h 668899"/>
                  <a:gd name="connsiteX7" fmla="*/ 0 w 1866261"/>
                  <a:gd name="connsiteY7" fmla="*/ 259732 h 668899"/>
                  <a:gd name="connsiteX0" fmla="*/ 0 w 1866261"/>
                  <a:gd name="connsiteY0" fmla="*/ 259732 h 689872"/>
                  <a:gd name="connsiteX1" fmla="*/ 1220386 w 1866261"/>
                  <a:gd name="connsiteY1" fmla="*/ 0 h 689872"/>
                  <a:gd name="connsiteX2" fmla="*/ 1362705 w 1866261"/>
                  <a:gd name="connsiteY2" fmla="*/ 35580 h 689872"/>
                  <a:gd name="connsiteX3" fmla="*/ 1821684 w 1866261"/>
                  <a:gd name="connsiteY3" fmla="*/ 316660 h 689872"/>
                  <a:gd name="connsiteX4" fmla="*/ 1814568 w 1866261"/>
                  <a:gd name="connsiteY4" fmla="*/ 405609 h 689872"/>
                  <a:gd name="connsiteX5" fmla="*/ 558602 w 1866261"/>
                  <a:gd name="connsiteY5" fmla="*/ 665341 h 689872"/>
                  <a:gd name="connsiteX6" fmla="*/ 373587 w 1866261"/>
                  <a:gd name="connsiteY6" fmla="*/ 668899 h 689872"/>
                  <a:gd name="connsiteX7" fmla="*/ 0 w 1866261"/>
                  <a:gd name="connsiteY7" fmla="*/ 259732 h 689872"/>
                  <a:gd name="connsiteX0" fmla="*/ 0 w 1866261"/>
                  <a:gd name="connsiteY0" fmla="*/ 259732 h 701952"/>
                  <a:gd name="connsiteX1" fmla="*/ 1220386 w 1866261"/>
                  <a:gd name="connsiteY1" fmla="*/ 0 h 701952"/>
                  <a:gd name="connsiteX2" fmla="*/ 1362705 w 1866261"/>
                  <a:gd name="connsiteY2" fmla="*/ 35580 h 701952"/>
                  <a:gd name="connsiteX3" fmla="*/ 1821684 w 1866261"/>
                  <a:gd name="connsiteY3" fmla="*/ 316660 h 701952"/>
                  <a:gd name="connsiteX4" fmla="*/ 1814568 w 1866261"/>
                  <a:gd name="connsiteY4" fmla="*/ 405609 h 701952"/>
                  <a:gd name="connsiteX5" fmla="*/ 558602 w 1866261"/>
                  <a:gd name="connsiteY5" fmla="*/ 665341 h 701952"/>
                  <a:gd name="connsiteX6" fmla="*/ 373587 w 1866261"/>
                  <a:gd name="connsiteY6" fmla="*/ 668899 h 701952"/>
                  <a:gd name="connsiteX7" fmla="*/ 0 w 1866261"/>
                  <a:gd name="connsiteY7" fmla="*/ 259732 h 701952"/>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0 w 1866261"/>
                  <a:gd name="connsiteY7" fmla="*/ 259732 h 695183"/>
                  <a:gd name="connsiteX0" fmla="*/ 0 w 1866261"/>
                  <a:gd name="connsiteY0" fmla="*/ 259732 h 695183"/>
                  <a:gd name="connsiteX1" fmla="*/ 1220386 w 1866261"/>
                  <a:gd name="connsiteY1" fmla="*/ 0 h 695183"/>
                  <a:gd name="connsiteX2" fmla="*/ 1362705 w 1866261"/>
                  <a:gd name="connsiteY2" fmla="*/ 35580 h 695183"/>
                  <a:gd name="connsiteX3" fmla="*/ 1821684 w 1866261"/>
                  <a:gd name="connsiteY3" fmla="*/ 316660 h 695183"/>
                  <a:gd name="connsiteX4" fmla="*/ 1814568 w 1866261"/>
                  <a:gd name="connsiteY4" fmla="*/ 405609 h 695183"/>
                  <a:gd name="connsiteX5" fmla="*/ 558602 w 1866261"/>
                  <a:gd name="connsiteY5" fmla="*/ 665341 h 695183"/>
                  <a:gd name="connsiteX6" fmla="*/ 373587 w 1866261"/>
                  <a:gd name="connsiteY6" fmla="*/ 668899 h 695183"/>
                  <a:gd name="connsiteX7" fmla="*/ 53370 w 1866261"/>
                  <a:gd name="connsiteY7" fmla="*/ 313102 h 695183"/>
                  <a:gd name="connsiteX8" fmla="*/ 0 w 1866261"/>
                  <a:gd name="connsiteY8" fmla="*/ 259732 h 695183"/>
                  <a:gd name="connsiteX0" fmla="*/ 46254 w 1912515"/>
                  <a:gd name="connsiteY0" fmla="*/ 259732 h 695183"/>
                  <a:gd name="connsiteX1" fmla="*/ 1266640 w 1912515"/>
                  <a:gd name="connsiteY1" fmla="*/ 0 h 695183"/>
                  <a:gd name="connsiteX2" fmla="*/ 1408959 w 1912515"/>
                  <a:gd name="connsiteY2" fmla="*/ 35580 h 695183"/>
                  <a:gd name="connsiteX3" fmla="*/ 1867938 w 1912515"/>
                  <a:gd name="connsiteY3" fmla="*/ 316660 h 695183"/>
                  <a:gd name="connsiteX4" fmla="*/ 1860822 w 1912515"/>
                  <a:gd name="connsiteY4" fmla="*/ 405609 h 695183"/>
                  <a:gd name="connsiteX5" fmla="*/ 604856 w 1912515"/>
                  <a:gd name="connsiteY5" fmla="*/ 665341 h 695183"/>
                  <a:gd name="connsiteX6" fmla="*/ 419841 w 1912515"/>
                  <a:gd name="connsiteY6" fmla="*/ 668899 h 695183"/>
                  <a:gd name="connsiteX7" fmla="*/ 0 w 1912515"/>
                  <a:gd name="connsiteY7" fmla="*/ 352239 h 695183"/>
                  <a:gd name="connsiteX8" fmla="*/ 46254 w 1912515"/>
                  <a:gd name="connsiteY8" fmla="*/ 259732 h 695183"/>
                  <a:gd name="connsiteX0" fmla="*/ 54769 w 1921030"/>
                  <a:gd name="connsiteY0" fmla="*/ 259732 h 695183"/>
                  <a:gd name="connsiteX1" fmla="*/ 1275155 w 1921030"/>
                  <a:gd name="connsiteY1" fmla="*/ 0 h 695183"/>
                  <a:gd name="connsiteX2" fmla="*/ 1417474 w 1921030"/>
                  <a:gd name="connsiteY2" fmla="*/ 35580 h 695183"/>
                  <a:gd name="connsiteX3" fmla="*/ 1876453 w 1921030"/>
                  <a:gd name="connsiteY3" fmla="*/ 316660 h 695183"/>
                  <a:gd name="connsiteX4" fmla="*/ 1869337 w 1921030"/>
                  <a:gd name="connsiteY4" fmla="*/ 405609 h 695183"/>
                  <a:gd name="connsiteX5" fmla="*/ 613371 w 1921030"/>
                  <a:gd name="connsiteY5" fmla="*/ 665341 h 695183"/>
                  <a:gd name="connsiteX6" fmla="*/ 428356 w 1921030"/>
                  <a:gd name="connsiteY6" fmla="*/ 668899 h 695183"/>
                  <a:gd name="connsiteX7" fmla="*/ 8515 w 1921030"/>
                  <a:gd name="connsiteY7" fmla="*/ 352239 h 695183"/>
                  <a:gd name="connsiteX8" fmla="*/ 54769 w 1921030"/>
                  <a:gd name="connsiteY8" fmla="*/ 259732 h 695183"/>
                  <a:gd name="connsiteX0" fmla="*/ 58275 w 1924536"/>
                  <a:gd name="connsiteY0" fmla="*/ 259732 h 695183"/>
                  <a:gd name="connsiteX1" fmla="*/ 1278661 w 1924536"/>
                  <a:gd name="connsiteY1" fmla="*/ 0 h 695183"/>
                  <a:gd name="connsiteX2" fmla="*/ 1420980 w 1924536"/>
                  <a:gd name="connsiteY2" fmla="*/ 35580 h 695183"/>
                  <a:gd name="connsiteX3" fmla="*/ 1879959 w 1924536"/>
                  <a:gd name="connsiteY3" fmla="*/ 316660 h 695183"/>
                  <a:gd name="connsiteX4" fmla="*/ 1872843 w 1924536"/>
                  <a:gd name="connsiteY4" fmla="*/ 405609 h 695183"/>
                  <a:gd name="connsiteX5" fmla="*/ 616877 w 1924536"/>
                  <a:gd name="connsiteY5" fmla="*/ 665341 h 695183"/>
                  <a:gd name="connsiteX6" fmla="*/ 431862 w 1924536"/>
                  <a:gd name="connsiteY6" fmla="*/ 668899 h 695183"/>
                  <a:gd name="connsiteX7" fmla="*/ 12021 w 1924536"/>
                  <a:gd name="connsiteY7" fmla="*/ 352239 h 695183"/>
                  <a:gd name="connsiteX8" fmla="*/ 58275 w 1924536"/>
                  <a:gd name="connsiteY8" fmla="*/ 259732 h 695183"/>
                  <a:gd name="connsiteX0" fmla="*/ 62914 w 1929175"/>
                  <a:gd name="connsiteY0" fmla="*/ 259732 h 695183"/>
                  <a:gd name="connsiteX1" fmla="*/ 1283300 w 1929175"/>
                  <a:gd name="connsiteY1" fmla="*/ 0 h 695183"/>
                  <a:gd name="connsiteX2" fmla="*/ 1425619 w 1929175"/>
                  <a:gd name="connsiteY2" fmla="*/ 35580 h 695183"/>
                  <a:gd name="connsiteX3" fmla="*/ 1884598 w 1929175"/>
                  <a:gd name="connsiteY3" fmla="*/ 316660 h 695183"/>
                  <a:gd name="connsiteX4" fmla="*/ 1877482 w 1929175"/>
                  <a:gd name="connsiteY4" fmla="*/ 405609 h 695183"/>
                  <a:gd name="connsiteX5" fmla="*/ 621516 w 1929175"/>
                  <a:gd name="connsiteY5" fmla="*/ 665341 h 695183"/>
                  <a:gd name="connsiteX6" fmla="*/ 436501 w 1929175"/>
                  <a:gd name="connsiteY6" fmla="*/ 668899 h 695183"/>
                  <a:gd name="connsiteX7" fmla="*/ 16660 w 1929175"/>
                  <a:gd name="connsiteY7" fmla="*/ 352239 h 695183"/>
                  <a:gd name="connsiteX8" fmla="*/ 62914 w 1929175"/>
                  <a:gd name="connsiteY8" fmla="*/ 259732 h 695183"/>
                  <a:gd name="connsiteX0" fmla="*/ 64208 w 1930469"/>
                  <a:gd name="connsiteY0" fmla="*/ 259732 h 695183"/>
                  <a:gd name="connsiteX1" fmla="*/ 1284594 w 1930469"/>
                  <a:gd name="connsiteY1" fmla="*/ 0 h 695183"/>
                  <a:gd name="connsiteX2" fmla="*/ 1426913 w 1930469"/>
                  <a:gd name="connsiteY2" fmla="*/ 35580 h 695183"/>
                  <a:gd name="connsiteX3" fmla="*/ 1885892 w 1930469"/>
                  <a:gd name="connsiteY3" fmla="*/ 316660 h 695183"/>
                  <a:gd name="connsiteX4" fmla="*/ 1878776 w 1930469"/>
                  <a:gd name="connsiteY4" fmla="*/ 405609 h 695183"/>
                  <a:gd name="connsiteX5" fmla="*/ 622810 w 1930469"/>
                  <a:gd name="connsiteY5" fmla="*/ 665341 h 695183"/>
                  <a:gd name="connsiteX6" fmla="*/ 437795 w 1930469"/>
                  <a:gd name="connsiteY6" fmla="*/ 668899 h 695183"/>
                  <a:gd name="connsiteX7" fmla="*/ 17954 w 1930469"/>
                  <a:gd name="connsiteY7" fmla="*/ 352239 h 695183"/>
                  <a:gd name="connsiteX8" fmla="*/ 64208 w 1930469"/>
                  <a:gd name="connsiteY8" fmla="*/ 259732 h 695183"/>
                  <a:gd name="connsiteX0" fmla="*/ 64208 w 1930469"/>
                  <a:gd name="connsiteY0" fmla="*/ 264955 h 700406"/>
                  <a:gd name="connsiteX1" fmla="*/ 1284594 w 1930469"/>
                  <a:gd name="connsiteY1" fmla="*/ 5223 h 700406"/>
                  <a:gd name="connsiteX2" fmla="*/ 1426913 w 1930469"/>
                  <a:gd name="connsiteY2" fmla="*/ 40803 h 700406"/>
                  <a:gd name="connsiteX3" fmla="*/ 1885892 w 1930469"/>
                  <a:gd name="connsiteY3" fmla="*/ 321883 h 700406"/>
                  <a:gd name="connsiteX4" fmla="*/ 1878776 w 1930469"/>
                  <a:gd name="connsiteY4" fmla="*/ 410832 h 700406"/>
                  <a:gd name="connsiteX5" fmla="*/ 622810 w 1930469"/>
                  <a:gd name="connsiteY5" fmla="*/ 670564 h 700406"/>
                  <a:gd name="connsiteX6" fmla="*/ 437795 w 1930469"/>
                  <a:gd name="connsiteY6" fmla="*/ 674122 h 700406"/>
                  <a:gd name="connsiteX7" fmla="*/ 17954 w 1930469"/>
                  <a:gd name="connsiteY7" fmla="*/ 357462 h 700406"/>
                  <a:gd name="connsiteX8" fmla="*/ 64208 w 1930469"/>
                  <a:gd name="connsiteY8" fmla="*/ 264955 h 700406"/>
                  <a:gd name="connsiteX0" fmla="*/ 64208 w 1930469"/>
                  <a:gd name="connsiteY0" fmla="*/ 266849 h 702300"/>
                  <a:gd name="connsiteX1" fmla="*/ 1284594 w 1930469"/>
                  <a:gd name="connsiteY1" fmla="*/ 7117 h 702300"/>
                  <a:gd name="connsiteX2" fmla="*/ 1426913 w 1930469"/>
                  <a:gd name="connsiteY2" fmla="*/ 42697 h 702300"/>
                  <a:gd name="connsiteX3" fmla="*/ 1885892 w 1930469"/>
                  <a:gd name="connsiteY3" fmla="*/ 323777 h 702300"/>
                  <a:gd name="connsiteX4" fmla="*/ 1878776 w 1930469"/>
                  <a:gd name="connsiteY4" fmla="*/ 412726 h 702300"/>
                  <a:gd name="connsiteX5" fmla="*/ 622810 w 1930469"/>
                  <a:gd name="connsiteY5" fmla="*/ 672458 h 702300"/>
                  <a:gd name="connsiteX6" fmla="*/ 437795 w 1930469"/>
                  <a:gd name="connsiteY6" fmla="*/ 676016 h 702300"/>
                  <a:gd name="connsiteX7" fmla="*/ 17954 w 1930469"/>
                  <a:gd name="connsiteY7" fmla="*/ 359356 h 702300"/>
                  <a:gd name="connsiteX8" fmla="*/ 64208 w 1930469"/>
                  <a:gd name="connsiteY8" fmla="*/ 266849 h 702300"/>
                  <a:gd name="connsiteX0" fmla="*/ 64208 w 1930469"/>
                  <a:gd name="connsiteY0" fmla="*/ 267931 h 703382"/>
                  <a:gd name="connsiteX1" fmla="*/ 1284594 w 1930469"/>
                  <a:gd name="connsiteY1" fmla="*/ 8199 h 703382"/>
                  <a:gd name="connsiteX2" fmla="*/ 1426913 w 1930469"/>
                  <a:gd name="connsiteY2" fmla="*/ 43779 h 703382"/>
                  <a:gd name="connsiteX3" fmla="*/ 1885892 w 1930469"/>
                  <a:gd name="connsiteY3" fmla="*/ 324859 h 703382"/>
                  <a:gd name="connsiteX4" fmla="*/ 1878776 w 1930469"/>
                  <a:gd name="connsiteY4" fmla="*/ 413808 h 703382"/>
                  <a:gd name="connsiteX5" fmla="*/ 622810 w 1930469"/>
                  <a:gd name="connsiteY5" fmla="*/ 673540 h 703382"/>
                  <a:gd name="connsiteX6" fmla="*/ 437795 w 1930469"/>
                  <a:gd name="connsiteY6" fmla="*/ 677098 h 703382"/>
                  <a:gd name="connsiteX7" fmla="*/ 17954 w 1930469"/>
                  <a:gd name="connsiteY7" fmla="*/ 360438 h 703382"/>
                  <a:gd name="connsiteX8" fmla="*/ 64208 w 1930469"/>
                  <a:gd name="connsiteY8" fmla="*/ 267931 h 703382"/>
                  <a:gd name="connsiteX0" fmla="*/ 64208 w 1930469"/>
                  <a:gd name="connsiteY0" fmla="*/ 263346 h 698797"/>
                  <a:gd name="connsiteX1" fmla="*/ 1284594 w 1930469"/>
                  <a:gd name="connsiteY1" fmla="*/ 3614 h 698797"/>
                  <a:gd name="connsiteX2" fmla="*/ 1426913 w 1930469"/>
                  <a:gd name="connsiteY2" fmla="*/ 39194 h 698797"/>
                  <a:gd name="connsiteX3" fmla="*/ 1885892 w 1930469"/>
                  <a:gd name="connsiteY3" fmla="*/ 320274 h 698797"/>
                  <a:gd name="connsiteX4" fmla="*/ 1878776 w 1930469"/>
                  <a:gd name="connsiteY4" fmla="*/ 409223 h 698797"/>
                  <a:gd name="connsiteX5" fmla="*/ 622810 w 1930469"/>
                  <a:gd name="connsiteY5" fmla="*/ 668955 h 698797"/>
                  <a:gd name="connsiteX6" fmla="*/ 437795 w 1930469"/>
                  <a:gd name="connsiteY6" fmla="*/ 672513 h 698797"/>
                  <a:gd name="connsiteX7" fmla="*/ 17954 w 1930469"/>
                  <a:gd name="connsiteY7" fmla="*/ 355853 h 698797"/>
                  <a:gd name="connsiteX8" fmla="*/ 64208 w 1930469"/>
                  <a:gd name="connsiteY8" fmla="*/ 263346 h 698797"/>
                  <a:gd name="connsiteX0" fmla="*/ 64208 w 1930469"/>
                  <a:gd name="connsiteY0" fmla="*/ 234210 h 669661"/>
                  <a:gd name="connsiteX1" fmla="*/ 1226537 w 1930469"/>
                  <a:gd name="connsiteY1" fmla="*/ 57935 h 669661"/>
                  <a:gd name="connsiteX2" fmla="*/ 1426913 w 1930469"/>
                  <a:gd name="connsiteY2" fmla="*/ 10058 h 669661"/>
                  <a:gd name="connsiteX3" fmla="*/ 1885892 w 1930469"/>
                  <a:gd name="connsiteY3" fmla="*/ 291138 h 669661"/>
                  <a:gd name="connsiteX4" fmla="*/ 1878776 w 1930469"/>
                  <a:gd name="connsiteY4" fmla="*/ 380087 h 669661"/>
                  <a:gd name="connsiteX5" fmla="*/ 622810 w 1930469"/>
                  <a:gd name="connsiteY5" fmla="*/ 639819 h 669661"/>
                  <a:gd name="connsiteX6" fmla="*/ 437795 w 1930469"/>
                  <a:gd name="connsiteY6" fmla="*/ 643377 h 669661"/>
                  <a:gd name="connsiteX7" fmla="*/ 17954 w 1930469"/>
                  <a:gd name="connsiteY7" fmla="*/ 326717 h 669661"/>
                  <a:gd name="connsiteX8" fmla="*/ 64208 w 1930469"/>
                  <a:gd name="connsiteY8" fmla="*/ 234210 h 669661"/>
                  <a:gd name="connsiteX0" fmla="*/ 64208 w 1930469"/>
                  <a:gd name="connsiteY0" fmla="*/ 179889 h 615340"/>
                  <a:gd name="connsiteX1" fmla="*/ 1226537 w 1930469"/>
                  <a:gd name="connsiteY1" fmla="*/ 3614 h 615340"/>
                  <a:gd name="connsiteX2" fmla="*/ 1368856 w 1930469"/>
                  <a:gd name="connsiteY2" fmla="*/ 39194 h 615340"/>
                  <a:gd name="connsiteX3" fmla="*/ 1885892 w 1930469"/>
                  <a:gd name="connsiteY3" fmla="*/ 236817 h 615340"/>
                  <a:gd name="connsiteX4" fmla="*/ 1878776 w 1930469"/>
                  <a:gd name="connsiteY4" fmla="*/ 325766 h 615340"/>
                  <a:gd name="connsiteX5" fmla="*/ 622810 w 1930469"/>
                  <a:gd name="connsiteY5" fmla="*/ 585498 h 615340"/>
                  <a:gd name="connsiteX6" fmla="*/ 437795 w 1930469"/>
                  <a:gd name="connsiteY6" fmla="*/ 589056 h 615340"/>
                  <a:gd name="connsiteX7" fmla="*/ 17954 w 1930469"/>
                  <a:gd name="connsiteY7" fmla="*/ 272396 h 615340"/>
                  <a:gd name="connsiteX8" fmla="*/ 64208 w 1930469"/>
                  <a:gd name="connsiteY8" fmla="*/ 179889 h 615340"/>
                  <a:gd name="connsiteX0" fmla="*/ 64208 w 1899038"/>
                  <a:gd name="connsiteY0" fmla="*/ 179889 h 615340"/>
                  <a:gd name="connsiteX1" fmla="*/ 1226537 w 1899038"/>
                  <a:gd name="connsiteY1" fmla="*/ 3614 h 615340"/>
                  <a:gd name="connsiteX2" fmla="*/ 1368856 w 1899038"/>
                  <a:gd name="connsiteY2" fmla="*/ 39194 h 615340"/>
                  <a:gd name="connsiteX3" fmla="*/ 1740749 w 1899038"/>
                  <a:gd name="connsiteY3" fmla="*/ 283989 h 615340"/>
                  <a:gd name="connsiteX4" fmla="*/ 1878776 w 1899038"/>
                  <a:gd name="connsiteY4" fmla="*/ 325766 h 615340"/>
                  <a:gd name="connsiteX5" fmla="*/ 622810 w 1899038"/>
                  <a:gd name="connsiteY5" fmla="*/ 585498 h 615340"/>
                  <a:gd name="connsiteX6" fmla="*/ 437795 w 1899038"/>
                  <a:gd name="connsiteY6" fmla="*/ 589056 h 615340"/>
                  <a:gd name="connsiteX7" fmla="*/ 17954 w 1899038"/>
                  <a:gd name="connsiteY7" fmla="*/ 272396 h 615340"/>
                  <a:gd name="connsiteX8" fmla="*/ 64208 w 1899038"/>
                  <a:gd name="connsiteY8" fmla="*/ 179889 h 615340"/>
                  <a:gd name="connsiteX0" fmla="*/ 64208 w 1803053"/>
                  <a:gd name="connsiteY0" fmla="*/ 179889 h 615340"/>
                  <a:gd name="connsiteX1" fmla="*/ 1226537 w 1803053"/>
                  <a:gd name="connsiteY1" fmla="*/ 3614 h 615340"/>
                  <a:gd name="connsiteX2" fmla="*/ 1368856 w 1803053"/>
                  <a:gd name="connsiteY2" fmla="*/ 39194 h 615340"/>
                  <a:gd name="connsiteX3" fmla="*/ 1740749 w 1803053"/>
                  <a:gd name="connsiteY3" fmla="*/ 283989 h 615340"/>
                  <a:gd name="connsiteX4" fmla="*/ 1762661 w 1803053"/>
                  <a:gd name="connsiteY4" fmla="*/ 383824 h 615340"/>
                  <a:gd name="connsiteX5" fmla="*/ 622810 w 1803053"/>
                  <a:gd name="connsiteY5" fmla="*/ 585498 h 615340"/>
                  <a:gd name="connsiteX6" fmla="*/ 437795 w 1803053"/>
                  <a:gd name="connsiteY6" fmla="*/ 589056 h 615340"/>
                  <a:gd name="connsiteX7" fmla="*/ 17954 w 1803053"/>
                  <a:gd name="connsiteY7" fmla="*/ 272396 h 615340"/>
                  <a:gd name="connsiteX8" fmla="*/ 64208 w 1803053"/>
                  <a:gd name="connsiteY8" fmla="*/ 179889 h 615340"/>
                  <a:gd name="connsiteX0" fmla="*/ 64208 w 1803053"/>
                  <a:gd name="connsiteY0" fmla="*/ 179889 h 632179"/>
                  <a:gd name="connsiteX1" fmla="*/ 1226537 w 1803053"/>
                  <a:gd name="connsiteY1" fmla="*/ 3614 h 632179"/>
                  <a:gd name="connsiteX2" fmla="*/ 1368856 w 1803053"/>
                  <a:gd name="connsiteY2" fmla="*/ 39194 h 632179"/>
                  <a:gd name="connsiteX3" fmla="*/ 1740749 w 1803053"/>
                  <a:gd name="connsiteY3" fmla="*/ 283989 h 632179"/>
                  <a:gd name="connsiteX4" fmla="*/ 1762661 w 1803053"/>
                  <a:gd name="connsiteY4" fmla="*/ 383824 h 632179"/>
                  <a:gd name="connsiteX5" fmla="*/ 639479 w 1803053"/>
                  <a:gd name="connsiteY5" fmla="*/ 611692 h 632179"/>
                  <a:gd name="connsiteX6" fmla="*/ 437795 w 1803053"/>
                  <a:gd name="connsiteY6" fmla="*/ 589056 h 632179"/>
                  <a:gd name="connsiteX7" fmla="*/ 17954 w 1803053"/>
                  <a:gd name="connsiteY7" fmla="*/ 272396 h 632179"/>
                  <a:gd name="connsiteX8" fmla="*/ 64208 w 1803053"/>
                  <a:gd name="connsiteY8" fmla="*/ 179889 h 632179"/>
                  <a:gd name="connsiteX0" fmla="*/ 64208 w 1803053"/>
                  <a:gd name="connsiteY0" fmla="*/ 179889 h 634963"/>
                  <a:gd name="connsiteX1" fmla="*/ 1226537 w 1803053"/>
                  <a:gd name="connsiteY1" fmla="*/ 3614 h 634963"/>
                  <a:gd name="connsiteX2" fmla="*/ 1368856 w 1803053"/>
                  <a:gd name="connsiteY2" fmla="*/ 39194 h 634963"/>
                  <a:gd name="connsiteX3" fmla="*/ 1740749 w 1803053"/>
                  <a:gd name="connsiteY3" fmla="*/ 283989 h 634963"/>
                  <a:gd name="connsiteX4" fmla="*/ 1762661 w 1803053"/>
                  <a:gd name="connsiteY4" fmla="*/ 383824 h 634963"/>
                  <a:gd name="connsiteX5" fmla="*/ 639479 w 1803053"/>
                  <a:gd name="connsiteY5" fmla="*/ 611692 h 634963"/>
                  <a:gd name="connsiteX6" fmla="*/ 447320 w 1803053"/>
                  <a:gd name="connsiteY6" fmla="*/ 598581 h 634963"/>
                  <a:gd name="connsiteX7" fmla="*/ 17954 w 1803053"/>
                  <a:gd name="connsiteY7" fmla="*/ 272396 h 634963"/>
                  <a:gd name="connsiteX8" fmla="*/ 64208 w 1803053"/>
                  <a:gd name="connsiteY8" fmla="*/ 179889 h 634963"/>
                  <a:gd name="connsiteX0" fmla="*/ 64208 w 1803053"/>
                  <a:gd name="connsiteY0" fmla="*/ 179889 h 630806"/>
                  <a:gd name="connsiteX1" fmla="*/ 1226537 w 1803053"/>
                  <a:gd name="connsiteY1" fmla="*/ 3614 h 630806"/>
                  <a:gd name="connsiteX2" fmla="*/ 1368856 w 1803053"/>
                  <a:gd name="connsiteY2" fmla="*/ 39194 h 630806"/>
                  <a:gd name="connsiteX3" fmla="*/ 1740749 w 1803053"/>
                  <a:gd name="connsiteY3" fmla="*/ 283989 h 630806"/>
                  <a:gd name="connsiteX4" fmla="*/ 1762661 w 1803053"/>
                  <a:gd name="connsiteY4" fmla="*/ 383824 h 630806"/>
                  <a:gd name="connsiteX5" fmla="*/ 639479 w 1803053"/>
                  <a:gd name="connsiteY5" fmla="*/ 611692 h 630806"/>
                  <a:gd name="connsiteX6" fmla="*/ 447320 w 1803053"/>
                  <a:gd name="connsiteY6" fmla="*/ 598581 h 630806"/>
                  <a:gd name="connsiteX7" fmla="*/ 17954 w 1803053"/>
                  <a:gd name="connsiteY7" fmla="*/ 272396 h 630806"/>
                  <a:gd name="connsiteX8" fmla="*/ 64208 w 1803053"/>
                  <a:gd name="connsiteY8" fmla="*/ 179889 h 630806"/>
                  <a:gd name="connsiteX0" fmla="*/ 64208 w 1779586"/>
                  <a:gd name="connsiteY0" fmla="*/ 179889 h 630806"/>
                  <a:gd name="connsiteX1" fmla="*/ 1226537 w 1779586"/>
                  <a:gd name="connsiteY1" fmla="*/ 3614 h 630806"/>
                  <a:gd name="connsiteX2" fmla="*/ 1368856 w 1779586"/>
                  <a:gd name="connsiteY2" fmla="*/ 39194 h 630806"/>
                  <a:gd name="connsiteX3" fmla="*/ 1740749 w 1779586"/>
                  <a:gd name="connsiteY3" fmla="*/ 283989 h 630806"/>
                  <a:gd name="connsiteX4" fmla="*/ 1722179 w 1779586"/>
                  <a:gd name="connsiteY4" fmla="*/ 390968 h 630806"/>
                  <a:gd name="connsiteX5" fmla="*/ 639479 w 1779586"/>
                  <a:gd name="connsiteY5" fmla="*/ 611692 h 630806"/>
                  <a:gd name="connsiteX6" fmla="*/ 447320 w 1779586"/>
                  <a:gd name="connsiteY6" fmla="*/ 598581 h 630806"/>
                  <a:gd name="connsiteX7" fmla="*/ 17954 w 1779586"/>
                  <a:gd name="connsiteY7" fmla="*/ 272396 h 630806"/>
                  <a:gd name="connsiteX8" fmla="*/ 64208 w 1779586"/>
                  <a:gd name="connsiteY8" fmla="*/ 179889 h 630806"/>
                  <a:gd name="connsiteX0" fmla="*/ 64208 w 1791141"/>
                  <a:gd name="connsiteY0" fmla="*/ 179889 h 630806"/>
                  <a:gd name="connsiteX1" fmla="*/ 1226537 w 1791141"/>
                  <a:gd name="connsiteY1" fmla="*/ 3614 h 630806"/>
                  <a:gd name="connsiteX2" fmla="*/ 1368856 w 1791141"/>
                  <a:gd name="connsiteY2" fmla="*/ 39194 h 630806"/>
                  <a:gd name="connsiteX3" fmla="*/ 1740749 w 1791141"/>
                  <a:gd name="connsiteY3" fmla="*/ 283989 h 630806"/>
                  <a:gd name="connsiteX4" fmla="*/ 1722179 w 1791141"/>
                  <a:gd name="connsiteY4" fmla="*/ 390968 h 630806"/>
                  <a:gd name="connsiteX5" fmla="*/ 639479 w 1791141"/>
                  <a:gd name="connsiteY5" fmla="*/ 611692 h 630806"/>
                  <a:gd name="connsiteX6" fmla="*/ 447320 w 1791141"/>
                  <a:gd name="connsiteY6" fmla="*/ 598581 h 630806"/>
                  <a:gd name="connsiteX7" fmla="*/ 17954 w 1791141"/>
                  <a:gd name="connsiteY7" fmla="*/ 272396 h 630806"/>
                  <a:gd name="connsiteX8" fmla="*/ 64208 w 1791141"/>
                  <a:gd name="connsiteY8" fmla="*/ 179889 h 630806"/>
                  <a:gd name="connsiteX0" fmla="*/ 64208 w 1800990"/>
                  <a:gd name="connsiteY0" fmla="*/ 179889 h 630806"/>
                  <a:gd name="connsiteX1" fmla="*/ 1226537 w 1800990"/>
                  <a:gd name="connsiteY1" fmla="*/ 3614 h 630806"/>
                  <a:gd name="connsiteX2" fmla="*/ 1368856 w 1800990"/>
                  <a:gd name="connsiteY2" fmla="*/ 39194 h 630806"/>
                  <a:gd name="connsiteX3" fmla="*/ 1740749 w 1800990"/>
                  <a:gd name="connsiteY3" fmla="*/ 283989 h 630806"/>
                  <a:gd name="connsiteX4" fmla="*/ 1722179 w 1800990"/>
                  <a:gd name="connsiteY4" fmla="*/ 390968 h 630806"/>
                  <a:gd name="connsiteX5" fmla="*/ 639479 w 1800990"/>
                  <a:gd name="connsiteY5" fmla="*/ 611692 h 630806"/>
                  <a:gd name="connsiteX6" fmla="*/ 447320 w 1800990"/>
                  <a:gd name="connsiteY6" fmla="*/ 598581 h 630806"/>
                  <a:gd name="connsiteX7" fmla="*/ 17954 w 1800990"/>
                  <a:gd name="connsiteY7" fmla="*/ 272396 h 630806"/>
                  <a:gd name="connsiteX8" fmla="*/ 64208 w 1800990"/>
                  <a:gd name="connsiteY8" fmla="*/ 179889 h 630806"/>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208 w 1800990"/>
                  <a:gd name="connsiteY0" fmla="*/ 177906 h 628823"/>
                  <a:gd name="connsiteX1" fmla="*/ 1231299 w 1800990"/>
                  <a:gd name="connsiteY1" fmla="*/ 4012 h 628823"/>
                  <a:gd name="connsiteX2" fmla="*/ 1368856 w 1800990"/>
                  <a:gd name="connsiteY2" fmla="*/ 37211 h 628823"/>
                  <a:gd name="connsiteX3" fmla="*/ 1740749 w 1800990"/>
                  <a:gd name="connsiteY3" fmla="*/ 282006 h 628823"/>
                  <a:gd name="connsiteX4" fmla="*/ 1722179 w 1800990"/>
                  <a:gd name="connsiteY4" fmla="*/ 388985 h 628823"/>
                  <a:gd name="connsiteX5" fmla="*/ 639479 w 1800990"/>
                  <a:gd name="connsiteY5" fmla="*/ 609709 h 628823"/>
                  <a:gd name="connsiteX6" fmla="*/ 447320 w 1800990"/>
                  <a:gd name="connsiteY6" fmla="*/ 596598 h 628823"/>
                  <a:gd name="connsiteX7" fmla="*/ 17954 w 1800990"/>
                  <a:gd name="connsiteY7" fmla="*/ 270413 h 628823"/>
                  <a:gd name="connsiteX8" fmla="*/ 64208 w 1800990"/>
                  <a:gd name="connsiteY8" fmla="*/ 177906 h 628823"/>
                  <a:gd name="connsiteX0" fmla="*/ 64672 w 1801454"/>
                  <a:gd name="connsiteY0" fmla="*/ 177906 h 628823"/>
                  <a:gd name="connsiteX1" fmla="*/ 1231763 w 1801454"/>
                  <a:gd name="connsiteY1" fmla="*/ 4012 h 628823"/>
                  <a:gd name="connsiteX2" fmla="*/ 1369320 w 1801454"/>
                  <a:gd name="connsiteY2" fmla="*/ 37211 h 628823"/>
                  <a:gd name="connsiteX3" fmla="*/ 1741213 w 1801454"/>
                  <a:gd name="connsiteY3" fmla="*/ 282006 h 628823"/>
                  <a:gd name="connsiteX4" fmla="*/ 1722643 w 1801454"/>
                  <a:gd name="connsiteY4" fmla="*/ 388985 h 628823"/>
                  <a:gd name="connsiteX5" fmla="*/ 639943 w 1801454"/>
                  <a:gd name="connsiteY5" fmla="*/ 609709 h 628823"/>
                  <a:gd name="connsiteX6" fmla="*/ 447784 w 1801454"/>
                  <a:gd name="connsiteY6" fmla="*/ 596598 h 628823"/>
                  <a:gd name="connsiteX7" fmla="*/ 18418 w 1801454"/>
                  <a:gd name="connsiteY7" fmla="*/ 270413 h 628823"/>
                  <a:gd name="connsiteX8" fmla="*/ 64672 w 1801454"/>
                  <a:gd name="connsiteY8" fmla="*/ 177906 h 628823"/>
                  <a:gd name="connsiteX0" fmla="*/ 64672 w 1801454"/>
                  <a:gd name="connsiteY0" fmla="*/ 177906 h 626759"/>
                  <a:gd name="connsiteX1" fmla="*/ 1231763 w 1801454"/>
                  <a:gd name="connsiteY1" fmla="*/ 4012 h 626759"/>
                  <a:gd name="connsiteX2" fmla="*/ 1369320 w 1801454"/>
                  <a:gd name="connsiteY2" fmla="*/ 37211 h 626759"/>
                  <a:gd name="connsiteX3" fmla="*/ 1741213 w 1801454"/>
                  <a:gd name="connsiteY3" fmla="*/ 282006 h 626759"/>
                  <a:gd name="connsiteX4" fmla="*/ 1722643 w 1801454"/>
                  <a:gd name="connsiteY4" fmla="*/ 388985 h 626759"/>
                  <a:gd name="connsiteX5" fmla="*/ 639943 w 1801454"/>
                  <a:gd name="connsiteY5" fmla="*/ 609709 h 626759"/>
                  <a:gd name="connsiteX6" fmla="*/ 447784 w 1801454"/>
                  <a:gd name="connsiteY6" fmla="*/ 596598 h 626759"/>
                  <a:gd name="connsiteX7" fmla="*/ 18418 w 1801454"/>
                  <a:gd name="connsiteY7" fmla="*/ 270413 h 626759"/>
                  <a:gd name="connsiteX8" fmla="*/ 64672 w 1801454"/>
                  <a:gd name="connsiteY8" fmla="*/ 177906 h 626759"/>
                  <a:gd name="connsiteX0" fmla="*/ 64672 w 1801454"/>
                  <a:gd name="connsiteY0" fmla="*/ 177906 h 615699"/>
                  <a:gd name="connsiteX1" fmla="*/ 1231763 w 1801454"/>
                  <a:gd name="connsiteY1" fmla="*/ 4012 h 615699"/>
                  <a:gd name="connsiteX2" fmla="*/ 1369320 w 1801454"/>
                  <a:gd name="connsiteY2" fmla="*/ 37211 h 615699"/>
                  <a:gd name="connsiteX3" fmla="*/ 1741213 w 1801454"/>
                  <a:gd name="connsiteY3" fmla="*/ 282006 h 615699"/>
                  <a:gd name="connsiteX4" fmla="*/ 1722643 w 1801454"/>
                  <a:gd name="connsiteY4" fmla="*/ 388985 h 615699"/>
                  <a:gd name="connsiteX5" fmla="*/ 639943 w 1801454"/>
                  <a:gd name="connsiteY5" fmla="*/ 609709 h 615699"/>
                  <a:gd name="connsiteX6" fmla="*/ 416828 w 1801454"/>
                  <a:gd name="connsiteY6" fmla="*/ 520398 h 615699"/>
                  <a:gd name="connsiteX7" fmla="*/ 18418 w 1801454"/>
                  <a:gd name="connsiteY7" fmla="*/ 270413 h 615699"/>
                  <a:gd name="connsiteX8" fmla="*/ 64672 w 1801454"/>
                  <a:gd name="connsiteY8" fmla="*/ 177906 h 615699"/>
                  <a:gd name="connsiteX0" fmla="*/ 64672 w 1801454"/>
                  <a:gd name="connsiteY0" fmla="*/ 177906 h 557171"/>
                  <a:gd name="connsiteX1" fmla="*/ 1231763 w 1801454"/>
                  <a:gd name="connsiteY1" fmla="*/ 4012 h 557171"/>
                  <a:gd name="connsiteX2" fmla="*/ 1369320 w 1801454"/>
                  <a:gd name="connsiteY2" fmla="*/ 37211 h 557171"/>
                  <a:gd name="connsiteX3" fmla="*/ 1741213 w 1801454"/>
                  <a:gd name="connsiteY3" fmla="*/ 282006 h 557171"/>
                  <a:gd name="connsiteX4" fmla="*/ 1722643 w 1801454"/>
                  <a:gd name="connsiteY4" fmla="*/ 388985 h 557171"/>
                  <a:gd name="connsiteX5" fmla="*/ 575649 w 1801454"/>
                  <a:gd name="connsiteY5" fmla="*/ 543034 h 557171"/>
                  <a:gd name="connsiteX6" fmla="*/ 416828 w 1801454"/>
                  <a:gd name="connsiteY6" fmla="*/ 520398 h 557171"/>
                  <a:gd name="connsiteX7" fmla="*/ 18418 w 1801454"/>
                  <a:gd name="connsiteY7" fmla="*/ 270413 h 557171"/>
                  <a:gd name="connsiteX8" fmla="*/ 64672 w 1801454"/>
                  <a:gd name="connsiteY8" fmla="*/ 177906 h 557171"/>
                  <a:gd name="connsiteX0" fmla="*/ 64672 w 1758420"/>
                  <a:gd name="connsiteY0" fmla="*/ 177906 h 557171"/>
                  <a:gd name="connsiteX1" fmla="*/ 1231763 w 1758420"/>
                  <a:gd name="connsiteY1" fmla="*/ 4012 h 557171"/>
                  <a:gd name="connsiteX2" fmla="*/ 1369320 w 1758420"/>
                  <a:gd name="connsiteY2" fmla="*/ 37211 h 557171"/>
                  <a:gd name="connsiteX3" fmla="*/ 1741213 w 1758420"/>
                  <a:gd name="connsiteY3" fmla="*/ 282006 h 557171"/>
                  <a:gd name="connsiteX4" fmla="*/ 1498805 w 1758420"/>
                  <a:gd name="connsiteY4" fmla="*/ 369935 h 557171"/>
                  <a:gd name="connsiteX5" fmla="*/ 575649 w 1758420"/>
                  <a:gd name="connsiteY5" fmla="*/ 543034 h 557171"/>
                  <a:gd name="connsiteX6" fmla="*/ 416828 w 1758420"/>
                  <a:gd name="connsiteY6" fmla="*/ 520398 h 557171"/>
                  <a:gd name="connsiteX7" fmla="*/ 18418 w 1758420"/>
                  <a:gd name="connsiteY7" fmla="*/ 270413 h 557171"/>
                  <a:gd name="connsiteX8" fmla="*/ 64672 w 1758420"/>
                  <a:gd name="connsiteY8" fmla="*/ 177906 h 557171"/>
                  <a:gd name="connsiteX0" fmla="*/ 64672 w 1566315"/>
                  <a:gd name="connsiteY0" fmla="*/ 177906 h 557171"/>
                  <a:gd name="connsiteX1" fmla="*/ 1231763 w 1566315"/>
                  <a:gd name="connsiteY1" fmla="*/ 4012 h 557171"/>
                  <a:gd name="connsiteX2" fmla="*/ 1369320 w 1566315"/>
                  <a:gd name="connsiteY2" fmla="*/ 37211 h 557171"/>
                  <a:gd name="connsiteX3" fmla="*/ 1493563 w 1566315"/>
                  <a:gd name="connsiteY3" fmla="*/ 291531 h 557171"/>
                  <a:gd name="connsiteX4" fmla="*/ 1498805 w 1566315"/>
                  <a:gd name="connsiteY4" fmla="*/ 369935 h 557171"/>
                  <a:gd name="connsiteX5" fmla="*/ 575649 w 1566315"/>
                  <a:gd name="connsiteY5" fmla="*/ 543034 h 557171"/>
                  <a:gd name="connsiteX6" fmla="*/ 416828 w 1566315"/>
                  <a:gd name="connsiteY6" fmla="*/ 520398 h 557171"/>
                  <a:gd name="connsiteX7" fmla="*/ 18418 w 1566315"/>
                  <a:gd name="connsiteY7" fmla="*/ 270413 h 557171"/>
                  <a:gd name="connsiteX8" fmla="*/ 64672 w 1566315"/>
                  <a:gd name="connsiteY8" fmla="*/ 177906 h 557171"/>
                  <a:gd name="connsiteX0" fmla="*/ 64672 w 1566315"/>
                  <a:gd name="connsiteY0" fmla="*/ 155589 h 534854"/>
                  <a:gd name="connsiteX1" fmla="*/ 907913 w 1566315"/>
                  <a:gd name="connsiteY1" fmla="*/ 29320 h 534854"/>
                  <a:gd name="connsiteX2" fmla="*/ 1369320 w 1566315"/>
                  <a:gd name="connsiteY2" fmla="*/ 14894 h 534854"/>
                  <a:gd name="connsiteX3" fmla="*/ 1493563 w 1566315"/>
                  <a:gd name="connsiteY3" fmla="*/ 269214 h 534854"/>
                  <a:gd name="connsiteX4" fmla="*/ 1498805 w 1566315"/>
                  <a:gd name="connsiteY4" fmla="*/ 347618 h 534854"/>
                  <a:gd name="connsiteX5" fmla="*/ 575649 w 1566315"/>
                  <a:gd name="connsiteY5" fmla="*/ 520717 h 534854"/>
                  <a:gd name="connsiteX6" fmla="*/ 416828 w 1566315"/>
                  <a:gd name="connsiteY6" fmla="*/ 498081 h 534854"/>
                  <a:gd name="connsiteX7" fmla="*/ 18418 w 1566315"/>
                  <a:gd name="connsiteY7" fmla="*/ 248096 h 534854"/>
                  <a:gd name="connsiteX8" fmla="*/ 64672 w 1566315"/>
                  <a:gd name="connsiteY8" fmla="*/ 155589 h 534854"/>
                  <a:gd name="connsiteX0" fmla="*/ 64672 w 1566315"/>
                  <a:gd name="connsiteY0" fmla="*/ 135419 h 514684"/>
                  <a:gd name="connsiteX1" fmla="*/ 907913 w 1566315"/>
                  <a:gd name="connsiteY1" fmla="*/ 9150 h 514684"/>
                  <a:gd name="connsiteX2" fmla="*/ 1033563 w 1566315"/>
                  <a:gd name="connsiteY2" fmla="*/ 25680 h 514684"/>
                  <a:gd name="connsiteX3" fmla="*/ 1493563 w 1566315"/>
                  <a:gd name="connsiteY3" fmla="*/ 249044 h 514684"/>
                  <a:gd name="connsiteX4" fmla="*/ 1498805 w 1566315"/>
                  <a:gd name="connsiteY4" fmla="*/ 327448 h 514684"/>
                  <a:gd name="connsiteX5" fmla="*/ 575649 w 1566315"/>
                  <a:gd name="connsiteY5" fmla="*/ 500547 h 514684"/>
                  <a:gd name="connsiteX6" fmla="*/ 416828 w 1566315"/>
                  <a:gd name="connsiteY6" fmla="*/ 477911 h 514684"/>
                  <a:gd name="connsiteX7" fmla="*/ 18418 w 1566315"/>
                  <a:gd name="connsiteY7" fmla="*/ 227926 h 514684"/>
                  <a:gd name="connsiteX8" fmla="*/ 64672 w 1566315"/>
                  <a:gd name="connsiteY8" fmla="*/ 135419 h 514684"/>
                  <a:gd name="connsiteX0" fmla="*/ 64672 w 1555889"/>
                  <a:gd name="connsiteY0" fmla="*/ 135419 h 514684"/>
                  <a:gd name="connsiteX1" fmla="*/ 907913 w 1555889"/>
                  <a:gd name="connsiteY1" fmla="*/ 9150 h 514684"/>
                  <a:gd name="connsiteX2" fmla="*/ 1033563 w 1555889"/>
                  <a:gd name="connsiteY2" fmla="*/ 25680 h 514684"/>
                  <a:gd name="connsiteX3" fmla="*/ 1493563 w 1555889"/>
                  <a:gd name="connsiteY3" fmla="*/ 249044 h 514684"/>
                  <a:gd name="connsiteX4" fmla="*/ 1498805 w 1555889"/>
                  <a:gd name="connsiteY4" fmla="*/ 327448 h 514684"/>
                  <a:gd name="connsiteX5" fmla="*/ 575649 w 1555889"/>
                  <a:gd name="connsiteY5" fmla="*/ 500547 h 514684"/>
                  <a:gd name="connsiteX6" fmla="*/ 416828 w 1555889"/>
                  <a:gd name="connsiteY6" fmla="*/ 477911 h 514684"/>
                  <a:gd name="connsiteX7" fmla="*/ 18418 w 1555889"/>
                  <a:gd name="connsiteY7" fmla="*/ 227926 h 514684"/>
                  <a:gd name="connsiteX8" fmla="*/ 64672 w 1555889"/>
                  <a:gd name="connsiteY8" fmla="*/ 135419 h 514684"/>
                  <a:gd name="connsiteX0" fmla="*/ 64672 w 1551675"/>
                  <a:gd name="connsiteY0" fmla="*/ 135419 h 514684"/>
                  <a:gd name="connsiteX1" fmla="*/ 907913 w 1551675"/>
                  <a:gd name="connsiteY1" fmla="*/ 9150 h 514684"/>
                  <a:gd name="connsiteX2" fmla="*/ 1033563 w 1551675"/>
                  <a:gd name="connsiteY2" fmla="*/ 25680 h 514684"/>
                  <a:gd name="connsiteX3" fmla="*/ 1493563 w 1551675"/>
                  <a:gd name="connsiteY3" fmla="*/ 249044 h 514684"/>
                  <a:gd name="connsiteX4" fmla="*/ 1498805 w 1551675"/>
                  <a:gd name="connsiteY4" fmla="*/ 327448 h 514684"/>
                  <a:gd name="connsiteX5" fmla="*/ 575649 w 1551675"/>
                  <a:gd name="connsiteY5" fmla="*/ 500547 h 514684"/>
                  <a:gd name="connsiteX6" fmla="*/ 416828 w 1551675"/>
                  <a:gd name="connsiteY6" fmla="*/ 477911 h 514684"/>
                  <a:gd name="connsiteX7" fmla="*/ 18418 w 1551675"/>
                  <a:gd name="connsiteY7" fmla="*/ 227926 h 514684"/>
                  <a:gd name="connsiteX8" fmla="*/ 64672 w 1551675"/>
                  <a:gd name="connsiteY8" fmla="*/ 135419 h 514684"/>
                  <a:gd name="connsiteX0" fmla="*/ 64672 w 1545132"/>
                  <a:gd name="connsiteY0" fmla="*/ 135419 h 514684"/>
                  <a:gd name="connsiteX1" fmla="*/ 907913 w 1545132"/>
                  <a:gd name="connsiteY1" fmla="*/ 9150 h 514684"/>
                  <a:gd name="connsiteX2" fmla="*/ 1033563 w 1545132"/>
                  <a:gd name="connsiteY2" fmla="*/ 25680 h 514684"/>
                  <a:gd name="connsiteX3" fmla="*/ 1493563 w 1545132"/>
                  <a:gd name="connsiteY3" fmla="*/ 249044 h 514684"/>
                  <a:gd name="connsiteX4" fmla="*/ 1498805 w 1545132"/>
                  <a:gd name="connsiteY4" fmla="*/ 327448 h 514684"/>
                  <a:gd name="connsiteX5" fmla="*/ 575649 w 1545132"/>
                  <a:gd name="connsiteY5" fmla="*/ 500547 h 514684"/>
                  <a:gd name="connsiteX6" fmla="*/ 416828 w 1545132"/>
                  <a:gd name="connsiteY6" fmla="*/ 477911 h 514684"/>
                  <a:gd name="connsiteX7" fmla="*/ 18418 w 1545132"/>
                  <a:gd name="connsiteY7" fmla="*/ 227926 h 514684"/>
                  <a:gd name="connsiteX8" fmla="*/ 64672 w 1545132"/>
                  <a:gd name="connsiteY8" fmla="*/ 135419 h 514684"/>
                  <a:gd name="connsiteX0" fmla="*/ 64672 w 1545132"/>
                  <a:gd name="connsiteY0" fmla="*/ 134604 h 513869"/>
                  <a:gd name="connsiteX1" fmla="*/ 907913 w 1545132"/>
                  <a:gd name="connsiteY1" fmla="*/ 8335 h 513869"/>
                  <a:gd name="connsiteX2" fmla="*/ 1033563 w 1545132"/>
                  <a:gd name="connsiteY2" fmla="*/ 24865 h 513869"/>
                  <a:gd name="connsiteX3" fmla="*/ 1493563 w 1545132"/>
                  <a:gd name="connsiteY3" fmla="*/ 248229 h 513869"/>
                  <a:gd name="connsiteX4" fmla="*/ 1498805 w 1545132"/>
                  <a:gd name="connsiteY4" fmla="*/ 326633 h 513869"/>
                  <a:gd name="connsiteX5" fmla="*/ 575649 w 1545132"/>
                  <a:gd name="connsiteY5" fmla="*/ 499732 h 513869"/>
                  <a:gd name="connsiteX6" fmla="*/ 416828 w 1545132"/>
                  <a:gd name="connsiteY6" fmla="*/ 477096 h 513869"/>
                  <a:gd name="connsiteX7" fmla="*/ 18418 w 1545132"/>
                  <a:gd name="connsiteY7" fmla="*/ 227111 h 513869"/>
                  <a:gd name="connsiteX8" fmla="*/ 64672 w 1545132"/>
                  <a:gd name="connsiteY8" fmla="*/ 134604 h 513869"/>
                  <a:gd name="connsiteX0" fmla="*/ 64672 w 1545132"/>
                  <a:gd name="connsiteY0" fmla="*/ 133641 h 512906"/>
                  <a:gd name="connsiteX1" fmla="*/ 907913 w 1545132"/>
                  <a:gd name="connsiteY1" fmla="*/ 7372 h 512906"/>
                  <a:gd name="connsiteX2" fmla="*/ 1033563 w 1545132"/>
                  <a:gd name="connsiteY2" fmla="*/ 23902 h 512906"/>
                  <a:gd name="connsiteX3" fmla="*/ 1493563 w 1545132"/>
                  <a:gd name="connsiteY3" fmla="*/ 247266 h 512906"/>
                  <a:gd name="connsiteX4" fmla="*/ 1498805 w 1545132"/>
                  <a:gd name="connsiteY4" fmla="*/ 325670 h 512906"/>
                  <a:gd name="connsiteX5" fmla="*/ 575649 w 1545132"/>
                  <a:gd name="connsiteY5" fmla="*/ 498769 h 512906"/>
                  <a:gd name="connsiteX6" fmla="*/ 416828 w 1545132"/>
                  <a:gd name="connsiteY6" fmla="*/ 476133 h 512906"/>
                  <a:gd name="connsiteX7" fmla="*/ 18418 w 1545132"/>
                  <a:gd name="connsiteY7" fmla="*/ 226148 h 512906"/>
                  <a:gd name="connsiteX8" fmla="*/ 64672 w 1545132"/>
                  <a:gd name="connsiteY8" fmla="*/ 133641 h 512906"/>
                  <a:gd name="connsiteX0" fmla="*/ 64672 w 1545132"/>
                  <a:gd name="connsiteY0" fmla="*/ 133641 h 505805"/>
                  <a:gd name="connsiteX1" fmla="*/ 907913 w 1545132"/>
                  <a:gd name="connsiteY1" fmla="*/ 7372 h 505805"/>
                  <a:gd name="connsiteX2" fmla="*/ 1033563 w 1545132"/>
                  <a:gd name="connsiteY2" fmla="*/ 23902 h 505805"/>
                  <a:gd name="connsiteX3" fmla="*/ 1493563 w 1545132"/>
                  <a:gd name="connsiteY3" fmla="*/ 247266 h 505805"/>
                  <a:gd name="connsiteX4" fmla="*/ 1498805 w 1545132"/>
                  <a:gd name="connsiteY4" fmla="*/ 325670 h 505805"/>
                  <a:gd name="connsiteX5" fmla="*/ 575649 w 1545132"/>
                  <a:gd name="connsiteY5" fmla="*/ 498769 h 505805"/>
                  <a:gd name="connsiteX6" fmla="*/ 428735 w 1545132"/>
                  <a:gd name="connsiteY6" fmla="*/ 426127 h 505805"/>
                  <a:gd name="connsiteX7" fmla="*/ 18418 w 1545132"/>
                  <a:gd name="connsiteY7" fmla="*/ 226148 h 505805"/>
                  <a:gd name="connsiteX8" fmla="*/ 64672 w 1545132"/>
                  <a:gd name="connsiteY8" fmla="*/ 133641 h 505805"/>
                  <a:gd name="connsiteX0" fmla="*/ 64672 w 1545132"/>
                  <a:gd name="connsiteY0" fmla="*/ 133641 h 472174"/>
                  <a:gd name="connsiteX1" fmla="*/ 907913 w 1545132"/>
                  <a:gd name="connsiteY1" fmla="*/ 7372 h 472174"/>
                  <a:gd name="connsiteX2" fmla="*/ 1033563 w 1545132"/>
                  <a:gd name="connsiteY2" fmla="*/ 23902 h 472174"/>
                  <a:gd name="connsiteX3" fmla="*/ 1493563 w 1545132"/>
                  <a:gd name="connsiteY3" fmla="*/ 247266 h 472174"/>
                  <a:gd name="connsiteX4" fmla="*/ 1498805 w 1545132"/>
                  <a:gd name="connsiteY4" fmla="*/ 325670 h 472174"/>
                  <a:gd name="connsiteX5" fmla="*/ 575649 w 1545132"/>
                  <a:gd name="connsiteY5" fmla="*/ 460669 h 472174"/>
                  <a:gd name="connsiteX6" fmla="*/ 428735 w 1545132"/>
                  <a:gd name="connsiteY6" fmla="*/ 426127 h 472174"/>
                  <a:gd name="connsiteX7" fmla="*/ 18418 w 1545132"/>
                  <a:gd name="connsiteY7" fmla="*/ 226148 h 472174"/>
                  <a:gd name="connsiteX8" fmla="*/ 64672 w 1545132"/>
                  <a:gd name="connsiteY8" fmla="*/ 133641 h 472174"/>
                  <a:gd name="connsiteX0" fmla="*/ 64672 w 1545132"/>
                  <a:gd name="connsiteY0" fmla="*/ 133641 h 466070"/>
                  <a:gd name="connsiteX1" fmla="*/ 907913 w 1545132"/>
                  <a:gd name="connsiteY1" fmla="*/ 7372 h 466070"/>
                  <a:gd name="connsiteX2" fmla="*/ 1033563 w 1545132"/>
                  <a:gd name="connsiteY2" fmla="*/ 23902 h 466070"/>
                  <a:gd name="connsiteX3" fmla="*/ 1493563 w 1545132"/>
                  <a:gd name="connsiteY3" fmla="*/ 247266 h 466070"/>
                  <a:gd name="connsiteX4" fmla="*/ 1498805 w 1545132"/>
                  <a:gd name="connsiteY4" fmla="*/ 325670 h 466070"/>
                  <a:gd name="connsiteX5" fmla="*/ 575649 w 1545132"/>
                  <a:gd name="connsiteY5" fmla="*/ 460669 h 466070"/>
                  <a:gd name="connsiteX6" fmla="*/ 428735 w 1545132"/>
                  <a:gd name="connsiteY6" fmla="*/ 426127 h 466070"/>
                  <a:gd name="connsiteX7" fmla="*/ 18418 w 1545132"/>
                  <a:gd name="connsiteY7" fmla="*/ 226148 h 466070"/>
                  <a:gd name="connsiteX8" fmla="*/ 64672 w 1545132"/>
                  <a:gd name="connsiteY8" fmla="*/ 133641 h 466070"/>
                  <a:gd name="connsiteX0" fmla="*/ 64672 w 1545132"/>
                  <a:gd name="connsiteY0" fmla="*/ 126684 h 459113"/>
                  <a:gd name="connsiteX1" fmla="*/ 853144 w 1545132"/>
                  <a:gd name="connsiteY1" fmla="*/ 17084 h 459113"/>
                  <a:gd name="connsiteX2" fmla="*/ 1033563 w 1545132"/>
                  <a:gd name="connsiteY2" fmla="*/ 16945 h 459113"/>
                  <a:gd name="connsiteX3" fmla="*/ 1493563 w 1545132"/>
                  <a:gd name="connsiteY3" fmla="*/ 240309 h 459113"/>
                  <a:gd name="connsiteX4" fmla="*/ 1498805 w 1545132"/>
                  <a:gd name="connsiteY4" fmla="*/ 318713 h 459113"/>
                  <a:gd name="connsiteX5" fmla="*/ 575649 w 1545132"/>
                  <a:gd name="connsiteY5" fmla="*/ 453712 h 459113"/>
                  <a:gd name="connsiteX6" fmla="*/ 428735 w 1545132"/>
                  <a:gd name="connsiteY6" fmla="*/ 419170 h 459113"/>
                  <a:gd name="connsiteX7" fmla="*/ 18418 w 1545132"/>
                  <a:gd name="connsiteY7" fmla="*/ 219191 h 459113"/>
                  <a:gd name="connsiteX8" fmla="*/ 64672 w 1545132"/>
                  <a:gd name="connsiteY8" fmla="*/ 126684 h 459113"/>
                  <a:gd name="connsiteX0" fmla="*/ 64672 w 1545132"/>
                  <a:gd name="connsiteY0" fmla="*/ 116973 h 449402"/>
                  <a:gd name="connsiteX1" fmla="*/ 853144 w 1545132"/>
                  <a:gd name="connsiteY1" fmla="*/ 7373 h 449402"/>
                  <a:gd name="connsiteX2" fmla="*/ 995463 w 1545132"/>
                  <a:gd name="connsiteY2" fmla="*/ 23902 h 449402"/>
                  <a:gd name="connsiteX3" fmla="*/ 1493563 w 1545132"/>
                  <a:gd name="connsiteY3" fmla="*/ 230598 h 449402"/>
                  <a:gd name="connsiteX4" fmla="*/ 1498805 w 1545132"/>
                  <a:gd name="connsiteY4" fmla="*/ 309002 h 449402"/>
                  <a:gd name="connsiteX5" fmla="*/ 575649 w 1545132"/>
                  <a:gd name="connsiteY5" fmla="*/ 444001 h 449402"/>
                  <a:gd name="connsiteX6" fmla="*/ 428735 w 1545132"/>
                  <a:gd name="connsiteY6" fmla="*/ 409459 h 449402"/>
                  <a:gd name="connsiteX7" fmla="*/ 18418 w 1545132"/>
                  <a:gd name="connsiteY7" fmla="*/ 209480 h 449402"/>
                  <a:gd name="connsiteX8" fmla="*/ 64672 w 1545132"/>
                  <a:gd name="connsiteY8" fmla="*/ 116973 h 449402"/>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45132"/>
                  <a:gd name="connsiteY0" fmla="*/ 115407 h 447836"/>
                  <a:gd name="connsiteX1" fmla="*/ 853144 w 1545132"/>
                  <a:gd name="connsiteY1" fmla="*/ 5807 h 447836"/>
                  <a:gd name="connsiteX2" fmla="*/ 995463 w 1545132"/>
                  <a:gd name="connsiteY2" fmla="*/ 22336 h 447836"/>
                  <a:gd name="connsiteX3" fmla="*/ 1493563 w 1545132"/>
                  <a:gd name="connsiteY3" fmla="*/ 229032 h 447836"/>
                  <a:gd name="connsiteX4" fmla="*/ 1498805 w 1545132"/>
                  <a:gd name="connsiteY4" fmla="*/ 307436 h 447836"/>
                  <a:gd name="connsiteX5" fmla="*/ 575649 w 1545132"/>
                  <a:gd name="connsiteY5" fmla="*/ 442435 h 447836"/>
                  <a:gd name="connsiteX6" fmla="*/ 428735 w 1545132"/>
                  <a:gd name="connsiteY6" fmla="*/ 407893 h 447836"/>
                  <a:gd name="connsiteX7" fmla="*/ 18418 w 1545132"/>
                  <a:gd name="connsiteY7" fmla="*/ 207914 h 447836"/>
                  <a:gd name="connsiteX8" fmla="*/ 64672 w 1545132"/>
                  <a:gd name="connsiteY8" fmla="*/ 115407 h 447836"/>
                  <a:gd name="connsiteX0" fmla="*/ 64672 w 1539393"/>
                  <a:gd name="connsiteY0" fmla="*/ 115407 h 447836"/>
                  <a:gd name="connsiteX1" fmla="*/ 853144 w 1539393"/>
                  <a:gd name="connsiteY1" fmla="*/ 5807 h 447836"/>
                  <a:gd name="connsiteX2" fmla="*/ 995463 w 1539393"/>
                  <a:gd name="connsiteY2" fmla="*/ 22336 h 447836"/>
                  <a:gd name="connsiteX3" fmla="*/ 1493563 w 1539393"/>
                  <a:gd name="connsiteY3" fmla="*/ 229032 h 447836"/>
                  <a:gd name="connsiteX4" fmla="*/ 1486899 w 1539393"/>
                  <a:gd name="connsiteY4" fmla="*/ 297911 h 447836"/>
                  <a:gd name="connsiteX5" fmla="*/ 575649 w 1539393"/>
                  <a:gd name="connsiteY5" fmla="*/ 442435 h 447836"/>
                  <a:gd name="connsiteX6" fmla="*/ 428735 w 1539393"/>
                  <a:gd name="connsiteY6" fmla="*/ 407893 h 447836"/>
                  <a:gd name="connsiteX7" fmla="*/ 18418 w 1539393"/>
                  <a:gd name="connsiteY7" fmla="*/ 207914 h 447836"/>
                  <a:gd name="connsiteX8" fmla="*/ 64672 w 1539393"/>
                  <a:gd name="connsiteY8" fmla="*/ 115407 h 447836"/>
                  <a:gd name="connsiteX0" fmla="*/ 64672 w 1530987"/>
                  <a:gd name="connsiteY0" fmla="*/ 115407 h 447836"/>
                  <a:gd name="connsiteX1" fmla="*/ 853144 w 1530987"/>
                  <a:gd name="connsiteY1" fmla="*/ 5807 h 447836"/>
                  <a:gd name="connsiteX2" fmla="*/ 995463 w 1530987"/>
                  <a:gd name="connsiteY2" fmla="*/ 22336 h 447836"/>
                  <a:gd name="connsiteX3" fmla="*/ 1476894 w 1530987"/>
                  <a:gd name="connsiteY3" fmla="*/ 240938 h 447836"/>
                  <a:gd name="connsiteX4" fmla="*/ 1486899 w 1530987"/>
                  <a:gd name="connsiteY4" fmla="*/ 297911 h 447836"/>
                  <a:gd name="connsiteX5" fmla="*/ 575649 w 1530987"/>
                  <a:gd name="connsiteY5" fmla="*/ 442435 h 447836"/>
                  <a:gd name="connsiteX6" fmla="*/ 428735 w 1530987"/>
                  <a:gd name="connsiteY6" fmla="*/ 407893 h 447836"/>
                  <a:gd name="connsiteX7" fmla="*/ 18418 w 1530987"/>
                  <a:gd name="connsiteY7" fmla="*/ 207914 h 447836"/>
                  <a:gd name="connsiteX8" fmla="*/ 64672 w 1530987"/>
                  <a:gd name="connsiteY8" fmla="*/ 115407 h 447836"/>
                  <a:gd name="connsiteX0" fmla="*/ 64672 w 1524636"/>
                  <a:gd name="connsiteY0" fmla="*/ 115407 h 447836"/>
                  <a:gd name="connsiteX1" fmla="*/ 853144 w 1524636"/>
                  <a:gd name="connsiteY1" fmla="*/ 5807 h 447836"/>
                  <a:gd name="connsiteX2" fmla="*/ 995463 w 1524636"/>
                  <a:gd name="connsiteY2" fmla="*/ 22336 h 447836"/>
                  <a:gd name="connsiteX3" fmla="*/ 1476894 w 1524636"/>
                  <a:gd name="connsiteY3" fmla="*/ 240938 h 447836"/>
                  <a:gd name="connsiteX4" fmla="*/ 1486899 w 1524636"/>
                  <a:gd name="connsiteY4" fmla="*/ 297911 h 447836"/>
                  <a:gd name="connsiteX5" fmla="*/ 575649 w 1524636"/>
                  <a:gd name="connsiteY5" fmla="*/ 442435 h 447836"/>
                  <a:gd name="connsiteX6" fmla="*/ 428735 w 1524636"/>
                  <a:gd name="connsiteY6" fmla="*/ 407893 h 447836"/>
                  <a:gd name="connsiteX7" fmla="*/ 18418 w 1524636"/>
                  <a:gd name="connsiteY7" fmla="*/ 207914 h 447836"/>
                  <a:gd name="connsiteX8" fmla="*/ 64672 w 1524636"/>
                  <a:gd name="connsiteY8" fmla="*/ 115407 h 447836"/>
                  <a:gd name="connsiteX0" fmla="*/ 64672 w 1515812"/>
                  <a:gd name="connsiteY0" fmla="*/ 115407 h 447836"/>
                  <a:gd name="connsiteX1" fmla="*/ 853144 w 1515812"/>
                  <a:gd name="connsiteY1" fmla="*/ 5807 h 447836"/>
                  <a:gd name="connsiteX2" fmla="*/ 995463 w 1515812"/>
                  <a:gd name="connsiteY2" fmla="*/ 22336 h 447836"/>
                  <a:gd name="connsiteX3" fmla="*/ 1476894 w 1515812"/>
                  <a:gd name="connsiteY3" fmla="*/ 240938 h 447836"/>
                  <a:gd name="connsiteX4" fmla="*/ 1486899 w 1515812"/>
                  <a:gd name="connsiteY4" fmla="*/ 297911 h 447836"/>
                  <a:gd name="connsiteX5" fmla="*/ 575649 w 1515812"/>
                  <a:gd name="connsiteY5" fmla="*/ 442435 h 447836"/>
                  <a:gd name="connsiteX6" fmla="*/ 428735 w 1515812"/>
                  <a:gd name="connsiteY6" fmla="*/ 407893 h 447836"/>
                  <a:gd name="connsiteX7" fmla="*/ 18418 w 1515812"/>
                  <a:gd name="connsiteY7" fmla="*/ 207914 h 447836"/>
                  <a:gd name="connsiteX8" fmla="*/ 64672 w 1515812"/>
                  <a:gd name="connsiteY8" fmla="*/ 115407 h 447836"/>
                  <a:gd name="connsiteX0" fmla="*/ 64672 w 1520107"/>
                  <a:gd name="connsiteY0" fmla="*/ 115407 h 447836"/>
                  <a:gd name="connsiteX1" fmla="*/ 853144 w 1520107"/>
                  <a:gd name="connsiteY1" fmla="*/ 5807 h 447836"/>
                  <a:gd name="connsiteX2" fmla="*/ 995463 w 1520107"/>
                  <a:gd name="connsiteY2" fmla="*/ 22336 h 447836"/>
                  <a:gd name="connsiteX3" fmla="*/ 1476894 w 1520107"/>
                  <a:gd name="connsiteY3" fmla="*/ 240938 h 447836"/>
                  <a:gd name="connsiteX4" fmla="*/ 1486899 w 1520107"/>
                  <a:gd name="connsiteY4" fmla="*/ 297911 h 447836"/>
                  <a:gd name="connsiteX5" fmla="*/ 575649 w 1520107"/>
                  <a:gd name="connsiteY5" fmla="*/ 442435 h 447836"/>
                  <a:gd name="connsiteX6" fmla="*/ 428735 w 1520107"/>
                  <a:gd name="connsiteY6" fmla="*/ 407893 h 447836"/>
                  <a:gd name="connsiteX7" fmla="*/ 18418 w 1520107"/>
                  <a:gd name="connsiteY7" fmla="*/ 207914 h 447836"/>
                  <a:gd name="connsiteX8" fmla="*/ 64672 w 1520107"/>
                  <a:gd name="connsiteY8" fmla="*/ 115407 h 447836"/>
                  <a:gd name="connsiteX0" fmla="*/ 64672 w 1510100"/>
                  <a:gd name="connsiteY0" fmla="*/ 115407 h 447836"/>
                  <a:gd name="connsiteX1" fmla="*/ 853144 w 1510100"/>
                  <a:gd name="connsiteY1" fmla="*/ 5807 h 447836"/>
                  <a:gd name="connsiteX2" fmla="*/ 995463 w 1510100"/>
                  <a:gd name="connsiteY2" fmla="*/ 22336 h 447836"/>
                  <a:gd name="connsiteX3" fmla="*/ 1476894 w 1510100"/>
                  <a:gd name="connsiteY3" fmla="*/ 240938 h 447836"/>
                  <a:gd name="connsiteX4" fmla="*/ 1463087 w 1510100"/>
                  <a:gd name="connsiteY4" fmla="*/ 302674 h 447836"/>
                  <a:gd name="connsiteX5" fmla="*/ 575649 w 1510100"/>
                  <a:gd name="connsiteY5" fmla="*/ 442435 h 447836"/>
                  <a:gd name="connsiteX6" fmla="*/ 428735 w 1510100"/>
                  <a:gd name="connsiteY6" fmla="*/ 407893 h 447836"/>
                  <a:gd name="connsiteX7" fmla="*/ 18418 w 1510100"/>
                  <a:gd name="connsiteY7" fmla="*/ 207914 h 447836"/>
                  <a:gd name="connsiteX8" fmla="*/ 64672 w 1510100"/>
                  <a:gd name="connsiteY8" fmla="*/ 115407 h 447836"/>
                  <a:gd name="connsiteX0" fmla="*/ 64672 w 1513645"/>
                  <a:gd name="connsiteY0" fmla="*/ 115407 h 447836"/>
                  <a:gd name="connsiteX1" fmla="*/ 853144 w 1513645"/>
                  <a:gd name="connsiteY1" fmla="*/ 5807 h 447836"/>
                  <a:gd name="connsiteX2" fmla="*/ 995463 w 1513645"/>
                  <a:gd name="connsiteY2" fmla="*/ 22336 h 447836"/>
                  <a:gd name="connsiteX3" fmla="*/ 1476894 w 1513645"/>
                  <a:gd name="connsiteY3" fmla="*/ 240938 h 447836"/>
                  <a:gd name="connsiteX4" fmla="*/ 1463087 w 1513645"/>
                  <a:gd name="connsiteY4" fmla="*/ 302674 h 447836"/>
                  <a:gd name="connsiteX5" fmla="*/ 575649 w 1513645"/>
                  <a:gd name="connsiteY5" fmla="*/ 442435 h 447836"/>
                  <a:gd name="connsiteX6" fmla="*/ 428735 w 1513645"/>
                  <a:gd name="connsiteY6" fmla="*/ 407893 h 447836"/>
                  <a:gd name="connsiteX7" fmla="*/ 18418 w 1513645"/>
                  <a:gd name="connsiteY7" fmla="*/ 207914 h 447836"/>
                  <a:gd name="connsiteX8" fmla="*/ 64672 w 1513645"/>
                  <a:gd name="connsiteY8" fmla="*/ 115407 h 44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645" h="447836">
                    <a:moveTo>
                      <a:pt x="64672" y="115407"/>
                    </a:moveTo>
                    <a:lnTo>
                      <a:pt x="853144" y="5807"/>
                    </a:lnTo>
                    <a:cubicBezTo>
                      <a:pt x="893328" y="-1299"/>
                      <a:pt x="932530" y="-7287"/>
                      <a:pt x="995463" y="22336"/>
                    </a:cubicBezTo>
                    <a:lnTo>
                      <a:pt x="1476894" y="240938"/>
                    </a:lnTo>
                    <a:cubicBezTo>
                      <a:pt x="1537417" y="267003"/>
                      <a:pt x="1516365" y="287283"/>
                      <a:pt x="1463087" y="302674"/>
                    </a:cubicBezTo>
                    <a:lnTo>
                      <a:pt x="575649" y="442435"/>
                    </a:lnTo>
                    <a:cubicBezTo>
                      <a:pt x="480612" y="457742"/>
                      <a:pt x="476175" y="438729"/>
                      <a:pt x="428735" y="407893"/>
                    </a:cubicBezTo>
                    <a:lnTo>
                      <a:pt x="18418" y="207914"/>
                    </a:lnTo>
                    <a:cubicBezTo>
                      <a:pt x="-23091" y="169962"/>
                      <a:pt x="11293" y="121310"/>
                      <a:pt x="64672" y="115407"/>
                    </a:cubicBezTo>
                    <a:close/>
                  </a:path>
                </a:pathLst>
              </a:custGeom>
              <a:gradFill>
                <a:gsLst>
                  <a:gs pos="55000">
                    <a:schemeClr val="bg1">
                      <a:alpha val="0"/>
                    </a:schemeClr>
                  </a:gs>
                  <a:gs pos="0">
                    <a:srgbClr val="AFEAFF">
                      <a:alpha val="65000"/>
                    </a:srgbClr>
                  </a:gs>
                </a:gsLst>
                <a:lin ang="2700000" scaled="1"/>
              </a:gra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Bent Arrow 292">
              <a:extLst>
                <a:ext uri="{FF2B5EF4-FFF2-40B4-BE49-F238E27FC236}">
                  <a16:creationId xmlns:a16="http://schemas.microsoft.com/office/drawing/2014/main" id="{9318F443-519A-0C63-820B-7DB62A1799E1}"/>
                </a:ext>
              </a:extLst>
            </p:cNvPr>
            <p:cNvSpPr/>
            <p:nvPr/>
          </p:nvSpPr>
          <p:spPr>
            <a:xfrm rot="16200000" flipH="1" flipV="1">
              <a:off x="2226913" y="1449549"/>
              <a:ext cx="644948" cy="665922"/>
            </a:xfrm>
            <a:prstGeom prst="bentArrow">
              <a:avLst>
                <a:gd name="adj1" fmla="val 21918"/>
                <a:gd name="adj2" fmla="val 27312"/>
                <a:gd name="adj3" fmla="val 25000"/>
                <a:gd name="adj4" fmla="val 43750"/>
              </a:avLst>
            </a:prstGeom>
            <a:gradFill flip="none" rotWithShape="1">
              <a:gsLst>
                <a:gs pos="100000">
                  <a:schemeClr val="tx1">
                    <a:lumMod val="50000"/>
                    <a:lumOff val="50000"/>
                  </a:schemeClr>
                </a:gs>
                <a:gs pos="10000">
                  <a:schemeClr val="tx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Bent Arrow 308">
              <a:extLst>
                <a:ext uri="{FF2B5EF4-FFF2-40B4-BE49-F238E27FC236}">
                  <a16:creationId xmlns:a16="http://schemas.microsoft.com/office/drawing/2014/main" id="{CE36A58E-E651-5D16-1B75-78CA9754FDCB}"/>
                </a:ext>
              </a:extLst>
            </p:cNvPr>
            <p:cNvSpPr/>
            <p:nvPr/>
          </p:nvSpPr>
          <p:spPr>
            <a:xfrm rot="16200000" flipH="1" flipV="1">
              <a:off x="4088843" y="2764828"/>
              <a:ext cx="644948" cy="665922"/>
            </a:xfrm>
            <a:prstGeom prst="bentArrow">
              <a:avLst>
                <a:gd name="adj1" fmla="val 21918"/>
                <a:gd name="adj2" fmla="val 27312"/>
                <a:gd name="adj3" fmla="val 25000"/>
                <a:gd name="adj4" fmla="val 43750"/>
              </a:avLst>
            </a:prstGeom>
            <a:gradFill flip="none" rotWithShape="1">
              <a:gsLst>
                <a:gs pos="100000">
                  <a:schemeClr val="tx1">
                    <a:lumMod val="50000"/>
                    <a:lumOff val="50000"/>
                  </a:schemeClr>
                </a:gs>
                <a:gs pos="10000">
                  <a:schemeClr val="tx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Bent Arrow 309">
              <a:extLst>
                <a:ext uri="{FF2B5EF4-FFF2-40B4-BE49-F238E27FC236}">
                  <a16:creationId xmlns:a16="http://schemas.microsoft.com/office/drawing/2014/main" id="{CF14758E-DE70-9FED-567A-75B1223801B5}"/>
                </a:ext>
              </a:extLst>
            </p:cNvPr>
            <p:cNvSpPr/>
            <p:nvPr/>
          </p:nvSpPr>
          <p:spPr>
            <a:xfrm rot="16200000" flipH="1" flipV="1">
              <a:off x="6010408" y="4070167"/>
              <a:ext cx="644948" cy="665922"/>
            </a:xfrm>
            <a:prstGeom prst="bentArrow">
              <a:avLst>
                <a:gd name="adj1" fmla="val 21918"/>
                <a:gd name="adj2" fmla="val 27312"/>
                <a:gd name="adj3" fmla="val 25000"/>
                <a:gd name="adj4" fmla="val 43750"/>
              </a:avLst>
            </a:prstGeom>
            <a:gradFill flip="none" rotWithShape="1">
              <a:gsLst>
                <a:gs pos="100000">
                  <a:schemeClr val="tx1">
                    <a:lumMod val="50000"/>
                    <a:lumOff val="50000"/>
                  </a:schemeClr>
                </a:gs>
                <a:gs pos="10000">
                  <a:schemeClr val="tx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BD194078-0A67-4B79-1A5A-8CBC9DCEC7B7}"/>
              </a:ext>
            </a:extLst>
          </p:cNvPr>
          <p:cNvGrpSpPr/>
          <p:nvPr/>
        </p:nvGrpSpPr>
        <p:grpSpPr>
          <a:xfrm>
            <a:off x="354747" y="1817030"/>
            <a:ext cx="818735" cy="925714"/>
            <a:chOff x="285950" y="3204758"/>
            <a:chExt cx="818735" cy="925714"/>
          </a:xfrm>
        </p:grpSpPr>
        <p:sp>
          <p:nvSpPr>
            <p:cNvPr id="11" name="Cube 10">
              <a:extLst>
                <a:ext uri="{FF2B5EF4-FFF2-40B4-BE49-F238E27FC236}">
                  <a16:creationId xmlns:a16="http://schemas.microsoft.com/office/drawing/2014/main" id="{2285D816-F7EC-47F3-D38D-8B25618864C2}"/>
                </a:ext>
              </a:extLst>
            </p:cNvPr>
            <p:cNvSpPr/>
            <p:nvPr/>
          </p:nvSpPr>
          <p:spPr>
            <a:xfrm>
              <a:off x="327828" y="3204758"/>
              <a:ext cx="647514" cy="580085"/>
            </a:xfrm>
            <a:prstGeom prst="cube">
              <a:avLst/>
            </a:prstGeom>
            <a:solidFill>
              <a:srgbClr val="FFCA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highlight>
                  <a:srgbClr val="FFFF00"/>
                </a:highlight>
              </a:endParaRPr>
            </a:p>
          </p:txBody>
        </p:sp>
        <p:sp>
          <p:nvSpPr>
            <p:cNvPr id="21" name="TextBox 20">
              <a:extLst>
                <a:ext uri="{FF2B5EF4-FFF2-40B4-BE49-F238E27FC236}">
                  <a16:creationId xmlns:a16="http://schemas.microsoft.com/office/drawing/2014/main" id="{7067D5F3-8156-CAD8-C03F-D83649AB1CF9}"/>
                </a:ext>
              </a:extLst>
            </p:cNvPr>
            <p:cNvSpPr txBox="1"/>
            <p:nvPr/>
          </p:nvSpPr>
          <p:spPr>
            <a:xfrm>
              <a:off x="285950" y="3791918"/>
              <a:ext cx="818735" cy="338554"/>
            </a:xfrm>
            <a:prstGeom prst="rect">
              <a:avLst/>
            </a:prstGeom>
            <a:noFill/>
          </p:spPr>
          <p:txBody>
            <a:bodyPr wrap="square" rtlCol="0">
              <a:spAutoFit/>
            </a:bodyPr>
            <a:lstStyle/>
            <a:p>
              <a:r>
                <a:rPr lang="en-US" sz="1600"/>
                <a:t>Venue</a:t>
              </a:r>
            </a:p>
          </p:txBody>
        </p:sp>
      </p:grpSp>
      <p:grpSp>
        <p:nvGrpSpPr>
          <p:cNvPr id="23" name="Group 22">
            <a:extLst>
              <a:ext uri="{FF2B5EF4-FFF2-40B4-BE49-F238E27FC236}">
                <a16:creationId xmlns:a16="http://schemas.microsoft.com/office/drawing/2014/main" id="{EB00E4C8-4D4E-9C1E-2DDF-07EB25EAE5A1}"/>
              </a:ext>
            </a:extLst>
          </p:cNvPr>
          <p:cNvGrpSpPr/>
          <p:nvPr/>
        </p:nvGrpSpPr>
        <p:grpSpPr>
          <a:xfrm>
            <a:off x="1169651" y="1791898"/>
            <a:ext cx="1059863" cy="925714"/>
            <a:chOff x="285950" y="3204758"/>
            <a:chExt cx="1059863" cy="925714"/>
          </a:xfrm>
        </p:grpSpPr>
        <p:sp>
          <p:nvSpPr>
            <p:cNvPr id="24" name="Cube 23">
              <a:extLst>
                <a:ext uri="{FF2B5EF4-FFF2-40B4-BE49-F238E27FC236}">
                  <a16:creationId xmlns:a16="http://schemas.microsoft.com/office/drawing/2014/main" id="{8FDACB67-3C32-0DB2-2CE5-8FAF5D7D791D}"/>
                </a:ext>
              </a:extLst>
            </p:cNvPr>
            <p:cNvSpPr/>
            <p:nvPr/>
          </p:nvSpPr>
          <p:spPr>
            <a:xfrm>
              <a:off x="327828" y="3204758"/>
              <a:ext cx="647514" cy="580085"/>
            </a:xfrm>
            <a:prstGeom prst="cube">
              <a:avLst/>
            </a:prstGeom>
            <a:solidFill>
              <a:srgbClr val="FFCA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highlight>
                  <a:srgbClr val="FFFF00"/>
                </a:highlight>
              </a:endParaRPr>
            </a:p>
          </p:txBody>
        </p:sp>
        <p:sp>
          <p:nvSpPr>
            <p:cNvPr id="27" name="TextBox 26">
              <a:extLst>
                <a:ext uri="{FF2B5EF4-FFF2-40B4-BE49-F238E27FC236}">
                  <a16:creationId xmlns:a16="http://schemas.microsoft.com/office/drawing/2014/main" id="{DA0D884D-E370-1ABA-D145-EE016F7F6A5D}"/>
                </a:ext>
              </a:extLst>
            </p:cNvPr>
            <p:cNvSpPr txBox="1"/>
            <p:nvPr/>
          </p:nvSpPr>
          <p:spPr>
            <a:xfrm>
              <a:off x="285950" y="3791918"/>
              <a:ext cx="1059863" cy="338554"/>
            </a:xfrm>
            <a:prstGeom prst="rect">
              <a:avLst/>
            </a:prstGeom>
            <a:noFill/>
          </p:spPr>
          <p:txBody>
            <a:bodyPr wrap="square" rtlCol="0">
              <a:spAutoFit/>
            </a:bodyPr>
            <a:lstStyle/>
            <a:p>
              <a:r>
                <a:rPr lang="en-US" sz="1600"/>
                <a:t>Logistics</a:t>
              </a:r>
            </a:p>
          </p:txBody>
        </p:sp>
      </p:grpSp>
      <p:grpSp>
        <p:nvGrpSpPr>
          <p:cNvPr id="28" name="Group 27">
            <a:extLst>
              <a:ext uri="{FF2B5EF4-FFF2-40B4-BE49-F238E27FC236}">
                <a16:creationId xmlns:a16="http://schemas.microsoft.com/office/drawing/2014/main" id="{D71A11A1-7D18-2C0A-2868-34FCFDEE70BE}"/>
              </a:ext>
            </a:extLst>
          </p:cNvPr>
          <p:cNvGrpSpPr/>
          <p:nvPr/>
        </p:nvGrpSpPr>
        <p:grpSpPr>
          <a:xfrm>
            <a:off x="2035663" y="1787412"/>
            <a:ext cx="1059863" cy="925714"/>
            <a:chOff x="285950" y="3204758"/>
            <a:chExt cx="1059863" cy="925714"/>
          </a:xfrm>
        </p:grpSpPr>
        <p:sp>
          <p:nvSpPr>
            <p:cNvPr id="309" name="Cube 308">
              <a:extLst>
                <a:ext uri="{FF2B5EF4-FFF2-40B4-BE49-F238E27FC236}">
                  <a16:creationId xmlns:a16="http://schemas.microsoft.com/office/drawing/2014/main" id="{F193D7C5-585A-9F27-3891-70729E44DA93}"/>
                </a:ext>
              </a:extLst>
            </p:cNvPr>
            <p:cNvSpPr/>
            <p:nvPr/>
          </p:nvSpPr>
          <p:spPr>
            <a:xfrm>
              <a:off x="327828" y="3204758"/>
              <a:ext cx="647514" cy="580085"/>
            </a:xfrm>
            <a:prstGeom prst="cube">
              <a:avLst/>
            </a:prstGeom>
            <a:solidFill>
              <a:srgbClr val="FFCA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highlight>
                  <a:srgbClr val="FFFF00"/>
                </a:highlight>
              </a:endParaRPr>
            </a:p>
          </p:txBody>
        </p:sp>
        <p:sp>
          <p:nvSpPr>
            <p:cNvPr id="310" name="TextBox 309">
              <a:extLst>
                <a:ext uri="{FF2B5EF4-FFF2-40B4-BE49-F238E27FC236}">
                  <a16:creationId xmlns:a16="http://schemas.microsoft.com/office/drawing/2014/main" id="{B18D398F-8EC7-06D8-3610-23A30198CECA}"/>
                </a:ext>
              </a:extLst>
            </p:cNvPr>
            <p:cNvSpPr txBox="1"/>
            <p:nvPr/>
          </p:nvSpPr>
          <p:spPr>
            <a:xfrm>
              <a:off x="285950" y="3791918"/>
              <a:ext cx="1059863" cy="338554"/>
            </a:xfrm>
            <a:prstGeom prst="rect">
              <a:avLst/>
            </a:prstGeom>
            <a:noFill/>
          </p:spPr>
          <p:txBody>
            <a:bodyPr wrap="square" rtlCol="0">
              <a:spAutoFit/>
            </a:bodyPr>
            <a:lstStyle/>
            <a:p>
              <a:r>
                <a:rPr lang="en-US" sz="1600"/>
                <a:t>Manning</a:t>
              </a:r>
            </a:p>
          </p:txBody>
        </p:sp>
      </p:grpSp>
      <p:grpSp>
        <p:nvGrpSpPr>
          <p:cNvPr id="311" name="Group 310">
            <a:extLst>
              <a:ext uri="{FF2B5EF4-FFF2-40B4-BE49-F238E27FC236}">
                <a16:creationId xmlns:a16="http://schemas.microsoft.com/office/drawing/2014/main" id="{991249EE-A98F-4BBB-9B62-E7213C3656FC}"/>
              </a:ext>
            </a:extLst>
          </p:cNvPr>
          <p:cNvGrpSpPr/>
          <p:nvPr/>
        </p:nvGrpSpPr>
        <p:grpSpPr>
          <a:xfrm>
            <a:off x="182027" y="3346741"/>
            <a:ext cx="818735" cy="925714"/>
            <a:chOff x="285950" y="3204758"/>
            <a:chExt cx="818735" cy="925714"/>
          </a:xfrm>
        </p:grpSpPr>
        <p:sp>
          <p:nvSpPr>
            <p:cNvPr id="312" name="Cube 311">
              <a:extLst>
                <a:ext uri="{FF2B5EF4-FFF2-40B4-BE49-F238E27FC236}">
                  <a16:creationId xmlns:a16="http://schemas.microsoft.com/office/drawing/2014/main" id="{B9C47924-BCBE-C84B-DF52-4F438C4B9167}"/>
                </a:ext>
              </a:extLst>
            </p:cNvPr>
            <p:cNvSpPr/>
            <p:nvPr/>
          </p:nvSpPr>
          <p:spPr>
            <a:xfrm>
              <a:off x="327828" y="3204758"/>
              <a:ext cx="647514" cy="580085"/>
            </a:xfrm>
            <a:prstGeom prst="cub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highlight>
                  <a:srgbClr val="FFFF00"/>
                </a:highlight>
              </a:endParaRPr>
            </a:p>
          </p:txBody>
        </p:sp>
        <p:sp>
          <p:nvSpPr>
            <p:cNvPr id="313" name="TextBox 312">
              <a:extLst>
                <a:ext uri="{FF2B5EF4-FFF2-40B4-BE49-F238E27FC236}">
                  <a16:creationId xmlns:a16="http://schemas.microsoft.com/office/drawing/2014/main" id="{9A0D3C33-44CC-0750-6245-66F92A0A6A4B}"/>
                </a:ext>
              </a:extLst>
            </p:cNvPr>
            <p:cNvSpPr txBox="1"/>
            <p:nvPr/>
          </p:nvSpPr>
          <p:spPr>
            <a:xfrm>
              <a:off x="285950" y="3791918"/>
              <a:ext cx="818735" cy="338554"/>
            </a:xfrm>
            <a:prstGeom prst="rect">
              <a:avLst/>
            </a:prstGeom>
            <a:noFill/>
          </p:spPr>
          <p:txBody>
            <a:bodyPr wrap="square" rtlCol="0">
              <a:spAutoFit/>
            </a:bodyPr>
            <a:lstStyle/>
            <a:p>
              <a:r>
                <a:rPr lang="en-US" sz="1600"/>
                <a:t>Event</a:t>
              </a:r>
            </a:p>
          </p:txBody>
        </p:sp>
      </p:grpSp>
      <p:grpSp>
        <p:nvGrpSpPr>
          <p:cNvPr id="314" name="Group 313">
            <a:extLst>
              <a:ext uri="{FF2B5EF4-FFF2-40B4-BE49-F238E27FC236}">
                <a16:creationId xmlns:a16="http://schemas.microsoft.com/office/drawing/2014/main" id="{395AAA51-EF3F-E6ED-CB19-3515FB95FEA3}"/>
              </a:ext>
            </a:extLst>
          </p:cNvPr>
          <p:cNvGrpSpPr/>
          <p:nvPr/>
        </p:nvGrpSpPr>
        <p:grpSpPr>
          <a:xfrm>
            <a:off x="678357" y="3321609"/>
            <a:ext cx="1305321" cy="1151287"/>
            <a:chOff x="-32624" y="3204758"/>
            <a:chExt cx="1305321" cy="1151287"/>
          </a:xfrm>
        </p:grpSpPr>
        <p:sp>
          <p:nvSpPr>
            <p:cNvPr id="315" name="Cube 314">
              <a:extLst>
                <a:ext uri="{FF2B5EF4-FFF2-40B4-BE49-F238E27FC236}">
                  <a16:creationId xmlns:a16="http://schemas.microsoft.com/office/drawing/2014/main" id="{8E01DC31-61A0-E741-BD48-A19FC96DF366}"/>
                </a:ext>
              </a:extLst>
            </p:cNvPr>
            <p:cNvSpPr/>
            <p:nvPr/>
          </p:nvSpPr>
          <p:spPr>
            <a:xfrm>
              <a:off x="327828" y="3204758"/>
              <a:ext cx="647514" cy="580085"/>
            </a:xfrm>
            <a:prstGeom prst="cub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316" name="TextBox 315">
              <a:extLst>
                <a:ext uri="{FF2B5EF4-FFF2-40B4-BE49-F238E27FC236}">
                  <a16:creationId xmlns:a16="http://schemas.microsoft.com/office/drawing/2014/main" id="{FD163B5D-A322-FDA8-AB03-EB8EE992000B}"/>
                </a:ext>
              </a:extLst>
            </p:cNvPr>
            <p:cNvSpPr txBox="1"/>
            <p:nvPr/>
          </p:nvSpPr>
          <p:spPr>
            <a:xfrm>
              <a:off x="-32624" y="3771270"/>
              <a:ext cx="1305321" cy="584775"/>
            </a:xfrm>
            <a:prstGeom prst="rect">
              <a:avLst/>
            </a:prstGeom>
            <a:noFill/>
          </p:spPr>
          <p:txBody>
            <a:bodyPr wrap="square" rtlCol="0">
              <a:spAutoFit/>
            </a:bodyPr>
            <a:lstStyle/>
            <a:p>
              <a:pPr algn="ctr"/>
              <a:r>
                <a:rPr lang="en-US" sz="1600"/>
                <a:t>Tech Development</a:t>
              </a:r>
            </a:p>
          </p:txBody>
        </p:sp>
      </p:grpSp>
      <p:grpSp>
        <p:nvGrpSpPr>
          <p:cNvPr id="317" name="Group 316">
            <a:extLst>
              <a:ext uri="{FF2B5EF4-FFF2-40B4-BE49-F238E27FC236}">
                <a16:creationId xmlns:a16="http://schemas.microsoft.com/office/drawing/2014/main" id="{A0DEA49E-5B5E-D279-CD55-F460283FCF40}"/>
              </a:ext>
            </a:extLst>
          </p:cNvPr>
          <p:cNvGrpSpPr/>
          <p:nvPr/>
        </p:nvGrpSpPr>
        <p:grpSpPr>
          <a:xfrm>
            <a:off x="1767312" y="3317123"/>
            <a:ext cx="1059863" cy="883700"/>
            <a:chOff x="190319" y="3204758"/>
            <a:chExt cx="1059863" cy="883700"/>
          </a:xfrm>
        </p:grpSpPr>
        <p:sp>
          <p:nvSpPr>
            <p:cNvPr id="318" name="Cube 317">
              <a:extLst>
                <a:ext uri="{FF2B5EF4-FFF2-40B4-BE49-F238E27FC236}">
                  <a16:creationId xmlns:a16="http://schemas.microsoft.com/office/drawing/2014/main" id="{253F5549-A1C9-15EE-8DA2-03E4EAA32D1A}"/>
                </a:ext>
              </a:extLst>
            </p:cNvPr>
            <p:cNvSpPr/>
            <p:nvPr/>
          </p:nvSpPr>
          <p:spPr>
            <a:xfrm>
              <a:off x="327828" y="3204758"/>
              <a:ext cx="647514" cy="580085"/>
            </a:xfrm>
            <a:prstGeom prst="cub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highlight>
                  <a:srgbClr val="FFFF00"/>
                </a:highlight>
              </a:endParaRPr>
            </a:p>
          </p:txBody>
        </p:sp>
        <p:sp>
          <p:nvSpPr>
            <p:cNvPr id="319" name="TextBox 318">
              <a:extLst>
                <a:ext uri="{FF2B5EF4-FFF2-40B4-BE49-F238E27FC236}">
                  <a16:creationId xmlns:a16="http://schemas.microsoft.com/office/drawing/2014/main" id="{3873DF9A-79EB-C2D1-C185-958E56C569C9}"/>
                </a:ext>
              </a:extLst>
            </p:cNvPr>
            <p:cNvSpPr txBox="1"/>
            <p:nvPr/>
          </p:nvSpPr>
          <p:spPr>
            <a:xfrm>
              <a:off x="190319" y="3749904"/>
              <a:ext cx="1059863" cy="338554"/>
            </a:xfrm>
            <a:prstGeom prst="rect">
              <a:avLst/>
            </a:prstGeom>
            <a:noFill/>
          </p:spPr>
          <p:txBody>
            <a:bodyPr wrap="square" rtlCol="0">
              <a:spAutoFit/>
            </a:bodyPr>
            <a:lstStyle/>
            <a:p>
              <a:r>
                <a:rPr lang="en-US" sz="1600"/>
                <a:t>Contract</a:t>
              </a:r>
            </a:p>
          </p:txBody>
        </p:sp>
      </p:grpSp>
      <p:grpSp>
        <p:nvGrpSpPr>
          <p:cNvPr id="3" name="Group 2">
            <a:extLst>
              <a:ext uri="{FF2B5EF4-FFF2-40B4-BE49-F238E27FC236}">
                <a16:creationId xmlns:a16="http://schemas.microsoft.com/office/drawing/2014/main" id="{F1546D93-2A31-6717-B8AA-DAF2C9940B31}"/>
              </a:ext>
            </a:extLst>
          </p:cNvPr>
          <p:cNvGrpSpPr/>
          <p:nvPr/>
        </p:nvGrpSpPr>
        <p:grpSpPr>
          <a:xfrm>
            <a:off x="176113" y="4926776"/>
            <a:ext cx="1165594" cy="1153878"/>
            <a:chOff x="74245" y="3204758"/>
            <a:chExt cx="1165594" cy="1153878"/>
          </a:xfrm>
        </p:grpSpPr>
        <p:sp>
          <p:nvSpPr>
            <p:cNvPr id="5" name="Cube 4">
              <a:extLst>
                <a:ext uri="{FF2B5EF4-FFF2-40B4-BE49-F238E27FC236}">
                  <a16:creationId xmlns:a16="http://schemas.microsoft.com/office/drawing/2014/main" id="{F39F6566-551F-858B-3CEE-0674E3213922}"/>
                </a:ext>
              </a:extLst>
            </p:cNvPr>
            <p:cNvSpPr/>
            <p:nvPr/>
          </p:nvSpPr>
          <p:spPr>
            <a:xfrm>
              <a:off x="327828" y="3204758"/>
              <a:ext cx="647514" cy="580085"/>
            </a:xfrm>
            <a:prstGeom prst="cube">
              <a:avLst/>
            </a:prstGeom>
            <a:solidFill>
              <a:srgbClr val="0975C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highlight>
                  <a:srgbClr val="FFFF00"/>
                </a:highlight>
              </a:endParaRPr>
            </a:p>
          </p:txBody>
        </p:sp>
        <p:sp>
          <p:nvSpPr>
            <p:cNvPr id="6" name="TextBox 5">
              <a:extLst>
                <a:ext uri="{FF2B5EF4-FFF2-40B4-BE49-F238E27FC236}">
                  <a16:creationId xmlns:a16="http://schemas.microsoft.com/office/drawing/2014/main" id="{BDBB651D-F0DC-4646-28D4-CCD8FFDCCF90}"/>
                </a:ext>
              </a:extLst>
            </p:cNvPr>
            <p:cNvSpPr txBox="1"/>
            <p:nvPr/>
          </p:nvSpPr>
          <p:spPr>
            <a:xfrm>
              <a:off x="74245" y="3773861"/>
              <a:ext cx="1165594" cy="584775"/>
            </a:xfrm>
            <a:prstGeom prst="rect">
              <a:avLst/>
            </a:prstGeom>
            <a:noFill/>
          </p:spPr>
          <p:txBody>
            <a:bodyPr wrap="square" rtlCol="0">
              <a:spAutoFit/>
            </a:bodyPr>
            <a:lstStyle/>
            <a:p>
              <a:pPr algn="ctr"/>
              <a:r>
                <a:rPr lang="en-US" sz="1600"/>
                <a:t>Tech Assessment</a:t>
              </a:r>
            </a:p>
          </p:txBody>
        </p:sp>
      </p:grpSp>
      <p:grpSp>
        <p:nvGrpSpPr>
          <p:cNvPr id="7" name="Group 6">
            <a:extLst>
              <a:ext uri="{FF2B5EF4-FFF2-40B4-BE49-F238E27FC236}">
                <a16:creationId xmlns:a16="http://schemas.microsoft.com/office/drawing/2014/main" id="{3509722C-EBEA-571A-BB32-0DF8F2E96C4E}"/>
              </a:ext>
            </a:extLst>
          </p:cNvPr>
          <p:cNvGrpSpPr/>
          <p:nvPr/>
        </p:nvGrpSpPr>
        <p:grpSpPr>
          <a:xfrm>
            <a:off x="1233994" y="4896283"/>
            <a:ext cx="1059863" cy="1184113"/>
            <a:chOff x="104342" y="3204758"/>
            <a:chExt cx="1059863" cy="1184113"/>
          </a:xfrm>
        </p:grpSpPr>
        <p:sp>
          <p:nvSpPr>
            <p:cNvPr id="10" name="Cube 9">
              <a:extLst>
                <a:ext uri="{FF2B5EF4-FFF2-40B4-BE49-F238E27FC236}">
                  <a16:creationId xmlns:a16="http://schemas.microsoft.com/office/drawing/2014/main" id="{04573765-DFEB-A562-A772-3722D3DF4FF5}"/>
                </a:ext>
              </a:extLst>
            </p:cNvPr>
            <p:cNvSpPr/>
            <p:nvPr/>
          </p:nvSpPr>
          <p:spPr>
            <a:xfrm>
              <a:off x="327828" y="3204758"/>
              <a:ext cx="647514" cy="580085"/>
            </a:xfrm>
            <a:prstGeom prst="cube">
              <a:avLst/>
            </a:prstGeom>
            <a:solidFill>
              <a:srgbClr val="0975C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highlight>
                  <a:srgbClr val="FFFF00"/>
                </a:highlight>
              </a:endParaRPr>
            </a:p>
          </p:txBody>
        </p:sp>
        <p:sp>
          <p:nvSpPr>
            <p:cNvPr id="12" name="TextBox 11">
              <a:extLst>
                <a:ext uri="{FF2B5EF4-FFF2-40B4-BE49-F238E27FC236}">
                  <a16:creationId xmlns:a16="http://schemas.microsoft.com/office/drawing/2014/main" id="{19E88A26-81BA-2871-2E50-5E5AC3C3C578}"/>
                </a:ext>
              </a:extLst>
            </p:cNvPr>
            <p:cNvSpPr txBox="1"/>
            <p:nvPr/>
          </p:nvSpPr>
          <p:spPr>
            <a:xfrm>
              <a:off x="104342" y="3804096"/>
              <a:ext cx="1059863" cy="584775"/>
            </a:xfrm>
            <a:prstGeom prst="rect">
              <a:avLst/>
            </a:prstGeom>
            <a:noFill/>
          </p:spPr>
          <p:txBody>
            <a:bodyPr wrap="square" rtlCol="0">
              <a:spAutoFit/>
            </a:bodyPr>
            <a:lstStyle/>
            <a:p>
              <a:pPr algn="ctr"/>
              <a:r>
                <a:rPr lang="en-US" sz="1600"/>
                <a:t>Data Collection</a:t>
              </a:r>
            </a:p>
          </p:txBody>
        </p:sp>
      </p:grpSp>
      <p:grpSp>
        <p:nvGrpSpPr>
          <p:cNvPr id="14" name="Group 13">
            <a:extLst>
              <a:ext uri="{FF2B5EF4-FFF2-40B4-BE49-F238E27FC236}">
                <a16:creationId xmlns:a16="http://schemas.microsoft.com/office/drawing/2014/main" id="{AD72204B-22C0-48A9-9154-1552686D886E}"/>
              </a:ext>
            </a:extLst>
          </p:cNvPr>
          <p:cNvGrpSpPr/>
          <p:nvPr/>
        </p:nvGrpSpPr>
        <p:grpSpPr>
          <a:xfrm>
            <a:off x="3207897" y="4910135"/>
            <a:ext cx="2695604" cy="1162806"/>
            <a:chOff x="-828046" y="3171961"/>
            <a:chExt cx="2695604" cy="1162806"/>
          </a:xfrm>
        </p:grpSpPr>
        <p:sp>
          <p:nvSpPr>
            <p:cNvPr id="20" name="Cube 19">
              <a:extLst>
                <a:ext uri="{FF2B5EF4-FFF2-40B4-BE49-F238E27FC236}">
                  <a16:creationId xmlns:a16="http://schemas.microsoft.com/office/drawing/2014/main" id="{6ECD47A9-4234-7F9E-E42C-C4D4BF752FC8}"/>
                </a:ext>
              </a:extLst>
            </p:cNvPr>
            <p:cNvSpPr/>
            <p:nvPr/>
          </p:nvSpPr>
          <p:spPr>
            <a:xfrm>
              <a:off x="213688" y="3171961"/>
              <a:ext cx="647514" cy="580085"/>
            </a:xfrm>
            <a:prstGeom prst="cube">
              <a:avLst/>
            </a:prstGeom>
            <a:solidFill>
              <a:srgbClr val="0975C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321" name="TextBox 320">
              <a:extLst>
                <a:ext uri="{FF2B5EF4-FFF2-40B4-BE49-F238E27FC236}">
                  <a16:creationId xmlns:a16="http://schemas.microsoft.com/office/drawing/2014/main" id="{4BD6D7E7-E703-BD04-97FC-F04FA8BFC0E4}"/>
                </a:ext>
              </a:extLst>
            </p:cNvPr>
            <p:cNvSpPr txBox="1"/>
            <p:nvPr/>
          </p:nvSpPr>
          <p:spPr>
            <a:xfrm>
              <a:off x="-828046" y="3749992"/>
              <a:ext cx="2695604" cy="584775"/>
            </a:xfrm>
            <a:prstGeom prst="rect">
              <a:avLst/>
            </a:prstGeom>
            <a:noFill/>
          </p:spPr>
          <p:txBody>
            <a:bodyPr wrap="square" rtlCol="0">
              <a:spAutoFit/>
            </a:bodyPr>
            <a:lstStyle/>
            <a:p>
              <a:pPr algn="ctr"/>
              <a:r>
                <a:rPr lang="en-US" sz="1600"/>
                <a:t>Commercialization </a:t>
              </a:r>
            </a:p>
            <a:p>
              <a:pPr algn="ctr"/>
              <a:r>
                <a:rPr lang="en-US" sz="1600"/>
                <a:t>Potential</a:t>
              </a:r>
            </a:p>
          </p:txBody>
        </p:sp>
      </p:grpSp>
      <p:grpSp>
        <p:nvGrpSpPr>
          <p:cNvPr id="334" name="Group 333">
            <a:extLst>
              <a:ext uri="{FF2B5EF4-FFF2-40B4-BE49-F238E27FC236}">
                <a16:creationId xmlns:a16="http://schemas.microsoft.com/office/drawing/2014/main" id="{FEFDBF36-2C44-CCCE-2A07-10CE7E6A9BD8}"/>
              </a:ext>
            </a:extLst>
          </p:cNvPr>
          <p:cNvGrpSpPr/>
          <p:nvPr/>
        </p:nvGrpSpPr>
        <p:grpSpPr>
          <a:xfrm>
            <a:off x="2665658" y="3308434"/>
            <a:ext cx="1033443" cy="1171935"/>
            <a:chOff x="129865" y="3204758"/>
            <a:chExt cx="1033443" cy="1171935"/>
          </a:xfrm>
        </p:grpSpPr>
        <p:sp>
          <p:nvSpPr>
            <p:cNvPr id="335" name="Cube 334">
              <a:extLst>
                <a:ext uri="{FF2B5EF4-FFF2-40B4-BE49-F238E27FC236}">
                  <a16:creationId xmlns:a16="http://schemas.microsoft.com/office/drawing/2014/main" id="{CB8EC092-CBDF-CE21-7E8E-1D14FE692A37}"/>
                </a:ext>
              </a:extLst>
            </p:cNvPr>
            <p:cNvSpPr/>
            <p:nvPr/>
          </p:nvSpPr>
          <p:spPr>
            <a:xfrm>
              <a:off x="327828" y="3204758"/>
              <a:ext cx="647514" cy="580085"/>
            </a:xfrm>
            <a:prstGeom prst="cub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highlight>
                  <a:srgbClr val="FFFF00"/>
                </a:highlight>
              </a:endParaRPr>
            </a:p>
          </p:txBody>
        </p:sp>
        <p:sp>
          <p:nvSpPr>
            <p:cNvPr id="336" name="TextBox 335">
              <a:extLst>
                <a:ext uri="{FF2B5EF4-FFF2-40B4-BE49-F238E27FC236}">
                  <a16:creationId xmlns:a16="http://schemas.microsoft.com/office/drawing/2014/main" id="{9A3D24D8-D02A-FF56-C865-B003D5AC6AEA}"/>
                </a:ext>
              </a:extLst>
            </p:cNvPr>
            <p:cNvSpPr txBox="1"/>
            <p:nvPr/>
          </p:nvSpPr>
          <p:spPr>
            <a:xfrm>
              <a:off x="129865" y="3791918"/>
              <a:ext cx="1033443" cy="584775"/>
            </a:xfrm>
            <a:prstGeom prst="rect">
              <a:avLst/>
            </a:prstGeom>
            <a:noFill/>
          </p:spPr>
          <p:txBody>
            <a:bodyPr wrap="square" rtlCol="0">
              <a:spAutoFit/>
            </a:bodyPr>
            <a:lstStyle/>
            <a:p>
              <a:pPr algn="ctr"/>
              <a:r>
                <a:rPr lang="en-US" sz="1600"/>
                <a:t>Ops/Eng Processes</a:t>
              </a:r>
            </a:p>
          </p:txBody>
        </p:sp>
      </p:grpSp>
      <p:grpSp>
        <p:nvGrpSpPr>
          <p:cNvPr id="337" name="Group 336">
            <a:extLst>
              <a:ext uri="{FF2B5EF4-FFF2-40B4-BE49-F238E27FC236}">
                <a16:creationId xmlns:a16="http://schemas.microsoft.com/office/drawing/2014/main" id="{09779066-4AF4-4C29-706D-718197A0F0A9}"/>
              </a:ext>
            </a:extLst>
          </p:cNvPr>
          <p:cNvGrpSpPr/>
          <p:nvPr/>
        </p:nvGrpSpPr>
        <p:grpSpPr>
          <a:xfrm>
            <a:off x="3623775" y="3301655"/>
            <a:ext cx="1305311" cy="1128191"/>
            <a:chOff x="97897" y="3204758"/>
            <a:chExt cx="1305311" cy="1128191"/>
          </a:xfrm>
        </p:grpSpPr>
        <p:sp>
          <p:nvSpPr>
            <p:cNvPr id="338" name="Cube 337">
              <a:extLst>
                <a:ext uri="{FF2B5EF4-FFF2-40B4-BE49-F238E27FC236}">
                  <a16:creationId xmlns:a16="http://schemas.microsoft.com/office/drawing/2014/main" id="{CF608F87-EB28-31D1-9FF4-FEB9ABF842A9}"/>
                </a:ext>
              </a:extLst>
            </p:cNvPr>
            <p:cNvSpPr/>
            <p:nvPr/>
          </p:nvSpPr>
          <p:spPr>
            <a:xfrm>
              <a:off x="327828" y="3204758"/>
              <a:ext cx="647514" cy="580085"/>
            </a:xfrm>
            <a:prstGeom prst="cub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highlight>
                  <a:srgbClr val="FFFF00"/>
                </a:highlight>
              </a:endParaRPr>
            </a:p>
          </p:txBody>
        </p:sp>
        <p:sp>
          <p:nvSpPr>
            <p:cNvPr id="339" name="TextBox 338">
              <a:extLst>
                <a:ext uri="{FF2B5EF4-FFF2-40B4-BE49-F238E27FC236}">
                  <a16:creationId xmlns:a16="http://schemas.microsoft.com/office/drawing/2014/main" id="{27526DA2-FCA8-9C21-0BE6-9DC9725ED0F8}"/>
                </a:ext>
              </a:extLst>
            </p:cNvPr>
            <p:cNvSpPr txBox="1"/>
            <p:nvPr/>
          </p:nvSpPr>
          <p:spPr>
            <a:xfrm>
              <a:off x="97897" y="3748174"/>
              <a:ext cx="1305311" cy="584775"/>
            </a:xfrm>
            <a:prstGeom prst="rect">
              <a:avLst/>
            </a:prstGeom>
            <a:noFill/>
          </p:spPr>
          <p:txBody>
            <a:bodyPr wrap="square" rtlCol="0">
              <a:spAutoFit/>
            </a:bodyPr>
            <a:lstStyle/>
            <a:p>
              <a:pPr algn="ctr"/>
              <a:r>
                <a:rPr lang="en-US" sz="1600"/>
                <a:t>Stakeholder Coordination</a:t>
              </a:r>
            </a:p>
          </p:txBody>
        </p:sp>
      </p:grpSp>
      <p:grpSp>
        <p:nvGrpSpPr>
          <p:cNvPr id="340" name="Group 339">
            <a:extLst>
              <a:ext uri="{FF2B5EF4-FFF2-40B4-BE49-F238E27FC236}">
                <a16:creationId xmlns:a16="http://schemas.microsoft.com/office/drawing/2014/main" id="{93BFF269-5408-0E8B-21A8-24A6635439DC}"/>
              </a:ext>
            </a:extLst>
          </p:cNvPr>
          <p:cNvGrpSpPr/>
          <p:nvPr/>
        </p:nvGrpSpPr>
        <p:grpSpPr>
          <a:xfrm>
            <a:off x="2831689" y="4900349"/>
            <a:ext cx="1059863" cy="937027"/>
            <a:chOff x="172657" y="3204758"/>
            <a:chExt cx="1059863" cy="937027"/>
          </a:xfrm>
        </p:grpSpPr>
        <p:sp>
          <p:nvSpPr>
            <p:cNvPr id="341" name="Cube 340">
              <a:extLst>
                <a:ext uri="{FF2B5EF4-FFF2-40B4-BE49-F238E27FC236}">
                  <a16:creationId xmlns:a16="http://schemas.microsoft.com/office/drawing/2014/main" id="{410522CE-8E92-7D16-E3B2-61FAFDBD147A}"/>
                </a:ext>
              </a:extLst>
            </p:cNvPr>
            <p:cNvSpPr/>
            <p:nvPr/>
          </p:nvSpPr>
          <p:spPr>
            <a:xfrm>
              <a:off x="327828" y="3204758"/>
              <a:ext cx="647514" cy="580085"/>
            </a:xfrm>
            <a:prstGeom prst="cube">
              <a:avLst/>
            </a:prstGeom>
            <a:solidFill>
              <a:srgbClr val="0975C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342" name="TextBox 341">
              <a:extLst>
                <a:ext uri="{FF2B5EF4-FFF2-40B4-BE49-F238E27FC236}">
                  <a16:creationId xmlns:a16="http://schemas.microsoft.com/office/drawing/2014/main" id="{75BD4B3A-A4B0-0F7A-A0E2-AD454DF1D692}"/>
                </a:ext>
              </a:extLst>
            </p:cNvPr>
            <p:cNvSpPr txBox="1"/>
            <p:nvPr/>
          </p:nvSpPr>
          <p:spPr>
            <a:xfrm>
              <a:off x="172657" y="3803231"/>
              <a:ext cx="1059863" cy="338554"/>
            </a:xfrm>
            <a:prstGeom prst="rect">
              <a:avLst/>
            </a:prstGeom>
            <a:noFill/>
          </p:spPr>
          <p:txBody>
            <a:bodyPr wrap="square" rtlCol="0">
              <a:spAutoFit/>
            </a:bodyPr>
            <a:lstStyle/>
            <a:p>
              <a:r>
                <a:rPr lang="en-US" sz="1600"/>
                <a:t>Analysis</a:t>
              </a:r>
            </a:p>
          </p:txBody>
        </p:sp>
      </p:grpSp>
      <p:sp>
        <p:nvSpPr>
          <p:cNvPr id="343" name="TextBox 342">
            <a:extLst>
              <a:ext uri="{FF2B5EF4-FFF2-40B4-BE49-F238E27FC236}">
                <a16:creationId xmlns:a16="http://schemas.microsoft.com/office/drawing/2014/main" id="{6E004B3B-BA66-9D1B-3657-10A6B2CEFC60}"/>
              </a:ext>
            </a:extLst>
          </p:cNvPr>
          <p:cNvSpPr txBox="1"/>
          <p:nvPr/>
        </p:nvSpPr>
        <p:spPr>
          <a:xfrm>
            <a:off x="5690951" y="1522458"/>
            <a:ext cx="2327048" cy="338554"/>
          </a:xfrm>
          <a:prstGeom prst="rect">
            <a:avLst/>
          </a:prstGeom>
          <a:noFill/>
        </p:spPr>
        <p:txBody>
          <a:bodyPr wrap="square" rtlCol="0">
            <a:spAutoFit/>
          </a:bodyPr>
          <a:lstStyle/>
          <a:p>
            <a:r>
              <a:rPr lang="en-US" sz="1600" b="1"/>
              <a:t>Proper Selection</a:t>
            </a:r>
          </a:p>
        </p:txBody>
      </p:sp>
      <p:sp>
        <p:nvSpPr>
          <p:cNvPr id="344" name="TextBox 343">
            <a:extLst>
              <a:ext uri="{FF2B5EF4-FFF2-40B4-BE49-F238E27FC236}">
                <a16:creationId xmlns:a16="http://schemas.microsoft.com/office/drawing/2014/main" id="{5783718E-9B13-52D3-CC2E-0B1C0CEECD15}"/>
              </a:ext>
            </a:extLst>
          </p:cNvPr>
          <p:cNvSpPr txBox="1"/>
          <p:nvPr/>
        </p:nvSpPr>
        <p:spPr>
          <a:xfrm>
            <a:off x="6816952" y="2358383"/>
            <a:ext cx="2327048" cy="338554"/>
          </a:xfrm>
          <a:prstGeom prst="rect">
            <a:avLst/>
          </a:prstGeom>
          <a:noFill/>
        </p:spPr>
        <p:txBody>
          <a:bodyPr wrap="square" rtlCol="0">
            <a:spAutoFit/>
          </a:bodyPr>
          <a:lstStyle/>
          <a:p>
            <a:r>
              <a:rPr lang="en-US" sz="1600" b="1"/>
              <a:t>Collaboration</a:t>
            </a:r>
          </a:p>
        </p:txBody>
      </p:sp>
      <p:sp>
        <p:nvSpPr>
          <p:cNvPr id="345" name="TextBox 344">
            <a:extLst>
              <a:ext uri="{FF2B5EF4-FFF2-40B4-BE49-F238E27FC236}">
                <a16:creationId xmlns:a16="http://schemas.microsoft.com/office/drawing/2014/main" id="{D730D860-16D1-B802-91F2-DECDFA4C7EC7}"/>
              </a:ext>
            </a:extLst>
          </p:cNvPr>
          <p:cNvSpPr txBox="1"/>
          <p:nvPr/>
        </p:nvSpPr>
        <p:spPr>
          <a:xfrm>
            <a:off x="8008678" y="3189574"/>
            <a:ext cx="1163524" cy="338554"/>
          </a:xfrm>
          <a:prstGeom prst="rect">
            <a:avLst/>
          </a:prstGeom>
          <a:noFill/>
        </p:spPr>
        <p:txBody>
          <a:bodyPr wrap="square" rtlCol="0">
            <a:spAutoFit/>
          </a:bodyPr>
          <a:lstStyle/>
          <a:p>
            <a:pPr algn="ctr"/>
            <a:r>
              <a:rPr lang="en-US" sz="1600" b="1"/>
              <a:t>Execution</a:t>
            </a:r>
          </a:p>
        </p:txBody>
      </p:sp>
      <p:sp>
        <p:nvSpPr>
          <p:cNvPr id="322" name="Arrow: Right 321">
            <a:extLst>
              <a:ext uri="{FF2B5EF4-FFF2-40B4-BE49-F238E27FC236}">
                <a16:creationId xmlns:a16="http://schemas.microsoft.com/office/drawing/2014/main" id="{59AB026F-9E63-D431-663C-800828CF47BB}"/>
              </a:ext>
            </a:extLst>
          </p:cNvPr>
          <p:cNvSpPr/>
          <p:nvPr/>
        </p:nvSpPr>
        <p:spPr>
          <a:xfrm rot="2374331">
            <a:off x="3214740" y="3711258"/>
            <a:ext cx="5042644" cy="496795"/>
          </a:xfrm>
          <a:prstGeom prst="rightArrow">
            <a:avLst/>
          </a:prstGeom>
          <a:gradFill flip="none" rotWithShape="1">
            <a:gsLst>
              <a:gs pos="18000">
                <a:schemeClr val="accent4"/>
              </a:gs>
              <a:gs pos="47000">
                <a:srgbClr val="FF0000"/>
              </a:gs>
              <a:gs pos="79000">
                <a:schemeClr val="accent1"/>
              </a:gs>
            </a:gsLst>
            <a:lin ang="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effectLst>
                  <a:outerShdw blurRad="38100" dist="38100" dir="2700000" algn="tl">
                    <a:srgbClr val="000000">
                      <a:alpha val="43137"/>
                    </a:srgbClr>
                  </a:outerShdw>
                </a:effectLst>
              </a:rPr>
              <a:t>Planning &amp; Participation</a:t>
            </a:r>
          </a:p>
        </p:txBody>
      </p:sp>
    </p:spTree>
    <p:extLst>
      <p:ext uri="{BB962C8B-B14F-4D97-AF65-F5344CB8AC3E}">
        <p14:creationId xmlns:p14="http://schemas.microsoft.com/office/powerpoint/2010/main" val="1677199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D3923-0C08-42D1-A968-3E667CDE7A6E}"/>
              </a:ext>
            </a:extLst>
          </p:cNvPr>
          <p:cNvSpPr>
            <a:spLocks noGrp="1"/>
          </p:cNvSpPr>
          <p:nvPr>
            <p:ph type="title"/>
          </p:nvPr>
        </p:nvSpPr>
        <p:spPr>
          <a:xfrm>
            <a:off x="1103566" y="335632"/>
            <a:ext cx="6936867" cy="768096"/>
          </a:xfrm>
        </p:spPr>
        <p:txBody>
          <a:bodyPr/>
          <a:lstStyle/>
          <a:p>
            <a:r>
              <a:rPr lang="en-US" b="0"/>
              <a:t>Methods</a:t>
            </a:r>
          </a:p>
        </p:txBody>
      </p:sp>
      <p:sp>
        <p:nvSpPr>
          <p:cNvPr id="4" name="Content Placeholder 3">
            <a:extLst>
              <a:ext uri="{FF2B5EF4-FFF2-40B4-BE49-F238E27FC236}">
                <a16:creationId xmlns:a16="http://schemas.microsoft.com/office/drawing/2014/main" id="{60524F05-4954-4516-BFD8-17C50A6F1910}"/>
              </a:ext>
            </a:extLst>
          </p:cNvPr>
          <p:cNvSpPr>
            <a:spLocks noGrp="1"/>
          </p:cNvSpPr>
          <p:nvPr>
            <p:ph idx="13"/>
          </p:nvPr>
        </p:nvSpPr>
        <p:spPr>
          <a:xfrm>
            <a:off x="-319793" y="1411953"/>
            <a:ext cx="6323789" cy="4753235"/>
          </a:xfrm>
        </p:spPr>
        <p:txBody>
          <a:bodyPr vert="horz" lIns="91440" tIns="45720" rIns="91440" bIns="45720" rtlCol="0" anchor="t">
            <a:normAutofit fontScale="92500"/>
          </a:bodyPr>
          <a:lstStyle/>
          <a:p>
            <a:pPr marL="342900" lvl="1" indent="0">
              <a:lnSpc>
                <a:spcPct val="120000"/>
              </a:lnSpc>
              <a:buNone/>
            </a:pPr>
            <a:r>
              <a:rPr lang="en-US" sz="1800" b="1">
                <a:cs typeface="Arial"/>
              </a:rPr>
              <a:t>Guidebooks:</a:t>
            </a:r>
            <a:r>
              <a:rPr lang="en-US" sz="1800">
                <a:cs typeface="Arial"/>
              </a:rPr>
              <a:t>	</a:t>
            </a:r>
          </a:p>
          <a:p>
            <a:pPr marL="800100" lvl="2" indent="0">
              <a:lnSpc>
                <a:spcPct val="120000"/>
              </a:lnSpc>
              <a:buNone/>
            </a:pPr>
            <a:r>
              <a:rPr lang="en-US" sz="1800">
                <a:cs typeface="Arial"/>
              </a:rPr>
              <a:t>SBIR 101  - Basics of Experimentation (tailored for SBIR community)</a:t>
            </a:r>
          </a:p>
          <a:p>
            <a:pPr marL="800100" lvl="2" indent="0">
              <a:lnSpc>
                <a:spcPct val="120000"/>
              </a:lnSpc>
              <a:buNone/>
            </a:pPr>
            <a:r>
              <a:rPr lang="en-US" sz="1800">
                <a:cs typeface="Arial"/>
              </a:rPr>
              <a:t>SBIR 102  - Ship Riders’ Guide </a:t>
            </a:r>
          </a:p>
          <a:p>
            <a:pPr marL="800100" lvl="2" indent="0">
              <a:lnSpc>
                <a:spcPct val="120000"/>
              </a:lnSpc>
              <a:buNone/>
            </a:pPr>
            <a:r>
              <a:rPr lang="en-US" sz="1800">
                <a:cs typeface="Arial"/>
              </a:rPr>
              <a:t>SBIR 103  - Installation and Engineering Processes </a:t>
            </a:r>
          </a:p>
          <a:p>
            <a:pPr marL="800100" lvl="2" indent="0">
              <a:lnSpc>
                <a:spcPct val="120000"/>
              </a:lnSpc>
              <a:buNone/>
            </a:pPr>
            <a:r>
              <a:rPr lang="en-US" sz="1800">
                <a:cs typeface="Arial"/>
              </a:rPr>
              <a:t>SBIR 104  - Experiment Analysis &amp; Reporting</a:t>
            </a:r>
            <a:endParaRPr lang="en-US" sz="1800">
              <a:cs typeface="Arial" charset="0"/>
            </a:endParaRPr>
          </a:p>
          <a:p>
            <a:pPr marL="800100" lvl="2" indent="0">
              <a:lnSpc>
                <a:spcPct val="120000"/>
              </a:lnSpc>
              <a:buNone/>
            </a:pPr>
            <a:r>
              <a:rPr lang="en-US" sz="1800">
                <a:ea typeface="+mn-lt"/>
                <a:cs typeface="+mn-lt"/>
              </a:rPr>
              <a:t>Engineering and Operations Process Guides (EPG/OPG) – Lithium Battery Safety released, others in development</a:t>
            </a:r>
            <a:endParaRPr lang="en-US"/>
          </a:p>
          <a:p>
            <a:pPr marL="342900" lvl="1" indent="0">
              <a:lnSpc>
                <a:spcPct val="120000"/>
              </a:lnSpc>
              <a:buNone/>
            </a:pPr>
            <a:r>
              <a:rPr lang="en-US" sz="1800" b="1">
                <a:cs typeface="Arial"/>
              </a:rPr>
              <a:t>Facilitation:</a:t>
            </a:r>
            <a:r>
              <a:rPr lang="en-US" sz="1800">
                <a:cs typeface="Arial"/>
              </a:rPr>
              <a:t> Lower the threshold for entry and input into experimentation communities</a:t>
            </a:r>
            <a:endParaRPr lang="en-US"/>
          </a:p>
          <a:p>
            <a:pPr marL="342900" lvl="1" indent="0">
              <a:lnSpc>
                <a:spcPct val="120000"/>
              </a:lnSpc>
              <a:buNone/>
            </a:pPr>
            <a:r>
              <a:rPr lang="en-US" sz="1800" b="1">
                <a:cs typeface="Arial"/>
              </a:rPr>
              <a:t>Mentoring:</a:t>
            </a:r>
            <a:r>
              <a:rPr lang="en-US" sz="1800">
                <a:cs typeface="Arial"/>
              </a:rPr>
              <a:t> Develop relationships to increase knowledge and awareness</a:t>
            </a:r>
          </a:p>
          <a:p>
            <a:pPr marL="342900" lvl="1" indent="0">
              <a:lnSpc>
                <a:spcPct val="120000"/>
              </a:lnSpc>
              <a:buNone/>
            </a:pPr>
            <a:r>
              <a:rPr lang="en-US" sz="1800" b="1">
                <a:cs typeface="Arial"/>
              </a:rPr>
              <a:t>Training:</a:t>
            </a:r>
            <a:r>
              <a:rPr lang="en-US" sz="1800">
                <a:cs typeface="Arial"/>
              </a:rPr>
              <a:t> Target towards government sponsors and venue owners</a:t>
            </a:r>
          </a:p>
          <a:p>
            <a:endParaRPr lang="en-US" sz="2000"/>
          </a:p>
        </p:txBody>
      </p:sp>
      <p:sp>
        <p:nvSpPr>
          <p:cNvPr id="7" name="Footer Placeholder 6">
            <a:extLst>
              <a:ext uri="{FF2B5EF4-FFF2-40B4-BE49-F238E27FC236}">
                <a16:creationId xmlns:a16="http://schemas.microsoft.com/office/drawing/2014/main" id="{58BAD04A-B34A-4C68-BAFD-E22ADB49A25E}"/>
              </a:ext>
            </a:extLst>
          </p:cNvPr>
          <p:cNvSpPr>
            <a:spLocks noGrp="1"/>
          </p:cNvSpPr>
          <p:nvPr>
            <p:ph type="ftr" sz="quarter" idx="11"/>
          </p:nvPr>
        </p:nvSpPr>
        <p:spPr/>
        <p:txBody>
          <a:bodyPr/>
          <a:lstStyle/>
          <a:p>
            <a:r>
              <a:rPr lang="en-US"/>
              <a:t>Distribution Statement A</a:t>
            </a:r>
          </a:p>
        </p:txBody>
      </p:sp>
      <p:sp>
        <p:nvSpPr>
          <p:cNvPr id="8" name="Slide Number Placeholder 7">
            <a:extLst>
              <a:ext uri="{FF2B5EF4-FFF2-40B4-BE49-F238E27FC236}">
                <a16:creationId xmlns:a16="http://schemas.microsoft.com/office/drawing/2014/main" id="{E7E37F06-50C7-4566-856A-83EFECFD7CD5}"/>
              </a:ext>
            </a:extLst>
          </p:cNvPr>
          <p:cNvSpPr>
            <a:spLocks noGrp="1"/>
          </p:cNvSpPr>
          <p:nvPr>
            <p:ph type="sldNum" sz="quarter" idx="12"/>
          </p:nvPr>
        </p:nvSpPr>
        <p:spPr/>
        <p:txBody>
          <a:bodyPr/>
          <a:lstStyle/>
          <a:p>
            <a:fld id="{A7DC75CF-7D68-4A0C-850D-6E33D1D84A08}" type="slidenum">
              <a:rPr lang="en-US" smtClean="0"/>
              <a:t>11</a:t>
            </a:fld>
            <a:endParaRPr lang="en-US"/>
          </a:p>
        </p:txBody>
      </p:sp>
      <p:pic>
        <p:nvPicPr>
          <p:cNvPr id="3" name="Picture 2">
            <a:extLst>
              <a:ext uri="{FF2B5EF4-FFF2-40B4-BE49-F238E27FC236}">
                <a16:creationId xmlns:a16="http://schemas.microsoft.com/office/drawing/2014/main" id="{3CDB858F-C790-B352-6E56-8C5617A389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60703" y="2146851"/>
            <a:ext cx="3279964" cy="3187167"/>
          </a:xfrm>
          <a:prstGeom prst="rect">
            <a:avLst/>
          </a:prstGeom>
        </p:spPr>
      </p:pic>
    </p:spTree>
    <p:extLst>
      <p:ext uri="{BB962C8B-B14F-4D97-AF65-F5344CB8AC3E}">
        <p14:creationId xmlns:p14="http://schemas.microsoft.com/office/powerpoint/2010/main" val="1794663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F2D563D-52CC-4918-AA27-C78B9E075FDC}"/>
              </a:ext>
            </a:extLst>
          </p:cNvPr>
          <p:cNvSpPr>
            <a:spLocks noGrp="1"/>
          </p:cNvSpPr>
          <p:nvPr>
            <p:ph type="ftr" sz="quarter" idx="11"/>
          </p:nvPr>
        </p:nvSpPr>
        <p:spPr/>
        <p:txBody>
          <a:bodyPr/>
          <a:lstStyle/>
          <a:p>
            <a:r>
              <a:rPr lang="en-US"/>
              <a:t>Distribution Statement A</a:t>
            </a:r>
          </a:p>
        </p:txBody>
      </p:sp>
      <p:sp>
        <p:nvSpPr>
          <p:cNvPr id="3" name="Slide Number Placeholder 2">
            <a:extLst>
              <a:ext uri="{FF2B5EF4-FFF2-40B4-BE49-F238E27FC236}">
                <a16:creationId xmlns:a16="http://schemas.microsoft.com/office/drawing/2014/main" id="{FC5F4722-DAB1-4254-8D46-26C26D7DD6AA}"/>
              </a:ext>
            </a:extLst>
          </p:cNvPr>
          <p:cNvSpPr>
            <a:spLocks noGrp="1"/>
          </p:cNvSpPr>
          <p:nvPr>
            <p:ph type="sldNum" sz="quarter" idx="12"/>
          </p:nvPr>
        </p:nvSpPr>
        <p:spPr/>
        <p:txBody>
          <a:bodyPr/>
          <a:lstStyle/>
          <a:p>
            <a:fld id="{A7DC75CF-7D68-4A0C-850D-6E33D1D84A08}" type="slidenum">
              <a:rPr lang="en-US" smtClean="0"/>
              <a:t>12</a:t>
            </a:fld>
            <a:endParaRPr lang="en-US"/>
          </a:p>
        </p:txBody>
      </p:sp>
      <p:sp>
        <p:nvSpPr>
          <p:cNvPr id="5" name="Content Placeholder 4">
            <a:extLst>
              <a:ext uri="{FF2B5EF4-FFF2-40B4-BE49-F238E27FC236}">
                <a16:creationId xmlns:a16="http://schemas.microsoft.com/office/drawing/2014/main" id="{1EAF9DD0-0107-40E4-9E9F-B6B3EE076A7C}"/>
              </a:ext>
            </a:extLst>
          </p:cNvPr>
          <p:cNvSpPr>
            <a:spLocks noGrp="1"/>
          </p:cNvSpPr>
          <p:nvPr>
            <p:ph idx="1"/>
          </p:nvPr>
        </p:nvSpPr>
        <p:spPr>
          <a:xfrm>
            <a:off x="3121533" y="1503568"/>
            <a:ext cx="5743067" cy="2295159"/>
          </a:xfrm>
        </p:spPr>
        <p:txBody>
          <a:bodyPr vert="horz" lIns="91440" tIns="45720" rIns="91440" bIns="45720" rtlCol="0" anchor="t">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021221"/>
                </a:solidFill>
                <a:effectLst/>
                <a:uLnTx/>
                <a:uFillTx/>
                <a:latin typeface="Calibri" panose="020F0502020204030204"/>
                <a:ea typeface="+mn-ea"/>
                <a:cs typeface="Arial"/>
              </a:rPr>
              <a:t>Two methods of contact:</a:t>
            </a:r>
            <a:endParaRPr lang="en-US" sz="2800" b="0" i="0" u="none" strike="noStrike" kern="1200" cap="none" spc="0" normalizeH="0" baseline="0" noProof="0">
              <a:ln>
                <a:noFill/>
              </a:ln>
              <a:solidFill>
                <a:srgbClr val="021221"/>
              </a:solidFill>
              <a:effectLst/>
              <a:uLnTx/>
              <a:uFillTx/>
              <a:latin typeface="Calibri" panose="020F0502020204030204"/>
              <a:cs typeface="Arial"/>
            </a:endParaRPr>
          </a:p>
          <a:p>
            <a:r>
              <a:rPr lang="en-US" b="1" i="1">
                <a:cs typeface="Calibri"/>
              </a:rPr>
              <a:t>Push: </a:t>
            </a:r>
            <a:r>
              <a:rPr lang="en-US">
                <a:cs typeface="Calibri"/>
              </a:rPr>
              <a:t>The SBIR is recommended to us by the Program Manager or brought in by a request from the Technical Point of Contact (TPOC).</a:t>
            </a:r>
          </a:p>
          <a:p>
            <a:r>
              <a:rPr lang="en-US" b="1" i="1">
                <a:cs typeface="Calibri"/>
              </a:rPr>
              <a:t>Pull: </a:t>
            </a:r>
            <a:r>
              <a:rPr lang="en-US">
                <a:cs typeface="Calibri"/>
              </a:rPr>
              <a:t>The Performer contacts us directly or event sponsor notifies us of their inclusion in an event.</a:t>
            </a:r>
          </a:p>
        </p:txBody>
      </p:sp>
      <p:sp>
        <p:nvSpPr>
          <p:cNvPr id="6" name="Title 5">
            <a:extLst>
              <a:ext uri="{FF2B5EF4-FFF2-40B4-BE49-F238E27FC236}">
                <a16:creationId xmlns:a16="http://schemas.microsoft.com/office/drawing/2014/main" id="{908299DD-3115-4D00-996C-9D2BBA7FCE16}"/>
              </a:ext>
            </a:extLst>
          </p:cNvPr>
          <p:cNvSpPr>
            <a:spLocks noGrp="1"/>
          </p:cNvSpPr>
          <p:nvPr>
            <p:ph type="title"/>
          </p:nvPr>
        </p:nvSpPr>
        <p:spPr/>
        <p:txBody>
          <a:bodyPr/>
          <a:lstStyle/>
          <a:p>
            <a:r>
              <a:rPr lang="en-US" b="0">
                <a:cs typeface="Calibri Light"/>
              </a:rPr>
              <a:t>Initiative Selection</a:t>
            </a:r>
            <a:endParaRPr lang="en-US"/>
          </a:p>
        </p:txBody>
      </p:sp>
      <p:sp>
        <p:nvSpPr>
          <p:cNvPr id="4" name="Text Placeholder 6">
            <a:extLst>
              <a:ext uri="{FF2B5EF4-FFF2-40B4-BE49-F238E27FC236}">
                <a16:creationId xmlns:a16="http://schemas.microsoft.com/office/drawing/2014/main" id="{0E0771FD-F616-F9BC-2D2F-3AE57CE9B1A5}"/>
              </a:ext>
            </a:extLst>
          </p:cNvPr>
          <p:cNvSpPr txBox="1">
            <a:spLocks/>
          </p:cNvSpPr>
          <p:nvPr/>
        </p:nvSpPr>
        <p:spPr>
          <a:xfrm>
            <a:off x="279399" y="5512905"/>
            <a:ext cx="8591321" cy="460386"/>
          </a:xfrm>
          <a:prstGeom prst="rect">
            <a:avLst/>
          </a:prstGeom>
          <a:solidFill>
            <a:schemeClr val="accent1"/>
          </a:solidFill>
          <a:ln>
            <a:solidFill>
              <a:schemeClr val="tx1"/>
            </a:solidFill>
          </a:ln>
        </p:spPr>
        <p:txBody>
          <a:bodyPr vert="horz" lIns="91440" tIns="45720" rIns="91440" bIns="45720" rtlCol="0">
            <a:normAutofit fontScale="92500" lnSpcReduction="20000"/>
          </a:bodyPr>
          <a:lstStyle>
            <a:defPPr>
              <a:defRPr lang="en-US"/>
            </a:defPPr>
            <a:lvl1pPr indent="0" algn="ctr">
              <a:lnSpc>
                <a:spcPct val="160000"/>
              </a:lnSpc>
              <a:buNone/>
              <a:defRPr sz="2000" b="1">
                <a:solidFill>
                  <a:schemeClr val="bg1"/>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All initiative support will be in cooperation with Program Office and TPOC</a:t>
            </a:r>
          </a:p>
        </p:txBody>
      </p:sp>
      <p:pic>
        <p:nvPicPr>
          <p:cNvPr id="7" name="Picture 7">
            <a:extLst>
              <a:ext uri="{FF2B5EF4-FFF2-40B4-BE49-F238E27FC236}">
                <a16:creationId xmlns:a16="http://schemas.microsoft.com/office/drawing/2014/main" id="{A3549469-6C6B-4AEF-53CC-55FFC2E22ED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9399" y="1653855"/>
            <a:ext cx="2503557" cy="1682540"/>
          </a:xfrm>
          <a:prstGeom prst="rect">
            <a:avLst/>
          </a:prstGeom>
          <a:ln>
            <a:solidFill>
              <a:schemeClr val="tx1"/>
            </a:solidFill>
          </a:ln>
        </p:spPr>
      </p:pic>
      <p:sp>
        <p:nvSpPr>
          <p:cNvPr id="11" name="Content Placeholder 4">
            <a:extLst>
              <a:ext uri="{FF2B5EF4-FFF2-40B4-BE49-F238E27FC236}">
                <a16:creationId xmlns:a16="http://schemas.microsoft.com/office/drawing/2014/main" id="{22817BA3-3410-51D6-D4EB-867AE1CC3CBD}"/>
              </a:ext>
            </a:extLst>
          </p:cNvPr>
          <p:cNvSpPr txBox="1">
            <a:spLocks/>
          </p:cNvSpPr>
          <p:nvPr/>
        </p:nvSpPr>
        <p:spPr>
          <a:xfrm>
            <a:off x="200496" y="3778217"/>
            <a:ext cx="8864601" cy="157621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n-US" sz="2800" b="1">
                <a:latin typeface="Calibri" panose="020F0502020204030204"/>
                <a:cs typeface="Arial"/>
              </a:rPr>
              <a:t>Business rules:</a:t>
            </a:r>
            <a:endParaRPr lang="en-US" sz="2800">
              <a:latin typeface="Calibri" panose="020F0502020204030204"/>
              <a:cs typeface="Arial"/>
            </a:endParaRPr>
          </a:p>
          <a:p>
            <a:r>
              <a:rPr lang="en-US" b="1" i="1">
                <a:cs typeface="Calibri"/>
              </a:rPr>
              <a:t>Introduction interview: </a:t>
            </a:r>
            <a:r>
              <a:rPr lang="en-US">
                <a:cs typeface="Calibri"/>
              </a:rPr>
              <a:t>Our team meets to determine eligibility and experimentation maturity, and then conducts a fact-finding interview to determine objectives and engineering challenges. If contact was a “Pull,” a meeting will then be established with PM/TPOC to ensure compliance with government objectives and warfighter gap alignment.</a:t>
            </a:r>
          </a:p>
        </p:txBody>
      </p:sp>
    </p:spTree>
    <p:extLst>
      <p:ext uri="{BB962C8B-B14F-4D97-AF65-F5344CB8AC3E}">
        <p14:creationId xmlns:p14="http://schemas.microsoft.com/office/powerpoint/2010/main" val="3170818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17522-E6DD-44E8-84B8-F47FD03ECDE8}"/>
              </a:ext>
            </a:extLst>
          </p:cNvPr>
          <p:cNvSpPr>
            <a:spLocks noGrp="1"/>
          </p:cNvSpPr>
          <p:nvPr>
            <p:ph type="title"/>
          </p:nvPr>
        </p:nvSpPr>
        <p:spPr>
          <a:xfrm>
            <a:off x="1578483" y="305400"/>
            <a:ext cx="5987034" cy="768096"/>
          </a:xfrm>
        </p:spPr>
        <p:txBody>
          <a:bodyPr/>
          <a:lstStyle/>
          <a:p>
            <a:r>
              <a:rPr lang="en-US" b="0"/>
              <a:t>Resident Expertise</a:t>
            </a:r>
            <a:endParaRPr lang="en-US" sz="3600" b="0"/>
          </a:p>
        </p:txBody>
      </p:sp>
      <p:sp>
        <p:nvSpPr>
          <p:cNvPr id="6" name="Content Placeholder 5">
            <a:extLst>
              <a:ext uri="{FF2B5EF4-FFF2-40B4-BE49-F238E27FC236}">
                <a16:creationId xmlns:a16="http://schemas.microsoft.com/office/drawing/2014/main" id="{12B3459C-A403-4F11-BA61-D0F7938703AD}"/>
              </a:ext>
            </a:extLst>
          </p:cNvPr>
          <p:cNvSpPr>
            <a:spLocks noGrp="1"/>
          </p:cNvSpPr>
          <p:nvPr>
            <p:ph sz="half" idx="14"/>
          </p:nvPr>
        </p:nvSpPr>
        <p:spPr>
          <a:xfrm>
            <a:off x="4429553" y="4006128"/>
            <a:ext cx="4536706" cy="1598864"/>
          </a:xfrm>
          <a:solidFill>
            <a:schemeClr val="accent1">
              <a:lumMod val="40000"/>
              <a:lumOff val="60000"/>
            </a:schemeClr>
          </a:solidFill>
        </p:spPr>
        <p:txBody>
          <a:bodyPr>
            <a:normAutofit lnSpcReduction="10000"/>
          </a:bodyPr>
          <a:lstStyle/>
          <a:p>
            <a:pPr marL="234950" lvl="1" indent="0">
              <a:buNone/>
            </a:pPr>
            <a:r>
              <a:rPr lang="en-US" sz="2400" b="1">
                <a:solidFill>
                  <a:srgbClr val="002C4B"/>
                </a:solidFill>
              </a:rPr>
              <a:t>Analysis:</a:t>
            </a:r>
            <a:endParaRPr lang="en-US" sz="2400" b="1">
              <a:solidFill>
                <a:srgbClr val="002C4B"/>
              </a:solidFill>
              <a:cs typeface="Arial"/>
            </a:endParaRPr>
          </a:p>
          <a:p>
            <a:pPr marL="747395" lvl="2" indent="-285750"/>
            <a:r>
              <a:rPr lang="en-US" sz="1700">
                <a:solidFill>
                  <a:srgbClr val="002C4B"/>
                </a:solidFill>
              </a:rPr>
              <a:t>Data Collection and Analysis</a:t>
            </a:r>
            <a:endParaRPr lang="en-US" sz="1700">
              <a:solidFill>
                <a:srgbClr val="002C4B"/>
              </a:solidFill>
              <a:cs typeface="Arial"/>
            </a:endParaRPr>
          </a:p>
          <a:p>
            <a:pPr marL="747395" lvl="2" indent="-285750"/>
            <a:r>
              <a:rPr lang="en-US" sz="1700">
                <a:solidFill>
                  <a:srgbClr val="002C4B"/>
                </a:solidFill>
              </a:rPr>
              <a:t>Schedule of Events (SOE)</a:t>
            </a:r>
            <a:endParaRPr lang="en-US" sz="1700">
              <a:solidFill>
                <a:srgbClr val="002C4B"/>
              </a:solidFill>
              <a:cs typeface="Arial"/>
            </a:endParaRPr>
          </a:p>
          <a:p>
            <a:pPr marL="747395" lvl="2" indent="-285750"/>
            <a:r>
              <a:rPr lang="en-US" sz="1700">
                <a:solidFill>
                  <a:srgbClr val="002C4B"/>
                </a:solidFill>
              </a:rPr>
              <a:t>Qualitative Analysis/Surveys</a:t>
            </a:r>
            <a:endParaRPr lang="en-US" sz="1700">
              <a:solidFill>
                <a:srgbClr val="002C4B"/>
              </a:solidFill>
              <a:cs typeface="Arial"/>
            </a:endParaRPr>
          </a:p>
          <a:p>
            <a:pPr marL="747395" lvl="2" indent="-285750"/>
            <a:r>
              <a:rPr lang="en-US" sz="1700">
                <a:solidFill>
                  <a:srgbClr val="002C4B"/>
                </a:solidFill>
              </a:rPr>
              <a:t>Reporting</a:t>
            </a:r>
            <a:endParaRPr lang="en-US" sz="1700">
              <a:solidFill>
                <a:srgbClr val="002C4B"/>
              </a:solidFill>
              <a:cs typeface="Arial"/>
            </a:endParaRPr>
          </a:p>
        </p:txBody>
      </p:sp>
      <p:sp>
        <p:nvSpPr>
          <p:cNvPr id="7" name="Text Placeholder 6">
            <a:extLst>
              <a:ext uri="{FF2B5EF4-FFF2-40B4-BE49-F238E27FC236}">
                <a16:creationId xmlns:a16="http://schemas.microsoft.com/office/drawing/2014/main" id="{9DA38937-B365-4FAE-842B-FA0F3514AF16}"/>
              </a:ext>
            </a:extLst>
          </p:cNvPr>
          <p:cNvSpPr>
            <a:spLocks noGrp="1"/>
          </p:cNvSpPr>
          <p:nvPr>
            <p:ph type="body" sz="quarter" idx="15"/>
          </p:nvPr>
        </p:nvSpPr>
        <p:spPr>
          <a:solidFill>
            <a:schemeClr val="accent1"/>
          </a:solidFill>
          <a:ln>
            <a:solidFill>
              <a:schemeClr val="tx1"/>
            </a:solidFill>
          </a:ln>
        </p:spPr>
        <p:txBody>
          <a:bodyPr vert="horz" lIns="91440" tIns="45720" rIns="91440" bIns="45720" rtlCol="0" anchor="t">
            <a:normAutofit/>
          </a:bodyPr>
          <a:lstStyle/>
          <a:p>
            <a:pPr algn="ctr"/>
            <a:r>
              <a:rPr lang="en-US" sz="2000" b="1"/>
              <a:t>Experienced in all phases of experiment planning</a:t>
            </a:r>
          </a:p>
        </p:txBody>
      </p:sp>
      <p:sp>
        <p:nvSpPr>
          <p:cNvPr id="8" name="Footer Placeholder 7">
            <a:extLst>
              <a:ext uri="{FF2B5EF4-FFF2-40B4-BE49-F238E27FC236}">
                <a16:creationId xmlns:a16="http://schemas.microsoft.com/office/drawing/2014/main" id="{BF69C133-CCA5-4D5F-91EC-53C491458D75}"/>
              </a:ext>
            </a:extLst>
          </p:cNvPr>
          <p:cNvSpPr>
            <a:spLocks noGrp="1"/>
          </p:cNvSpPr>
          <p:nvPr>
            <p:ph type="ftr" sz="quarter" idx="11"/>
          </p:nvPr>
        </p:nvSpPr>
        <p:spPr/>
        <p:txBody>
          <a:bodyPr/>
          <a:lstStyle/>
          <a:p>
            <a:r>
              <a:rPr lang="en-US"/>
              <a:t>Distribution Statement A</a:t>
            </a:r>
          </a:p>
        </p:txBody>
      </p:sp>
      <p:sp>
        <p:nvSpPr>
          <p:cNvPr id="9" name="Slide Number Placeholder 8">
            <a:extLst>
              <a:ext uri="{FF2B5EF4-FFF2-40B4-BE49-F238E27FC236}">
                <a16:creationId xmlns:a16="http://schemas.microsoft.com/office/drawing/2014/main" id="{42AF6DA0-26A4-4D27-A628-805E2572C9CC}"/>
              </a:ext>
            </a:extLst>
          </p:cNvPr>
          <p:cNvSpPr>
            <a:spLocks noGrp="1"/>
          </p:cNvSpPr>
          <p:nvPr>
            <p:ph type="sldNum" sz="quarter" idx="12"/>
          </p:nvPr>
        </p:nvSpPr>
        <p:spPr/>
        <p:txBody>
          <a:bodyPr/>
          <a:lstStyle/>
          <a:p>
            <a:fld id="{A7DC75CF-7D68-4A0C-850D-6E33D1D84A08}" type="slidenum">
              <a:rPr lang="en-US" smtClean="0"/>
              <a:t>13</a:t>
            </a:fld>
            <a:endParaRPr lang="en-US"/>
          </a:p>
        </p:txBody>
      </p:sp>
      <p:sp>
        <p:nvSpPr>
          <p:cNvPr id="3" name="Content Placeholder 4">
            <a:extLst>
              <a:ext uri="{FF2B5EF4-FFF2-40B4-BE49-F238E27FC236}">
                <a16:creationId xmlns:a16="http://schemas.microsoft.com/office/drawing/2014/main" id="{D664F2E5-E836-4669-21A1-A9A2B80C9968}"/>
              </a:ext>
            </a:extLst>
          </p:cNvPr>
          <p:cNvSpPr>
            <a:spLocks noGrp="1"/>
          </p:cNvSpPr>
          <p:nvPr/>
        </p:nvSpPr>
        <p:spPr>
          <a:xfrm>
            <a:off x="177739" y="1335340"/>
            <a:ext cx="4130101" cy="2617400"/>
          </a:xfrm>
          <a:prstGeom prst="rect">
            <a:avLst/>
          </a:prstGeom>
          <a:solidFill>
            <a:schemeClr val="accent1">
              <a:lumMod val="40000"/>
              <a:lumOff val="6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4950" lvl="1" indent="0">
              <a:buNone/>
            </a:pPr>
            <a:r>
              <a:rPr lang="en-US" sz="2400" b="1">
                <a:solidFill>
                  <a:srgbClr val="002C4B"/>
                </a:solidFill>
              </a:rPr>
              <a:t>Experiment Design:</a:t>
            </a:r>
          </a:p>
          <a:p>
            <a:pPr marL="747395" lvl="2" indent="-285750">
              <a:lnSpc>
                <a:spcPct val="100000"/>
              </a:lnSpc>
            </a:pPr>
            <a:r>
              <a:rPr lang="en-US" sz="1700">
                <a:solidFill>
                  <a:srgbClr val="002C4B"/>
                </a:solidFill>
              </a:rPr>
              <a:t>Problem Statement</a:t>
            </a:r>
          </a:p>
          <a:p>
            <a:pPr marL="747395" lvl="2" indent="-285750">
              <a:lnSpc>
                <a:spcPct val="100000"/>
              </a:lnSpc>
            </a:pPr>
            <a:r>
              <a:rPr lang="en-US" sz="1700">
                <a:solidFill>
                  <a:srgbClr val="002C4B"/>
                </a:solidFill>
              </a:rPr>
              <a:t>Hypothesis Development </a:t>
            </a:r>
          </a:p>
          <a:p>
            <a:pPr marL="747395" lvl="2" indent="-285750">
              <a:lnSpc>
                <a:spcPct val="100000"/>
              </a:lnSpc>
            </a:pPr>
            <a:r>
              <a:rPr lang="en-US" sz="1700">
                <a:solidFill>
                  <a:srgbClr val="002C4B"/>
                </a:solidFill>
              </a:rPr>
              <a:t>Objective Development</a:t>
            </a:r>
          </a:p>
          <a:p>
            <a:pPr marL="747395" lvl="2" indent="-285750">
              <a:lnSpc>
                <a:spcPct val="100000"/>
              </a:lnSpc>
            </a:pPr>
            <a:r>
              <a:rPr lang="en-US" sz="1700">
                <a:solidFill>
                  <a:srgbClr val="002C4B"/>
                </a:solidFill>
              </a:rPr>
              <a:t>DOD Architecture Framework (DODAF) Models</a:t>
            </a:r>
          </a:p>
          <a:p>
            <a:pPr marL="747395" lvl="2" indent="-285750">
              <a:lnSpc>
                <a:spcPct val="100000"/>
              </a:lnSpc>
            </a:pPr>
            <a:r>
              <a:rPr lang="en-US" sz="1700">
                <a:solidFill>
                  <a:srgbClr val="002C4B"/>
                </a:solidFill>
              </a:rPr>
              <a:t>Liaison to event sponsors</a:t>
            </a:r>
          </a:p>
        </p:txBody>
      </p:sp>
      <p:sp>
        <p:nvSpPr>
          <p:cNvPr id="4" name="Content Placeholder 5">
            <a:extLst>
              <a:ext uri="{FF2B5EF4-FFF2-40B4-BE49-F238E27FC236}">
                <a16:creationId xmlns:a16="http://schemas.microsoft.com/office/drawing/2014/main" id="{2C028DC6-39EC-D813-0D22-90ED282A6E53}"/>
              </a:ext>
            </a:extLst>
          </p:cNvPr>
          <p:cNvSpPr txBox="1">
            <a:spLocks/>
          </p:cNvSpPr>
          <p:nvPr/>
        </p:nvSpPr>
        <p:spPr>
          <a:xfrm>
            <a:off x="4429553" y="1335340"/>
            <a:ext cx="4536707" cy="2617400"/>
          </a:xfrm>
          <a:prstGeom prst="rect">
            <a:avLst/>
          </a:prstGeom>
          <a:solidFill>
            <a:schemeClr val="accent1">
              <a:lumMod val="40000"/>
              <a:lumOff val="60000"/>
            </a:schemeClr>
          </a:solidFill>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4950" lvl="1" indent="0">
              <a:lnSpc>
                <a:spcPct val="110000"/>
              </a:lnSpc>
              <a:buFont typeface="Arial" panose="020B0604020202020204" pitchFamily="34" charset="0"/>
              <a:buNone/>
            </a:pPr>
            <a:r>
              <a:rPr lang="en-US" sz="2800" b="1">
                <a:solidFill>
                  <a:srgbClr val="002C4B"/>
                </a:solidFill>
              </a:rPr>
              <a:t>Engineering</a:t>
            </a:r>
            <a:r>
              <a:rPr lang="en-US" sz="2400" b="1">
                <a:solidFill>
                  <a:srgbClr val="002C4B"/>
                </a:solidFill>
              </a:rPr>
              <a:t>:</a:t>
            </a:r>
          </a:p>
          <a:p>
            <a:pPr marL="747395" lvl="2" indent="-285750">
              <a:lnSpc>
                <a:spcPct val="120000"/>
              </a:lnSpc>
            </a:pPr>
            <a:r>
              <a:rPr lang="en-US" sz="1900">
                <a:solidFill>
                  <a:srgbClr val="002C4B"/>
                </a:solidFill>
              </a:rPr>
              <a:t>Ship Install – SHIPMAIN/NMP processes</a:t>
            </a:r>
            <a:endParaRPr lang="en-US" sz="1900">
              <a:solidFill>
                <a:srgbClr val="002C4B"/>
              </a:solidFill>
              <a:cs typeface="Arial"/>
            </a:endParaRPr>
          </a:p>
          <a:p>
            <a:pPr marL="747395" lvl="2" indent="-285750">
              <a:lnSpc>
                <a:spcPct val="120000"/>
              </a:lnSpc>
            </a:pPr>
            <a:r>
              <a:rPr lang="en-US" sz="1900">
                <a:solidFill>
                  <a:srgbClr val="002C4B"/>
                </a:solidFill>
              </a:rPr>
              <a:t>Airworthiness Certification </a:t>
            </a:r>
          </a:p>
          <a:p>
            <a:pPr marL="747395" lvl="2" indent="-285750">
              <a:lnSpc>
                <a:spcPct val="120000"/>
              </a:lnSpc>
            </a:pPr>
            <a:r>
              <a:rPr lang="en-US" sz="1900">
                <a:solidFill>
                  <a:srgbClr val="002C4B"/>
                </a:solidFill>
              </a:rPr>
              <a:t>Accreditation and Assessment (A&amp;A)</a:t>
            </a:r>
            <a:endParaRPr lang="en-US" sz="1900">
              <a:solidFill>
                <a:srgbClr val="002C4B"/>
              </a:solidFill>
              <a:cs typeface="Arial"/>
            </a:endParaRPr>
          </a:p>
          <a:p>
            <a:pPr marL="747395" lvl="2" indent="-285750">
              <a:lnSpc>
                <a:spcPct val="120000"/>
              </a:lnSpc>
            </a:pPr>
            <a:r>
              <a:rPr lang="en-US" sz="1900">
                <a:solidFill>
                  <a:srgbClr val="002C4B"/>
                </a:solidFill>
              </a:rPr>
              <a:t>Mission Readiness Assessment (MRA)</a:t>
            </a:r>
            <a:endParaRPr lang="en-US" sz="1900">
              <a:solidFill>
                <a:srgbClr val="002C4B"/>
              </a:solidFill>
              <a:cs typeface="Arial"/>
            </a:endParaRPr>
          </a:p>
          <a:p>
            <a:pPr marL="747395" lvl="2" indent="-285750">
              <a:lnSpc>
                <a:spcPct val="120000"/>
              </a:lnSpc>
            </a:pPr>
            <a:r>
              <a:rPr lang="en-US" sz="1900">
                <a:solidFill>
                  <a:srgbClr val="002C4B"/>
                </a:solidFill>
              </a:rPr>
              <a:t>Application Integration (AI) </a:t>
            </a:r>
            <a:endParaRPr lang="en-US" sz="1900">
              <a:solidFill>
                <a:srgbClr val="002C4B"/>
              </a:solidFill>
              <a:cs typeface="Arial"/>
            </a:endParaRPr>
          </a:p>
          <a:p>
            <a:pPr marL="747395" lvl="2" indent="-285750">
              <a:lnSpc>
                <a:spcPct val="120000"/>
              </a:lnSpc>
            </a:pPr>
            <a:r>
              <a:rPr lang="en-US" sz="1900">
                <a:solidFill>
                  <a:srgbClr val="002C4B"/>
                </a:solidFill>
              </a:rPr>
              <a:t>Lithium-Ion battery certifications</a:t>
            </a:r>
            <a:endParaRPr lang="en-US" sz="1900">
              <a:solidFill>
                <a:srgbClr val="002C4B"/>
              </a:solidFill>
              <a:cs typeface="Arial"/>
            </a:endParaRPr>
          </a:p>
          <a:p>
            <a:pPr marL="747395" lvl="2" indent="-285750">
              <a:lnSpc>
                <a:spcPct val="120000"/>
              </a:lnSpc>
            </a:pPr>
            <a:r>
              <a:rPr lang="en-US" sz="1900">
                <a:solidFill>
                  <a:srgbClr val="002C4B"/>
                </a:solidFill>
              </a:rPr>
              <a:t>RMMCO processes</a:t>
            </a:r>
            <a:endParaRPr lang="en-US" sz="1900">
              <a:solidFill>
                <a:srgbClr val="002C4B"/>
              </a:solidFill>
              <a:cs typeface="Arial"/>
            </a:endParaRPr>
          </a:p>
        </p:txBody>
      </p:sp>
      <p:sp>
        <p:nvSpPr>
          <p:cNvPr id="5" name="Content Placeholder 4">
            <a:extLst>
              <a:ext uri="{FF2B5EF4-FFF2-40B4-BE49-F238E27FC236}">
                <a16:creationId xmlns:a16="http://schemas.microsoft.com/office/drawing/2014/main" id="{958D59E0-DEDC-9517-A412-9D29F55B2EFF}"/>
              </a:ext>
            </a:extLst>
          </p:cNvPr>
          <p:cNvSpPr>
            <a:spLocks noGrp="1"/>
          </p:cNvSpPr>
          <p:nvPr/>
        </p:nvSpPr>
        <p:spPr>
          <a:xfrm>
            <a:off x="177739" y="4006128"/>
            <a:ext cx="4130101" cy="1598865"/>
          </a:xfrm>
          <a:prstGeom prst="rect">
            <a:avLst/>
          </a:prstGeom>
          <a:solidFill>
            <a:schemeClr val="accent1">
              <a:lumMod val="40000"/>
              <a:lumOff val="60000"/>
            </a:schemeClr>
          </a:solidFill>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4950" lvl="1" indent="0">
              <a:buNone/>
            </a:pPr>
            <a:r>
              <a:rPr lang="en-US" sz="2400" b="1">
                <a:solidFill>
                  <a:srgbClr val="002C4B"/>
                </a:solidFill>
              </a:rPr>
              <a:t>Operations:</a:t>
            </a:r>
          </a:p>
          <a:p>
            <a:pPr marL="747395" lvl="2" indent="-285750"/>
            <a:r>
              <a:rPr lang="en-US" sz="1700">
                <a:solidFill>
                  <a:srgbClr val="002C4B"/>
                </a:solidFill>
              </a:rPr>
              <a:t>Air/Water space management</a:t>
            </a:r>
            <a:endParaRPr lang="en-US" sz="1700">
              <a:solidFill>
                <a:srgbClr val="002C4B"/>
              </a:solidFill>
              <a:cs typeface="Arial"/>
            </a:endParaRPr>
          </a:p>
          <a:p>
            <a:pPr marL="747395" lvl="2" indent="-285750"/>
            <a:r>
              <a:rPr lang="en-US" sz="1700">
                <a:solidFill>
                  <a:srgbClr val="002C4B"/>
                </a:solidFill>
              </a:rPr>
              <a:t>Spectrum (GPS/EA/Allocation)</a:t>
            </a:r>
            <a:endParaRPr lang="en-US" sz="1700">
              <a:solidFill>
                <a:srgbClr val="002C4B"/>
              </a:solidFill>
              <a:cs typeface="Arial"/>
            </a:endParaRPr>
          </a:p>
          <a:p>
            <a:pPr marL="747395" lvl="2" indent="-285750"/>
            <a:r>
              <a:rPr lang="en-US" sz="1700">
                <a:solidFill>
                  <a:srgbClr val="002C4B"/>
                </a:solidFill>
              </a:rPr>
              <a:t>Environmental (PMAP/EIS)</a:t>
            </a:r>
            <a:endParaRPr lang="en-US" sz="1700">
              <a:solidFill>
                <a:srgbClr val="002C4B"/>
              </a:solidFill>
              <a:cs typeface="Arial"/>
            </a:endParaRPr>
          </a:p>
          <a:p>
            <a:pPr marL="747395" lvl="2" indent="-285750"/>
            <a:r>
              <a:rPr lang="en-US" sz="1700">
                <a:solidFill>
                  <a:srgbClr val="002C4B"/>
                </a:solidFill>
              </a:rPr>
              <a:t>Unmanned systems/DSD Waivers</a:t>
            </a:r>
            <a:endParaRPr lang="en-US" sz="1700">
              <a:solidFill>
                <a:srgbClr val="002C4B"/>
              </a:solidFill>
              <a:cs typeface="Arial"/>
            </a:endParaRPr>
          </a:p>
        </p:txBody>
      </p:sp>
    </p:spTree>
    <p:extLst>
      <p:ext uri="{BB962C8B-B14F-4D97-AF65-F5344CB8AC3E}">
        <p14:creationId xmlns:p14="http://schemas.microsoft.com/office/powerpoint/2010/main" val="1657865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295FB-EBD8-43C5-903B-A907AA0F5425}"/>
              </a:ext>
            </a:extLst>
          </p:cNvPr>
          <p:cNvSpPr>
            <a:spLocks noGrp="1"/>
          </p:cNvSpPr>
          <p:nvPr>
            <p:ph type="title"/>
          </p:nvPr>
        </p:nvSpPr>
        <p:spPr>
          <a:xfrm>
            <a:off x="1578483" y="222894"/>
            <a:ext cx="5987034" cy="768096"/>
          </a:xfrm>
        </p:spPr>
        <p:txBody>
          <a:bodyPr/>
          <a:lstStyle/>
          <a:p>
            <a:r>
              <a:rPr lang="en-US" b="0"/>
              <a:t>Effects</a:t>
            </a:r>
            <a:endParaRPr lang="en-US"/>
          </a:p>
        </p:txBody>
      </p:sp>
      <p:sp>
        <p:nvSpPr>
          <p:cNvPr id="5" name="Content Placeholder 4">
            <a:extLst>
              <a:ext uri="{FF2B5EF4-FFF2-40B4-BE49-F238E27FC236}">
                <a16:creationId xmlns:a16="http://schemas.microsoft.com/office/drawing/2014/main" id="{3AF7B2BB-CFCB-4CCA-8B66-2547D22A100B}"/>
              </a:ext>
            </a:extLst>
          </p:cNvPr>
          <p:cNvSpPr>
            <a:spLocks noGrp="1"/>
          </p:cNvSpPr>
          <p:nvPr>
            <p:ph sz="half" idx="13"/>
          </p:nvPr>
        </p:nvSpPr>
        <p:spPr>
          <a:xfrm>
            <a:off x="115410" y="1465705"/>
            <a:ext cx="8670781" cy="4736312"/>
          </a:xfrm>
        </p:spPr>
        <p:txBody>
          <a:bodyPr vert="horz" lIns="91440" tIns="45720" rIns="91440" bIns="45720" rtlCol="0" anchor="t">
            <a:normAutofit fontScale="92500"/>
          </a:bodyPr>
          <a:lstStyle/>
          <a:p>
            <a:pPr eaLnBrk="0" fontAlgn="base" hangingPunct="0">
              <a:lnSpc>
                <a:spcPct val="160000"/>
              </a:lnSpc>
              <a:spcBef>
                <a:spcPct val="20000"/>
              </a:spcBef>
              <a:spcAft>
                <a:spcPct val="0"/>
              </a:spcAft>
            </a:pPr>
            <a:r>
              <a:rPr lang="en-US" sz="2400">
                <a:solidFill>
                  <a:srgbClr val="002C4B"/>
                </a:solidFill>
                <a:cs typeface="Arial"/>
              </a:rPr>
              <a:t>SBIR Initiatives become innovative solutions to fit warfighter needs</a:t>
            </a:r>
          </a:p>
          <a:p>
            <a:pPr lvl="1" eaLnBrk="0" fontAlgn="base" hangingPunct="0">
              <a:lnSpc>
                <a:spcPct val="160000"/>
              </a:lnSpc>
              <a:spcBef>
                <a:spcPct val="20000"/>
              </a:spcBef>
              <a:spcAft>
                <a:spcPct val="0"/>
              </a:spcAft>
            </a:pPr>
            <a:r>
              <a:rPr lang="en-US" sz="2100" b="1" i="1">
                <a:solidFill>
                  <a:schemeClr val="accent1"/>
                </a:solidFill>
                <a:cs typeface="Arial"/>
              </a:rPr>
              <a:t>Maximize impact, communicate, and cross-pollinate data</a:t>
            </a:r>
          </a:p>
          <a:p>
            <a:pPr eaLnBrk="0" fontAlgn="base" hangingPunct="0">
              <a:lnSpc>
                <a:spcPct val="160000"/>
              </a:lnSpc>
              <a:spcBef>
                <a:spcPct val="20000"/>
              </a:spcBef>
              <a:spcAft>
                <a:spcPct val="0"/>
              </a:spcAft>
            </a:pPr>
            <a:r>
              <a:rPr lang="en-US" sz="2400">
                <a:solidFill>
                  <a:srgbClr val="002C4B"/>
                </a:solidFill>
                <a:cs typeface="Arial"/>
              </a:rPr>
              <a:t>Target premier technical experimentation environments and venues</a:t>
            </a:r>
          </a:p>
          <a:p>
            <a:pPr lvl="1" eaLnBrk="0" fontAlgn="base" hangingPunct="0">
              <a:lnSpc>
                <a:spcPct val="160000"/>
              </a:lnSpc>
              <a:spcBef>
                <a:spcPct val="20000"/>
              </a:spcBef>
              <a:spcAft>
                <a:spcPct val="0"/>
              </a:spcAft>
            </a:pPr>
            <a:r>
              <a:rPr lang="en-US" sz="2100" b="1" i="1">
                <a:solidFill>
                  <a:schemeClr val="accent1"/>
                </a:solidFill>
                <a:cs typeface="Arial"/>
              </a:rPr>
              <a:t>Right venue, right event</a:t>
            </a:r>
          </a:p>
          <a:p>
            <a:pPr eaLnBrk="0" fontAlgn="base" hangingPunct="0">
              <a:lnSpc>
                <a:spcPct val="160000"/>
              </a:lnSpc>
              <a:spcBef>
                <a:spcPct val="20000"/>
              </a:spcBef>
              <a:spcAft>
                <a:spcPct val="0"/>
              </a:spcAft>
            </a:pPr>
            <a:r>
              <a:rPr lang="en-US" sz="2400">
                <a:solidFill>
                  <a:srgbClr val="002C4B"/>
                </a:solidFill>
                <a:cs typeface="Arial"/>
              </a:rPr>
              <a:t>“Take the load off” staff and amplify the return investment</a:t>
            </a:r>
          </a:p>
          <a:p>
            <a:pPr lvl="1" eaLnBrk="0" fontAlgn="base" hangingPunct="0">
              <a:lnSpc>
                <a:spcPct val="160000"/>
              </a:lnSpc>
              <a:spcBef>
                <a:spcPct val="20000"/>
              </a:spcBef>
              <a:spcAft>
                <a:spcPct val="0"/>
              </a:spcAft>
            </a:pPr>
            <a:r>
              <a:rPr lang="en-US" sz="2100" b="1" i="1">
                <a:solidFill>
                  <a:schemeClr val="accent1"/>
                </a:solidFill>
                <a:cs typeface="Arial"/>
              </a:rPr>
              <a:t>More receptive TPOCs and event sponsors </a:t>
            </a:r>
            <a:r>
              <a:rPr lang="en-US" sz="2100">
                <a:solidFill>
                  <a:schemeClr val="accent1"/>
                </a:solidFill>
                <a:cs typeface="Arial"/>
              </a:rPr>
              <a:t> </a:t>
            </a:r>
          </a:p>
          <a:p>
            <a:pPr eaLnBrk="0" fontAlgn="base" hangingPunct="0">
              <a:lnSpc>
                <a:spcPct val="160000"/>
              </a:lnSpc>
              <a:spcBef>
                <a:spcPct val="20000"/>
              </a:spcBef>
              <a:spcAft>
                <a:spcPct val="0"/>
              </a:spcAft>
            </a:pPr>
            <a:r>
              <a:rPr lang="en-US" sz="2400">
                <a:solidFill>
                  <a:srgbClr val="002C4B"/>
                </a:solidFill>
                <a:cs typeface="Arial"/>
              </a:rPr>
              <a:t>Improve and Enhance </a:t>
            </a:r>
          </a:p>
          <a:p>
            <a:pPr lvl="1" eaLnBrk="0" fontAlgn="base" hangingPunct="0">
              <a:lnSpc>
                <a:spcPct val="160000"/>
              </a:lnSpc>
              <a:spcBef>
                <a:spcPct val="20000"/>
              </a:spcBef>
              <a:spcAft>
                <a:spcPct val="0"/>
              </a:spcAft>
            </a:pPr>
            <a:r>
              <a:rPr lang="en-US" sz="2100" b="1" i="1">
                <a:solidFill>
                  <a:schemeClr val="accent1"/>
                </a:solidFill>
                <a:cs typeface="Arial"/>
              </a:rPr>
              <a:t>Do no harm, do not impede efforts</a:t>
            </a:r>
          </a:p>
          <a:p>
            <a:pPr marL="0" indent="0">
              <a:lnSpc>
                <a:spcPct val="160000"/>
              </a:lnSpc>
              <a:spcBef>
                <a:spcPct val="20000"/>
              </a:spcBef>
              <a:spcAft>
                <a:spcPct val="0"/>
              </a:spcAft>
              <a:buNone/>
            </a:pPr>
            <a:endParaRPr lang="en-US" sz="2000">
              <a:ea typeface="+mn-lt"/>
              <a:cs typeface="+mn-lt"/>
            </a:endParaRPr>
          </a:p>
          <a:p>
            <a:endParaRPr lang="en-US">
              <a:cs typeface="Calibri" panose="020F0502020204030204"/>
            </a:endParaRPr>
          </a:p>
        </p:txBody>
      </p:sp>
      <p:sp>
        <p:nvSpPr>
          <p:cNvPr id="7" name="Footer Placeholder 6">
            <a:extLst>
              <a:ext uri="{FF2B5EF4-FFF2-40B4-BE49-F238E27FC236}">
                <a16:creationId xmlns:a16="http://schemas.microsoft.com/office/drawing/2014/main" id="{CC0C6F60-5DB5-43F4-A8A5-4114F254CAB4}"/>
              </a:ext>
            </a:extLst>
          </p:cNvPr>
          <p:cNvSpPr>
            <a:spLocks noGrp="1"/>
          </p:cNvSpPr>
          <p:nvPr>
            <p:ph type="ftr" sz="quarter" idx="11"/>
          </p:nvPr>
        </p:nvSpPr>
        <p:spPr/>
        <p:txBody>
          <a:bodyPr/>
          <a:lstStyle/>
          <a:p>
            <a:r>
              <a:rPr lang="en-US"/>
              <a:t>Distribution Statement A</a:t>
            </a:r>
          </a:p>
        </p:txBody>
      </p:sp>
      <p:sp>
        <p:nvSpPr>
          <p:cNvPr id="8" name="Slide Number Placeholder 7">
            <a:extLst>
              <a:ext uri="{FF2B5EF4-FFF2-40B4-BE49-F238E27FC236}">
                <a16:creationId xmlns:a16="http://schemas.microsoft.com/office/drawing/2014/main" id="{2996A0B2-A37E-4F68-95C8-5A0EA43E1D24}"/>
              </a:ext>
            </a:extLst>
          </p:cNvPr>
          <p:cNvSpPr>
            <a:spLocks noGrp="1"/>
          </p:cNvSpPr>
          <p:nvPr>
            <p:ph type="sldNum" sz="quarter" idx="12"/>
          </p:nvPr>
        </p:nvSpPr>
        <p:spPr/>
        <p:txBody>
          <a:bodyPr/>
          <a:lstStyle/>
          <a:p>
            <a:fld id="{A7DC75CF-7D68-4A0C-850D-6E33D1D84A08}" type="slidenum">
              <a:rPr lang="en-US" smtClean="0"/>
              <a:t>14</a:t>
            </a:fld>
            <a:endParaRPr lang="en-US"/>
          </a:p>
        </p:txBody>
      </p:sp>
    </p:spTree>
    <p:extLst>
      <p:ext uri="{BB962C8B-B14F-4D97-AF65-F5344CB8AC3E}">
        <p14:creationId xmlns:p14="http://schemas.microsoft.com/office/powerpoint/2010/main" val="131271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295FB-EBD8-43C5-903B-A907AA0F5425}"/>
              </a:ext>
            </a:extLst>
          </p:cNvPr>
          <p:cNvSpPr>
            <a:spLocks noGrp="1"/>
          </p:cNvSpPr>
          <p:nvPr>
            <p:ph type="title"/>
          </p:nvPr>
        </p:nvSpPr>
        <p:spPr>
          <a:xfrm>
            <a:off x="1578483" y="222894"/>
            <a:ext cx="5987034" cy="768096"/>
          </a:xfrm>
        </p:spPr>
        <p:txBody>
          <a:bodyPr/>
          <a:lstStyle/>
          <a:p>
            <a:r>
              <a:rPr lang="en-US" b="0"/>
              <a:t>Points of Contact</a:t>
            </a:r>
            <a:endParaRPr lang="en-US"/>
          </a:p>
        </p:txBody>
      </p:sp>
      <p:sp>
        <p:nvSpPr>
          <p:cNvPr id="7" name="Footer Placeholder 6">
            <a:extLst>
              <a:ext uri="{FF2B5EF4-FFF2-40B4-BE49-F238E27FC236}">
                <a16:creationId xmlns:a16="http://schemas.microsoft.com/office/drawing/2014/main" id="{CC0C6F60-5DB5-43F4-A8A5-4114F254CAB4}"/>
              </a:ext>
            </a:extLst>
          </p:cNvPr>
          <p:cNvSpPr>
            <a:spLocks noGrp="1"/>
          </p:cNvSpPr>
          <p:nvPr>
            <p:ph type="ftr" sz="quarter" idx="11"/>
          </p:nvPr>
        </p:nvSpPr>
        <p:spPr/>
        <p:txBody>
          <a:bodyPr/>
          <a:lstStyle/>
          <a:p>
            <a:r>
              <a:rPr lang="en-US"/>
              <a:t>Distribution Statement A</a:t>
            </a:r>
          </a:p>
        </p:txBody>
      </p:sp>
      <p:sp>
        <p:nvSpPr>
          <p:cNvPr id="8" name="Slide Number Placeholder 7">
            <a:extLst>
              <a:ext uri="{FF2B5EF4-FFF2-40B4-BE49-F238E27FC236}">
                <a16:creationId xmlns:a16="http://schemas.microsoft.com/office/drawing/2014/main" id="{2996A0B2-A37E-4F68-95C8-5A0EA43E1D24}"/>
              </a:ext>
            </a:extLst>
          </p:cNvPr>
          <p:cNvSpPr>
            <a:spLocks noGrp="1"/>
          </p:cNvSpPr>
          <p:nvPr>
            <p:ph type="sldNum" sz="quarter" idx="12"/>
          </p:nvPr>
        </p:nvSpPr>
        <p:spPr/>
        <p:txBody>
          <a:bodyPr/>
          <a:lstStyle/>
          <a:p>
            <a:fld id="{A7DC75CF-7D68-4A0C-850D-6E33D1D84A08}" type="slidenum">
              <a:rPr lang="en-US" smtClean="0"/>
              <a:t>15</a:t>
            </a:fld>
            <a:endParaRPr lang="en-US"/>
          </a:p>
        </p:txBody>
      </p:sp>
      <p:sp>
        <p:nvSpPr>
          <p:cNvPr id="15" name="Rectangle 14">
            <a:extLst>
              <a:ext uri="{FF2B5EF4-FFF2-40B4-BE49-F238E27FC236}">
                <a16:creationId xmlns:a16="http://schemas.microsoft.com/office/drawing/2014/main" id="{4270C5DD-B398-4C47-A964-FD001B58C7F8}"/>
              </a:ext>
            </a:extLst>
          </p:cNvPr>
          <p:cNvSpPr/>
          <p:nvPr/>
        </p:nvSpPr>
        <p:spPr>
          <a:xfrm>
            <a:off x="82156" y="3825490"/>
            <a:ext cx="8919801" cy="620426"/>
          </a:xfrm>
          <a:prstGeom prst="rect">
            <a:avLst/>
          </a:prstGeom>
        </p:spPr>
        <p:txBody>
          <a:bodyPr wrap="square">
            <a:spAutoFit/>
          </a:bodyPr>
          <a:lstStyle/>
          <a:p>
            <a:pPr lvl="0" algn="ctr" fontAlgn="base">
              <a:lnSpc>
                <a:spcPct val="110000"/>
              </a:lnSpc>
              <a:spcBef>
                <a:spcPct val="0"/>
              </a:spcBef>
              <a:spcAft>
                <a:spcPct val="0"/>
              </a:spcAft>
            </a:pPr>
            <a:r>
              <a:rPr lang="en-US" sz="1600" b="1">
                <a:solidFill>
                  <a:srgbClr val="002C4B"/>
                </a:solidFill>
                <a:cs typeface="Arial"/>
              </a:rPr>
              <a:t>For further information and support please contact </a:t>
            </a:r>
            <a:r>
              <a:rPr lang="en-US" sz="1600">
                <a:cs typeface="Arial"/>
              </a:rPr>
              <a:t>Kelly Carruthers, </a:t>
            </a:r>
            <a:r>
              <a:rPr lang="en-US" sz="1600" i="1">
                <a:cs typeface="Arial"/>
                <a:hlinkClick r:id="rId2"/>
              </a:rPr>
              <a:t>kelly.b.carruthers.ctr@us.navy.mil</a:t>
            </a:r>
            <a:r>
              <a:rPr lang="en-US" sz="1600" i="1">
                <a:cs typeface="Arial"/>
              </a:rPr>
              <a:t> </a:t>
            </a:r>
            <a:r>
              <a:rPr lang="en-US" sz="1600">
                <a:cs typeface="Arial"/>
              </a:rPr>
              <a:t>and Richard Weiss, </a:t>
            </a:r>
            <a:r>
              <a:rPr lang="en-US" sz="1600" i="1">
                <a:cs typeface="Arial"/>
                <a:hlinkClick r:id="rId3"/>
              </a:rPr>
              <a:t>richard.p.weiss.ctr@us.navy.mil</a:t>
            </a:r>
            <a:r>
              <a:rPr lang="en-US" sz="1600" i="1">
                <a:cs typeface="Arial"/>
              </a:rPr>
              <a:t> </a:t>
            </a:r>
          </a:p>
        </p:txBody>
      </p:sp>
      <p:pic>
        <p:nvPicPr>
          <p:cNvPr id="6" name="Picture 5">
            <a:extLst>
              <a:ext uri="{FF2B5EF4-FFF2-40B4-BE49-F238E27FC236}">
                <a16:creationId xmlns:a16="http://schemas.microsoft.com/office/drawing/2014/main" id="{8570CF68-1B46-0088-B52A-37CBC6136168}"/>
              </a:ext>
            </a:extLst>
          </p:cNvPr>
          <p:cNvPicPr>
            <a:picLocks noChangeAspect="1"/>
          </p:cNvPicPr>
          <p:nvPr/>
        </p:nvPicPr>
        <p:blipFill>
          <a:blip r:embed="rId4"/>
          <a:stretch>
            <a:fillRect/>
          </a:stretch>
        </p:blipFill>
        <p:spPr>
          <a:xfrm>
            <a:off x="579446" y="1501243"/>
            <a:ext cx="2967544" cy="2119674"/>
          </a:xfrm>
          <a:prstGeom prst="ellipse">
            <a:avLst/>
          </a:prstGeom>
          <a:ln>
            <a:noFill/>
          </a:ln>
          <a:effectLst>
            <a:softEdge rad="112500"/>
          </a:effectLst>
        </p:spPr>
      </p:pic>
      <p:sp>
        <p:nvSpPr>
          <p:cNvPr id="9" name="Content Placeholder 4">
            <a:extLst>
              <a:ext uri="{FF2B5EF4-FFF2-40B4-BE49-F238E27FC236}">
                <a16:creationId xmlns:a16="http://schemas.microsoft.com/office/drawing/2014/main" id="{3AF7B2BB-CFCB-4CCA-8B66-2547D22A100B}"/>
              </a:ext>
            </a:extLst>
          </p:cNvPr>
          <p:cNvSpPr>
            <a:spLocks noGrp="1"/>
          </p:cNvSpPr>
          <p:nvPr/>
        </p:nvSpPr>
        <p:spPr>
          <a:xfrm>
            <a:off x="3794662" y="1338339"/>
            <a:ext cx="5070037" cy="2111564"/>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212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rgbClr val="02122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2122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2122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20000"/>
              </a:spcBef>
              <a:spcAft>
                <a:spcPct val="0"/>
              </a:spcAft>
              <a:buNone/>
            </a:pPr>
            <a:endParaRPr lang="en-US" sz="2000">
              <a:ea typeface="+mn-lt"/>
              <a:cs typeface="+mn-lt"/>
            </a:endParaRPr>
          </a:p>
          <a:p>
            <a:pPr marL="0" indent="0">
              <a:spcBef>
                <a:spcPct val="20000"/>
              </a:spcBef>
              <a:spcAft>
                <a:spcPct val="0"/>
              </a:spcAft>
              <a:buNone/>
            </a:pPr>
            <a:r>
              <a:rPr lang="en-US" b="1">
                <a:ea typeface="+mn-lt"/>
                <a:cs typeface="+mn-lt"/>
              </a:rPr>
              <a:t>DoN-SBIR website</a:t>
            </a:r>
            <a:r>
              <a:rPr lang="en-US">
                <a:ea typeface="+mn-lt"/>
                <a:cs typeface="+mn-lt"/>
              </a:rPr>
              <a:t>: </a:t>
            </a:r>
            <a:r>
              <a:rPr lang="en-US">
                <a:ea typeface="+mn-lt"/>
                <a:cs typeface="+mn-lt"/>
                <a:hlinkClick r:id="rId5"/>
              </a:rPr>
              <a:t>https://www.navysbir.com/</a:t>
            </a:r>
            <a:r>
              <a:rPr lang="en-US">
                <a:ea typeface="+mn-lt"/>
                <a:cs typeface="+mn-lt"/>
              </a:rPr>
              <a:t>        </a:t>
            </a:r>
            <a:r>
              <a:rPr lang="en-US" b="1">
                <a:ea typeface="+mn-lt"/>
                <a:cs typeface="+mn-lt"/>
              </a:rPr>
              <a:t> </a:t>
            </a:r>
          </a:p>
          <a:p>
            <a:pPr marL="0" indent="0">
              <a:spcBef>
                <a:spcPct val="20000"/>
              </a:spcBef>
              <a:spcAft>
                <a:spcPct val="0"/>
              </a:spcAft>
              <a:buNone/>
            </a:pPr>
            <a:endParaRPr lang="en-US" b="1">
              <a:ea typeface="+mn-lt"/>
              <a:cs typeface="+mn-lt"/>
            </a:endParaRPr>
          </a:p>
          <a:p>
            <a:pPr marL="0" indent="0">
              <a:spcBef>
                <a:spcPct val="20000"/>
              </a:spcBef>
              <a:spcAft>
                <a:spcPct val="0"/>
              </a:spcAft>
              <a:buNone/>
            </a:pPr>
            <a:r>
              <a:rPr lang="en-US" b="1">
                <a:ea typeface="+mn-lt"/>
                <a:cs typeface="+mn-lt"/>
              </a:rPr>
              <a:t>DoN-SEC website</a:t>
            </a:r>
            <a:r>
              <a:rPr lang="en-US">
                <a:ea typeface="+mn-lt"/>
                <a:cs typeface="+mn-lt"/>
              </a:rPr>
              <a:t>: </a:t>
            </a:r>
            <a:r>
              <a:rPr lang="en-US">
                <a:ea typeface="+mn-lt"/>
                <a:cs typeface="+mn-lt"/>
                <a:hlinkClick r:id="rId6"/>
              </a:rPr>
              <a:t>https://navysbir.com/sec/</a:t>
            </a:r>
            <a:r>
              <a:rPr lang="en-US">
                <a:ea typeface="+mn-lt"/>
                <a:cs typeface="+mn-lt"/>
              </a:rPr>
              <a:t> </a:t>
            </a:r>
          </a:p>
          <a:p>
            <a:pPr marL="0" indent="0">
              <a:spcBef>
                <a:spcPct val="20000"/>
              </a:spcBef>
              <a:spcAft>
                <a:spcPct val="0"/>
              </a:spcAft>
              <a:buNone/>
            </a:pPr>
            <a:r>
              <a:rPr lang="en-US" b="1">
                <a:ea typeface="+mn-lt"/>
                <a:cs typeface="+mn-lt"/>
              </a:rPr>
              <a:t>	</a:t>
            </a:r>
          </a:p>
          <a:p>
            <a:pPr marL="0" indent="0">
              <a:spcBef>
                <a:spcPct val="20000"/>
              </a:spcBef>
              <a:spcAft>
                <a:spcPct val="0"/>
              </a:spcAft>
              <a:buNone/>
            </a:pPr>
            <a:r>
              <a:rPr lang="en-US" b="1">
                <a:ea typeface="+mn-lt"/>
                <a:cs typeface="+mn-lt"/>
              </a:rPr>
              <a:t>	 </a:t>
            </a:r>
          </a:p>
          <a:p>
            <a:pPr marL="0" indent="0">
              <a:spcBef>
                <a:spcPct val="20000"/>
              </a:spcBef>
              <a:spcAft>
                <a:spcPct val="0"/>
              </a:spcAft>
              <a:buNone/>
            </a:pPr>
            <a:r>
              <a:rPr lang="en-US" b="1">
                <a:cs typeface="Calibri" panose="020F0502020204030204"/>
              </a:rPr>
              <a:t>	 Follow us on LinkedIn!</a:t>
            </a:r>
          </a:p>
        </p:txBody>
      </p:sp>
      <p:pic>
        <p:nvPicPr>
          <p:cNvPr id="10" name="Picture 9">
            <a:extLst>
              <a:ext uri="{FF2B5EF4-FFF2-40B4-BE49-F238E27FC236}">
                <a16:creationId xmlns:a16="http://schemas.microsoft.com/office/drawing/2014/main" id="{7A5EA82B-57AD-98F2-19A4-1D663952C69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18563" y="2722051"/>
            <a:ext cx="844925" cy="850124"/>
          </a:xfrm>
          <a:prstGeom prst="rect">
            <a:avLst/>
          </a:prstGeom>
        </p:spPr>
      </p:pic>
      <p:sp>
        <p:nvSpPr>
          <p:cNvPr id="3" name="Rectangle: Rounded Corners 2">
            <a:extLst>
              <a:ext uri="{FF2B5EF4-FFF2-40B4-BE49-F238E27FC236}">
                <a16:creationId xmlns:a16="http://schemas.microsoft.com/office/drawing/2014/main" id="{0AF7E2D5-D6B3-4C0F-A0D7-81D148D91FD4}"/>
              </a:ext>
            </a:extLst>
          </p:cNvPr>
          <p:cNvSpPr/>
          <p:nvPr/>
        </p:nvSpPr>
        <p:spPr>
          <a:xfrm>
            <a:off x="2579939" y="4821503"/>
            <a:ext cx="3984122" cy="1016865"/>
          </a:xfrm>
          <a:prstGeom prst="roundRect">
            <a:avLst>
              <a:gd name="adj" fmla="val 7982"/>
            </a:avLst>
          </a:prstGeom>
          <a:solidFill>
            <a:srgbClr val="021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 name="TextBox 12">
            <a:extLst>
              <a:ext uri="{FF2B5EF4-FFF2-40B4-BE49-F238E27FC236}">
                <a16:creationId xmlns:a16="http://schemas.microsoft.com/office/drawing/2014/main" id="{AD1A4A50-F8A3-4642-8442-1145E486395D}"/>
              </a:ext>
            </a:extLst>
          </p:cNvPr>
          <p:cNvSpPr txBox="1"/>
          <p:nvPr/>
        </p:nvSpPr>
        <p:spPr>
          <a:xfrm>
            <a:off x="2579939" y="4882463"/>
            <a:ext cx="3984122" cy="89127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lang="en-US" sz="1600" b="1">
                <a:solidFill>
                  <a:srgbClr val="06A950"/>
                </a:solidFill>
              </a:rPr>
              <a:t>Program Sponsor</a:t>
            </a:r>
            <a:r>
              <a:rPr lang="en-US" sz="1600" b="1">
                <a:solidFill>
                  <a:srgbClr val="06A950"/>
                </a:solidFill>
                <a:ea typeface="+mn-lt"/>
                <a:cs typeface="+mn-lt"/>
              </a:rPr>
              <a:t> –</a:t>
            </a:r>
            <a:r>
              <a:rPr lang="en-US" sz="1600" b="1">
                <a:solidFill>
                  <a:srgbClr val="EDEAEC"/>
                </a:solidFill>
              </a:rPr>
              <a:t> </a:t>
            </a:r>
            <a:r>
              <a:rPr lang="en-US" sz="1600">
                <a:solidFill>
                  <a:srgbClr val="EDEAEC"/>
                </a:solidFill>
              </a:rPr>
              <a:t>Mr. Brian Shipley</a:t>
            </a:r>
          </a:p>
          <a:p>
            <a:pPr algn="ctr">
              <a:lnSpc>
                <a:spcPct val="110000"/>
              </a:lnSpc>
            </a:pPr>
            <a:r>
              <a:rPr lang="en-US" sz="1600">
                <a:solidFill>
                  <a:srgbClr val="EDEAEC"/>
                </a:solidFill>
              </a:rPr>
              <a:t>Director, DoN SBIR/STTR</a:t>
            </a:r>
          </a:p>
          <a:p>
            <a:pPr algn="ctr">
              <a:lnSpc>
                <a:spcPct val="110000"/>
              </a:lnSpc>
            </a:pPr>
            <a:r>
              <a:rPr lang="en-US" sz="1600" i="1">
                <a:solidFill>
                  <a:schemeClr val="accent1">
                    <a:lumMod val="40000"/>
                    <a:lumOff val="60000"/>
                  </a:schemeClr>
                </a:solidFill>
                <a:cs typeface="Calibri"/>
                <a:hlinkClick r:id="rId8">
                  <a:extLst>
                    <a:ext uri="{A12FA001-AC4F-418D-AE19-62706E023703}">
                      <ahyp:hlinkClr xmlns:ahyp="http://schemas.microsoft.com/office/drawing/2018/hyperlinkcolor" val="tx"/>
                    </a:ext>
                  </a:extLst>
                </a:hlinkClick>
              </a:rPr>
              <a:t>brian.r.shipley.civ@us.navy.mil</a:t>
            </a:r>
            <a:r>
              <a:rPr lang="en-US" sz="1600" i="1">
                <a:solidFill>
                  <a:schemeClr val="accent1">
                    <a:lumMod val="40000"/>
                    <a:lumOff val="60000"/>
                  </a:schemeClr>
                </a:solidFill>
                <a:cs typeface="Calibri"/>
              </a:rPr>
              <a:t> </a:t>
            </a:r>
          </a:p>
        </p:txBody>
      </p:sp>
    </p:spTree>
    <p:extLst>
      <p:ext uri="{BB962C8B-B14F-4D97-AF65-F5344CB8AC3E}">
        <p14:creationId xmlns:p14="http://schemas.microsoft.com/office/powerpoint/2010/main" val="3433312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23DBD7-A35C-73EF-3662-F315567CF7AC}"/>
              </a:ext>
            </a:extLst>
          </p:cNvPr>
          <p:cNvSpPr>
            <a:spLocks noGrp="1"/>
          </p:cNvSpPr>
          <p:nvPr>
            <p:ph type="ctrTitle"/>
          </p:nvPr>
        </p:nvSpPr>
        <p:spPr/>
        <p:txBody>
          <a:bodyPr/>
          <a:lstStyle/>
          <a:p>
            <a:r>
              <a:rPr lang="en-US"/>
              <a:t>Backup</a:t>
            </a:r>
          </a:p>
        </p:txBody>
      </p:sp>
      <p:sp>
        <p:nvSpPr>
          <p:cNvPr id="4" name="Footer Placeholder 3">
            <a:extLst>
              <a:ext uri="{FF2B5EF4-FFF2-40B4-BE49-F238E27FC236}">
                <a16:creationId xmlns:a16="http://schemas.microsoft.com/office/drawing/2014/main" id="{C47D51B2-4479-24B3-497F-8FFC9B49BBD7}"/>
              </a:ext>
            </a:extLst>
          </p:cNvPr>
          <p:cNvSpPr>
            <a:spLocks noGrp="1"/>
          </p:cNvSpPr>
          <p:nvPr>
            <p:ph type="ftr" sz="quarter" idx="3"/>
          </p:nvPr>
        </p:nvSpPr>
        <p:spPr/>
        <p:txBody>
          <a:bodyPr/>
          <a:lstStyle/>
          <a:p>
            <a:r>
              <a:rPr lang="en-US"/>
              <a:t>Distribution Statement A</a:t>
            </a:r>
          </a:p>
        </p:txBody>
      </p:sp>
      <p:sp>
        <p:nvSpPr>
          <p:cNvPr id="5" name="Slide Number Placeholder 4">
            <a:extLst>
              <a:ext uri="{FF2B5EF4-FFF2-40B4-BE49-F238E27FC236}">
                <a16:creationId xmlns:a16="http://schemas.microsoft.com/office/drawing/2014/main" id="{52DE2232-FF6E-7A22-6245-DE7D33B2A5D6}"/>
              </a:ext>
            </a:extLst>
          </p:cNvPr>
          <p:cNvSpPr>
            <a:spLocks noGrp="1"/>
          </p:cNvSpPr>
          <p:nvPr>
            <p:ph type="sldNum" sz="quarter" idx="4"/>
          </p:nvPr>
        </p:nvSpPr>
        <p:spPr/>
        <p:txBody>
          <a:bodyPr/>
          <a:lstStyle/>
          <a:p>
            <a:fld id="{A7DC75CF-7D68-4A0C-850D-6E33D1D84A08}" type="slidenum">
              <a:rPr lang="en-US" smtClean="0"/>
              <a:pPr/>
              <a:t>16</a:t>
            </a:fld>
            <a:endParaRPr lang="en-US"/>
          </a:p>
        </p:txBody>
      </p:sp>
    </p:spTree>
    <p:extLst>
      <p:ext uri="{BB962C8B-B14F-4D97-AF65-F5344CB8AC3E}">
        <p14:creationId xmlns:p14="http://schemas.microsoft.com/office/powerpoint/2010/main" val="3631122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875B3B8-5D2F-43E1-B817-4EBEBE053E13}"/>
              </a:ext>
            </a:extLst>
          </p:cNvPr>
          <p:cNvSpPr>
            <a:spLocks noGrp="1"/>
          </p:cNvSpPr>
          <p:nvPr>
            <p:ph sz="half" idx="2"/>
          </p:nvPr>
        </p:nvSpPr>
        <p:spPr>
          <a:xfrm>
            <a:off x="0" y="1417781"/>
            <a:ext cx="4898272" cy="3700903"/>
          </a:xfrm>
        </p:spPr>
        <p:txBody>
          <a:bodyPr vert="horz" lIns="68580" tIns="34291" rIns="68580" bIns="34291" rtlCol="0" anchor="t">
            <a:normAutofit/>
          </a:bodyPr>
          <a:lstStyle/>
          <a:p>
            <a:pPr marL="170815" indent="-170815"/>
            <a:r>
              <a:rPr lang="en-US" sz="1600" u="sng"/>
              <a:t>Eleven Full Time Employees</a:t>
            </a:r>
          </a:p>
          <a:p>
            <a:pPr marL="628015" lvl="1" indent="-170815"/>
            <a:r>
              <a:rPr lang="en-US" sz="1300" u="sng"/>
              <a:t>1 Surge support (FLEX/LSS)</a:t>
            </a:r>
          </a:p>
          <a:p>
            <a:pPr marL="170815" indent="-170815"/>
            <a:r>
              <a:rPr lang="en-US" sz="1600" u="sng"/>
              <a:t>Performers Supported</a:t>
            </a:r>
            <a:endParaRPr lang="en-US"/>
          </a:p>
          <a:p>
            <a:pPr marL="628015" lvl="1" indent="-170815"/>
            <a:r>
              <a:rPr lang="en-US" sz="1400">
                <a:solidFill>
                  <a:srgbClr val="036E33"/>
                </a:solidFill>
                <a:effectLst>
                  <a:outerShdw blurRad="38100" dist="38100" dir="2700000" algn="tl">
                    <a:srgbClr val="000000">
                      <a:alpha val="43137"/>
                    </a:srgbClr>
                  </a:outerShdw>
                </a:effectLst>
                <a:latin typeface="Calibri"/>
                <a:ea typeface="Calibri" panose="020F0502020204030204" pitchFamily="34" charset="0"/>
                <a:cs typeface="Calibri"/>
              </a:rPr>
              <a:t>157+ </a:t>
            </a:r>
            <a:r>
              <a:rPr lang="en-US" sz="1400">
                <a:solidFill>
                  <a:schemeClr val="tx1"/>
                </a:solidFill>
                <a:latin typeface="Calibri"/>
                <a:ea typeface="Calibri" panose="020F0502020204030204" pitchFamily="34" charset="0"/>
                <a:cs typeface="Calibri"/>
              </a:rPr>
              <a:t>Actively working towards experimentation</a:t>
            </a:r>
          </a:p>
          <a:p>
            <a:pPr marL="628015" lvl="1" indent="-170815"/>
            <a:r>
              <a:rPr lang="en-US" sz="1400">
                <a:solidFill>
                  <a:srgbClr val="036E33"/>
                </a:solidFill>
                <a:effectLst>
                  <a:outerShdw blurRad="38100" dist="38100" dir="2700000" algn="tl">
                    <a:srgbClr val="000000">
                      <a:alpha val="43137"/>
                    </a:srgbClr>
                  </a:outerShdw>
                </a:effectLst>
                <a:latin typeface="Calibri"/>
                <a:ea typeface="Calibri" panose="020F0502020204030204" pitchFamily="34" charset="0"/>
                <a:cs typeface="Calibri"/>
              </a:rPr>
              <a:t>38</a:t>
            </a:r>
            <a:r>
              <a:rPr lang="en-US" sz="1400">
                <a:effectLst/>
                <a:latin typeface="Calibri"/>
                <a:ea typeface="Calibri" panose="020F0502020204030204" pitchFamily="34" charset="0"/>
                <a:cs typeface="Calibri"/>
              </a:rPr>
              <a:t> event iterations including Silent </a:t>
            </a:r>
            <a:r>
              <a:rPr lang="en-US" sz="1400">
                <a:latin typeface="Calibri"/>
                <a:ea typeface="Calibri" panose="020F0502020204030204" pitchFamily="34" charset="0"/>
                <a:cs typeface="Calibri"/>
              </a:rPr>
              <a:t>Swarm, </a:t>
            </a:r>
            <a:r>
              <a:rPr lang="en-US" sz="1400">
                <a:effectLst/>
                <a:latin typeface="Calibri"/>
                <a:ea typeface="Calibri" panose="020F0502020204030204" pitchFamily="34" charset="0"/>
                <a:cs typeface="Calibri"/>
              </a:rPr>
              <a:t>ANTX CT, Trident Warrior, TOEE series, Northern Edge, JIFX series, C4F HFC, TCE, IBP, and Trident Spectre</a:t>
            </a:r>
          </a:p>
          <a:p>
            <a:pPr marL="628015" lvl="1" indent="-170815"/>
            <a:r>
              <a:rPr lang="en-US" sz="1400">
                <a:solidFill>
                  <a:srgbClr val="036E33"/>
                </a:solidFill>
                <a:effectLst>
                  <a:outerShdw blurRad="38100" dist="38100" dir="2700000" algn="tl">
                    <a:srgbClr val="000000">
                      <a:alpha val="43137"/>
                    </a:srgbClr>
                  </a:outerShdw>
                </a:effectLst>
                <a:latin typeface="Calibri"/>
                <a:cs typeface="Calibri"/>
              </a:rPr>
              <a:t>53 </a:t>
            </a:r>
            <a:r>
              <a:rPr lang="en-US" sz="1400">
                <a:solidFill>
                  <a:schemeClr val="tx1"/>
                </a:solidFill>
                <a:latin typeface="Calibri"/>
                <a:cs typeface="Calibri"/>
              </a:rPr>
              <a:t>are Woman and/or Veteran-owned or fit into the HUBZone and Small Disadvantaged Business categories</a:t>
            </a:r>
          </a:p>
          <a:p>
            <a:pPr marL="628015" lvl="1" indent="-170815"/>
            <a:r>
              <a:rPr lang="en-US" sz="1400">
                <a:solidFill>
                  <a:srgbClr val="036E33"/>
                </a:solidFill>
                <a:effectLst>
                  <a:outerShdw blurRad="38100" dist="38100" dir="2700000" algn="tl">
                    <a:srgbClr val="000000">
                      <a:alpha val="43137"/>
                    </a:srgbClr>
                  </a:outerShdw>
                </a:effectLst>
                <a:latin typeface="Calibri"/>
                <a:cs typeface="Calibri"/>
              </a:rPr>
              <a:t>8</a:t>
            </a:r>
            <a:r>
              <a:rPr lang="en-US" sz="1400">
                <a:solidFill>
                  <a:srgbClr val="036E33"/>
                </a:solidFill>
                <a:latin typeface="Calibri"/>
                <a:cs typeface="Calibri"/>
              </a:rPr>
              <a:t> </a:t>
            </a:r>
            <a:r>
              <a:rPr lang="en-US" sz="1400">
                <a:latin typeface="Calibri"/>
                <a:cs typeface="Calibri"/>
              </a:rPr>
              <a:t>SYSCOMs supported, with NAVAIR, ONR, NAVFAC, and MCSC most active</a:t>
            </a:r>
          </a:p>
          <a:p>
            <a:pPr marL="628015" lvl="1" indent="-170815"/>
            <a:r>
              <a:rPr lang="en-US" sz="1400">
                <a:latin typeface="Calibri"/>
                <a:cs typeface="Calibri"/>
              </a:rPr>
              <a:t>Note that some initiatives have multiple outcomes/experimentation opportunities </a:t>
            </a:r>
          </a:p>
          <a:p>
            <a:pPr marL="628015" lvl="1" indent="-170815"/>
            <a:r>
              <a:rPr lang="en-US" sz="1400">
                <a:latin typeface="Calibri"/>
                <a:cs typeface="Calibri"/>
              </a:rPr>
              <a:t>Performers considered as “Not a Fit” had no current need for DoN-SEC services</a:t>
            </a:r>
          </a:p>
          <a:p>
            <a:pPr marL="170815" indent="-170815"/>
            <a:endParaRPr lang="en-US" sz="1600">
              <a:cs typeface="Calibri" panose="020F0502020204030204"/>
            </a:endParaRPr>
          </a:p>
          <a:p>
            <a:pPr marL="685165" lvl="2" indent="0">
              <a:buNone/>
            </a:pPr>
            <a:endParaRPr lang="en-US" sz="1600">
              <a:solidFill>
                <a:srgbClr val="FF0000"/>
              </a:solidFill>
              <a:highlight>
                <a:srgbClr val="FFFF00"/>
              </a:highlight>
              <a:cs typeface="Calibri" panose="020F0502020204030204"/>
            </a:endParaRPr>
          </a:p>
          <a:p>
            <a:pPr marL="685165" lvl="2" indent="0">
              <a:buNone/>
            </a:pPr>
            <a:endParaRPr lang="en-US" sz="1400">
              <a:cs typeface="Calibri" panose="020F0502020204030204"/>
            </a:endParaRPr>
          </a:p>
          <a:p>
            <a:pPr marL="856615" lvl="2" indent="-170815"/>
            <a:endParaRPr lang="en-US" sz="1400">
              <a:cs typeface="Calibri" panose="020F0502020204030204"/>
            </a:endParaRPr>
          </a:p>
        </p:txBody>
      </p:sp>
      <p:sp>
        <p:nvSpPr>
          <p:cNvPr id="5" name="Title 4">
            <a:extLst>
              <a:ext uri="{FF2B5EF4-FFF2-40B4-BE49-F238E27FC236}">
                <a16:creationId xmlns:a16="http://schemas.microsoft.com/office/drawing/2014/main" id="{3A8818A8-2576-4B23-87F8-D87D18CF44BF}"/>
              </a:ext>
            </a:extLst>
          </p:cNvPr>
          <p:cNvSpPr>
            <a:spLocks noGrp="1"/>
          </p:cNvSpPr>
          <p:nvPr>
            <p:ph type="title"/>
          </p:nvPr>
        </p:nvSpPr>
        <p:spPr>
          <a:xfrm>
            <a:off x="1578483" y="327706"/>
            <a:ext cx="5987034" cy="768096"/>
          </a:xfrm>
        </p:spPr>
        <p:txBody>
          <a:bodyPr>
            <a:normAutofit/>
          </a:bodyPr>
          <a:lstStyle/>
          <a:p>
            <a:r>
              <a:rPr lang="en-US" sz="3600" b="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Current Status</a:t>
            </a:r>
            <a:endParaRPr lang="en-US" sz="3600" b="0">
              <a:solidFill>
                <a:srgbClr val="FF0000"/>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 name="Rectangle 1">
            <a:extLst>
              <a:ext uri="{FF2B5EF4-FFF2-40B4-BE49-F238E27FC236}">
                <a16:creationId xmlns:a16="http://schemas.microsoft.com/office/drawing/2014/main" id="{024C37EB-7821-2629-2C2C-8A31F0AA05CE}"/>
              </a:ext>
            </a:extLst>
          </p:cNvPr>
          <p:cNvSpPr/>
          <p:nvPr/>
        </p:nvSpPr>
        <p:spPr>
          <a:xfrm>
            <a:off x="680362" y="5902116"/>
            <a:ext cx="7965798" cy="3251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effectLst>
                  <a:outerShdw blurRad="38100" dist="38100" dir="2700000" algn="tl">
                    <a:srgbClr val="000000">
                      <a:alpha val="43137"/>
                    </a:srgbClr>
                  </a:outerShdw>
                </a:effectLst>
              </a:rPr>
              <a:t>Over 400 Initiatives Engaged Since Inception in 2020</a:t>
            </a:r>
          </a:p>
        </p:txBody>
      </p:sp>
      <p:sp>
        <p:nvSpPr>
          <p:cNvPr id="9" name="Oval 8">
            <a:extLst>
              <a:ext uri="{FF2B5EF4-FFF2-40B4-BE49-F238E27FC236}">
                <a16:creationId xmlns:a16="http://schemas.microsoft.com/office/drawing/2014/main" id="{18B6CF66-BFB3-767D-D013-87D075F734BC}"/>
              </a:ext>
            </a:extLst>
          </p:cNvPr>
          <p:cNvSpPr/>
          <p:nvPr/>
        </p:nvSpPr>
        <p:spPr>
          <a:xfrm>
            <a:off x="8000750" y="5183871"/>
            <a:ext cx="459504" cy="377474"/>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4DC9BB1-C339-2A70-4409-182651614CA8}"/>
              </a:ext>
            </a:extLst>
          </p:cNvPr>
          <p:cNvSpPr/>
          <p:nvPr/>
        </p:nvSpPr>
        <p:spPr>
          <a:xfrm>
            <a:off x="533295" y="5183871"/>
            <a:ext cx="459504" cy="377474"/>
          </a:xfrm>
          <a:prstGeom prst="ellipse">
            <a:avLst/>
          </a:prstGeom>
          <a:solidFill>
            <a:schemeClr val="accent6"/>
          </a:solidFill>
          <a:ln>
            <a:solidFill>
              <a:srgbClr val="02122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9F280BD-E41D-F766-A10F-130E9CF00F1C}"/>
              </a:ext>
            </a:extLst>
          </p:cNvPr>
          <p:cNvSpPr/>
          <p:nvPr/>
        </p:nvSpPr>
        <p:spPr>
          <a:xfrm>
            <a:off x="1710491" y="5183871"/>
            <a:ext cx="459504" cy="377474"/>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BA8A959-7A78-790F-8E10-BC463BC31891}"/>
              </a:ext>
            </a:extLst>
          </p:cNvPr>
          <p:cNvSpPr/>
          <p:nvPr/>
        </p:nvSpPr>
        <p:spPr>
          <a:xfrm>
            <a:off x="6668888" y="5183871"/>
            <a:ext cx="459504" cy="377474"/>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01DBB77-8316-B3F6-D4A6-684886C0A550}"/>
              </a:ext>
            </a:extLst>
          </p:cNvPr>
          <p:cNvSpPr/>
          <p:nvPr/>
        </p:nvSpPr>
        <p:spPr>
          <a:xfrm>
            <a:off x="4064883" y="5183871"/>
            <a:ext cx="459504" cy="377474"/>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 descr="Homepage | NAVAIR">
            <a:extLst>
              <a:ext uri="{FF2B5EF4-FFF2-40B4-BE49-F238E27FC236}">
                <a16:creationId xmlns:a16="http://schemas.microsoft.com/office/drawing/2014/main" id="{80DA0BAF-0B5F-3624-FD95-6F5C74D7EC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630" y="5074018"/>
            <a:ext cx="776834" cy="77683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Naval Sea Systems Command (DOD - Navy) Details - GovTribe">
            <a:extLst>
              <a:ext uri="{FF2B5EF4-FFF2-40B4-BE49-F238E27FC236}">
                <a16:creationId xmlns:a16="http://schemas.microsoft.com/office/drawing/2014/main" id="{A1BC391E-C30A-6FFE-B6C3-F640D1A3B4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3732" y="5126144"/>
            <a:ext cx="692988" cy="69298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Marine Corps Systems Command - Wikipedia">
            <a:extLst>
              <a:ext uri="{FF2B5EF4-FFF2-40B4-BE49-F238E27FC236}">
                <a16:creationId xmlns:a16="http://schemas.microsoft.com/office/drawing/2014/main" id="{D7714298-B109-E101-FA32-0EB294ADA5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025" y="5074950"/>
            <a:ext cx="691230" cy="69123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a:extLst>
              <a:ext uri="{FF2B5EF4-FFF2-40B4-BE49-F238E27FC236}">
                <a16:creationId xmlns:a16="http://schemas.microsoft.com/office/drawing/2014/main" id="{36342C7F-2504-BB05-FFB5-F196764CBE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6112" y="5195268"/>
            <a:ext cx="1193258" cy="54400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About Us">
            <a:extLst>
              <a:ext uri="{FF2B5EF4-FFF2-40B4-BE49-F238E27FC236}">
                <a16:creationId xmlns:a16="http://schemas.microsoft.com/office/drawing/2014/main" id="{E4F4323E-7DE5-462A-566B-44F7AC50ED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8526" y="5163360"/>
            <a:ext cx="582936" cy="68749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2">
            <a:extLst>
              <a:ext uri="{FF2B5EF4-FFF2-40B4-BE49-F238E27FC236}">
                <a16:creationId xmlns:a16="http://schemas.microsoft.com/office/drawing/2014/main" id="{B46992BA-7110-F90D-D215-F8B2BFA53C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4076" y="5174269"/>
            <a:ext cx="763574" cy="58600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4">
            <a:extLst>
              <a:ext uri="{FF2B5EF4-FFF2-40B4-BE49-F238E27FC236}">
                <a16:creationId xmlns:a16="http://schemas.microsoft.com/office/drawing/2014/main" id="{640C2511-67A3-1005-31DD-9BF0EA059B32}"/>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5085" b="89831" l="7595" r="95570">
                        <a14:foregroundMark x1="29747" y1="18644" x2="17722" y2="24576"/>
                        <a14:foregroundMark x1="28481" y1="19492" x2="65190" y2="14407"/>
                        <a14:foregroundMark x1="65190" y1="14407" x2="77215" y2="17797"/>
                        <a14:foregroundMark x1="71519" y1="18644" x2="93038" y2="61017"/>
                        <a14:foregroundMark x1="93038" y1="61017" x2="55063" y2="95763"/>
                        <a14:foregroundMark x1="55063" y1="95763" x2="15190" y2="68644"/>
                        <a14:foregroundMark x1="15190" y1="68644" x2="25316" y2="11864"/>
                        <a14:foregroundMark x1="25316" y1="11864" x2="60759" y2="5932"/>
                        <a14:foregroundMark x1="60759" y1="5932" x2="68987" y2="16102"/>
                        <a14:foregroundMark x1="8861" y1="36441" x2="10759" y2="66949"/>
                        <a14:foregroundMark x1="12025" y1="42373" x2="8228" y2="40678"/>
                        <a14:foregroundMark x1="79747" y1="21186" x2="95570" y2="57627"/>
                        <a14:foregroundMark x1="83544" y1="23729" x2="72785" y2="15254"/>
                        <a14:foregroundMark x1="14557" y1="33051" x2="7595" y2="60169"/>
                        <a14:foregroundMark x1="7595" y1="48305" x2="8228" y2="38136"/>
                        <a14:foregroundMark x1="8861" y1="69492" x2="26582" y2="81356"/>
                        <a14:foregroundMark x1="67722" y1="12712" x2="93671" y2="45763"/>
                      </a14:backgroundRemoval>
                    </a14:imgEffect>
                  </a14:imgLayer>
                </a14:imgProps>
              </a:ext>
              <a:ext uri="{28A0092B-C50C-407E-A947-70E740481C1C}">
                <a14:useLocalDpi xmlns:a14="http://schemas.microsoft.com/office/drawing/2010/main" val="0"/>
              </a:ext>
            </a:extLst>
          </a:blip>
          <a:srcRect/>
          <a:stretch>
            <a:fillRect/>
          </a:stretch>
        </p:blipFill>
        <p:spPr bwMode="auto">
          <a:xfrm>
            <a:off x="5230129" y="5118685"/>
            <a:ext cx="920552" cy="687500"/>
          </a:xfrm>
          <a:prstGeom prst="rect">
            <a:avLst/>
          </a:prstGeom>
          <a:noFill/>
          <a:extLst>
            <a:ext uri="{909E8E84-426E-40DD-AFC4-6F175D3DCCD1}">
              <a14:hiddenFill xmlns:a14="http://schemas.microsoft.com/office/drawing/2010/main">
                <a:solidFill>
                  <a:srgbClr val="FFFFFF"/>
                </a:solidFill>
              </a14:hiddenFill>
            </a:ext>
          </a:extLst>
        </p:spPr>
      </p:pic>
      <p:sp>
        <p:nvSpPr>
          <p:cNvPr id="29" name="object 10">
            <a:extLst>
              <a:ext uri="{FF2B5EF4-FFF2-40B4-BE49-F238E27FC236}">
                <a16:creationId xmlns:a16="http://schemas.microsoft.com/office/drawing/2014/main" id="{246F0B5F-ADF9-620A-1374-F71A2D739F0B}"/>
              </a:ext>
            </a:extLst>
          </p:cNvPr>
          <p:cNvSpPr txBox="1">
            <a:spLocks noGrp="1"/>
          </p:cNvSpPr>
          <p:nvPr>
            <p:ph type="ftr" sz="quarter" idx="11"/>
          </p:nvPr>
        </p:nvSpPr>
        <p:spPr>
          <a:xfrm>
            <a:off x="2837552" y="6451376"/>
            <a:ext cx="3090672" cy="184666"/>
          </a:xfrm>
          <a:prstGeom prst="rect">
            <a:avLst/>
          </a:prstGeom>
        </p:spPr>
        <p:txBody>
          <a:bodyPr vert="horz" wrap="square" lIns="0" tIns="0" rIns="0" bIns="0" rtlCol="0">
            <a:spAutoFit/>
          </a:bodyPr>
          <a:lstStyle/>
          <a:p>
            <a:pPr marL="9525" defTabSz="685800"/>
            <a:r>
              <a:rPr lang="en-US" kern="0"/>
              <a:t>Distribution</a:t>
            </a:r>
            <a:r>
              <a:rPr lang="en-US" kern="0" spc="-26"/>
              <a:t> </a:t>
            </a:r>
            <a:r>
              <a:rPr lang="en-US" kern="0"/>
              <a:t>Statement</a:t>
            </a:r>
            <a:r>
              <a:rPr lang="en-US" kern="0" spc="-8"/>
              <a:t> </a:t>
            </a:r>
            <a:r>
              <a:rPr lang="en-US" kern="0"/>
              <a:t>A</a:t>
            </a:r>
            <a:endParaRPr lang="en-US" kern="0" spc="-8"/>
          </a:p>
        </p:txBody>
      </p:sp>
      <p:sp>
        <p:nvSpPr>
          <p:cNvPr id="30" name="TextBox 29">
            <a:extLst>
              <a:ext uri="{FF2B5EF4-FFF2-40B4-BE49-F238E27FC236}">
                <a16:creationId xmlns:a16="http://schemas.microsoft.com/office/drawing/2014/main" id="{FF399E4F-0C94-87E0-C389-7AD0CB07691F}"/>
              </a:ext>
            </a:extLst>
          </p:cNvPr>
          <p:cNvSpPr txBox="1"/>
          <p:nvPr/>
        </p:nvSpPr>
        <p:spPr>
          <a:xfrm>
            <a:off x="-537409" y="6591161"/>
            <a:ext cx="457708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lumMod val="50000"/>
                  </a:schemeClr>
                </a:solidFill>
                <a:effectLst/>
                <a:uLnTx/>
                <a:uFillTx/>
                <a:latin typeface="Calibri Light" panose="020F0302020204030204"/>
                <a:ea typeface="+mn-ea"/>
                <a:cs typeface="+mn-cs"/>
              </a:rPr>
              <a:t>Small Business Technology Transfer (STTR) </a:t>
            </a:r>
          </a:p>
        </p:txBody>
      </p:sp>
      <p:graphicFrame>
        <p:nvGraphicFramePr>
          <p:cNvPr id="8" name="Chart 7">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733554484"/>
              </p:ext>
            </p:extLst>
          </p:nvPr>
        </p:nvGraphicFramePr>
        <p:xfrm>
          <a:off x="4524387" y="1940034"/>
          <a:ext cx="4572000" cy="274320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14340271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5F251DDDDF0F46B5A983E8643F3F58" ma:contentTypeVersion="30" ma:contentTypeDescription="Create a new document." ma:contentTypeScope="" ma:versionID="6ab1b402349cde9348e5c0a137d814b0">
  <xsd:schema xmlns:xsd="http://www.w3.org/2001/XMLSchema" xmlns:xs="http://www.w3.org/2001/XMLSchema" xmlns:p="http://schemas.microsoft.com/office/2006/metadata/properties" xmlns:ns1="http://schemas.microsoft.com/sharepoint/v3" xmlns:ns2="42655cf0-883e-4682-a403-969b94ed1edd" xmlns:ns3="128370cc-bd2a-4047-8216-29ed62e35cf3" targetNamespace="http://schemas.microsoft.com/office/2006/metadata/properties" ma:root="true" ma:fieldsID="a6af5fd08765a71f6e653c74b883b006" ns1:_="" ns2:_="" ns3:_="">
    <xsd:import namespace="http://schemas.microsoft.com/sharepoint/v3"/>
    <xsd:import namespace="42655cf0-883e-4682-a403-969b94ed1edd"/>
    <xsd:import namespace="128370cc-bd2a-4047-8216-29ed62e35cf3"/>
    <xsd:element name="properties">
      <xsd:complexType>
        <xsd:sequence>
          <xsd:element name="documentManagement">
            <xsd:complexType>
              <xsd:all>
                <xsd:element ref="ns2:ContainsCDI_x002f_CUI_x003f_"/>
                <xsd:element ref="ns2:ContainsPII_x003f_"/>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g4ps" minOccurs="0"/>
                <xsd:element ref="ns2:a182edb1-7d7e-4f17-a535-69504cf3832fCountryOrRegion" minOccurs="0"/>
                <xsd:element ref="ns2:a182edb1-7d7e-4f17-a535-69504cf3832fState" minOccurs="0"/>
                <xsd:element ref="ns2:a182edb1-7d7e-4f17-a535-69504cf3832fCity" minOccurs="0"/>
                <xsd:element ref="ns2:a182edb1-7d7e-4f17-a535-69504cf3832fPostalCode" minOccurs="0"/>
                <xsd:element ref="ns2:a182edb1-7d7e-4f17-a535-69504cf3832fStreet" minOccurs="0"/>
                <xsd:element ref="ns2:a182edb1-7d7e-4f17-a535-69504cf3832fGeoLoc" minOccurs="0"/>
                <xsd:element ref="ns2:a182edb1-7d7e-4f17-a535-69504cf3832fDispName" minOccurs="0"/>
                <xsd:element ref="ns3:SharedWithUsers" minOccurs="0"/>
                <xsd:element ref="ns3:SharedWithDetails" minOccurs="0"/>
                <xsd:element ref="ns2:jnys" minOccurs="0"/>
                <xsd:element ref="ns1:_ip_UnifiedCompliancePolicyProperties" minOccurs="0"/>
                <xsd:element ref="ns1:_ip_UnifiedCompliancePolicyUIAc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9" nillable="true" ma:displayName="Unified Compliance Policy Properties" ma:hidden="true" ma:internalName="_ip_UnifiedCompliancePolicyProperties">
      <xsd:simpleType>
        <xsd:restriction base="dms:Note"/>
      </xsd:simpleType>
    </xsd:element>
    <xsd:element name="_ip_UnifiedCompliancePolicyUIAction" ma:index="3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655cf0-883e-4682-a403-969b94ed1edd" elementFormDefault="qualified">
    <xsd:import namespace="http://schemas.microsoft.com/office/2006/documentManagement/types"/>
    <xsd:import namespace="http://schemas.microsoft.com/office/infopath/2007/PartnerControls"/>
    <xsd:element name="ContainsCDI_x002f_CUI_x003f_" ma:index="8" ma:displayName="Contains CDI/CUI?" ma:default="0" ma:format="Dropdown" ma:indexed="true" ma:internalName="ContainsCDI_x002f_CUI_x003f_">
      <xsd:simpleType>
        <xsd:restriction base="dms:Boolean"/>
      </xsd:simpleType>
    </xsd:element>
    <xsd:element name="ContainsPII_x003f_" ma:index="9" ma:displayName="Contains PII?" ma:default="0" ma:format="Dropdown" ma:indexed="true" ma:internalName="ContainsPII_x003f_">
      <xsd:simpleType>
        <xsd:restriction base="dms:Boolea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g4ps" ma:index="18" nillable="true" ma:displayName="Location" ma:internalName="g4ps">
      <xsd:simpleType>
        <xsd:restriction base="dms:Unknown"/>
      </xsd:simpleType>
    </xsd:element>
    <xsd:element name="a182edb1-7d7e-4f17-a535-69504cf3832fCountryOrRegion" ma:index="19" nillable="true" ma:displayName="Location: Country/Region" ma:internalName="CountryOrRegion" ma:readOnly="true">
      <xsd:simpleType>
        <xsd:restriction base="dms:Text"/>
      </xsd:simpleType>
    </xsd:element>
    <xsd:element name="a182edb1-7d7e-4f17-a535-69504cf3832fState" ma:index="20" nillable="true" ma:displayName="Location: State" ma:internalName="State" ma:readOnly="true">
      <xsd:simpleType>
        <xsd:restriction base="dms:Text"/>
      </xsd:simpleType>
    </xsd:element>
    <xsd:element name="a182edb1-7d7e-4f17-a535-69504cf3832fCity" ma:index="21" nillable="true" ma:displayName="Location: City" ma:internalName="City" ma:readOnly="true">
      <xsd:simpleType>
        <xsd:restriction base="dms:Text"/>
      </xsd:simpleType>
    </xsd:element>
    <xsd:element name="a182edb1-7d7e-4f17-a535-69504cf3832fPostalCode" ma:index="22" nillable="true" ma:displayName="Location: Postal Code" ma:internalName="PostalCode" ma:readOnly="true">
      <xsd:simpleType>
        <xsd:restriction base="dms:Text"/>
      </xsd:simpleType>
    </xsd:element>
    <xsd:element name="a182edb1-7d7e-4f17-a535-69504cf3832fStreet" ma:index="23" nillable="true" ma:displayName="Location: Street" ma:internalName="Street" ma:readOnly="true">
      <xsd:simpleType>
        <xsd:restriction base="dms:Text"/>
      </xsd:simpleType>
    </xsd:element>
    <xsd:element name="a182edb1-7d7e-4f17-a535-69504cf3832fGeoLoc" ma:index="24" nillable="true" ma:displayName="Location: Coordinates" ma:internalName="GeoLoc" ma:readOnly="true">
      <xsd:simpleType>
        <xsd:restriction base="dms:Unknown"/>
      </xsd:simpleType>
    </xsd:element>
    <xsd:element name="a182edb1-7d7e-4f17-a535-69504cf3832fDispName" ma:index="25" nillable="true" ma:displayName="Location: Name" ma:internalName="DispName" ma:readOnly="true">
      <xsd:simpleType>
        <xsd:restriction base="dms:Text"/>
      </xsd:simpleType>
    </xsd:element>
    <xsd:element name="jnys" ma:index="28" nillable="true" ma:displayName="Person or Group" ma:list="UserInfo" ma:internalName="jny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LengthInSeconds" ma:index="31" nillable="true" ma:displayName="Length (seconds)" ma:internalName="MediaLengthInSeconds" ma:readOnly="true">
      <xsd:simpleType>
        <xsd:restriction base="dms:Unknown"/>
      </xsd:simpleType>
    </xsd:element>
    <xsd:element name="lcf76f155ced4ddcb4097134ff3c332f" ma:index="33" nillable="true" ma:taxonomy="true" ma:internalName="lcf76f155ced4ddcb4097134ff3c332f" ma:taxonomyFieldName="MediaServiceImageTags" ma:displayName="Image Tags" ma:readOnly="false" ma:fieldId="{5cf76f15-5ced-4ddc-b409-7134ff3c332f}" ma:taxonomyMulti="true" ma:sspId="d7164fe5-5b97-4a9d-90e3-0c064213b65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8370cc-bd2a-4047-8216-29ed62e35cf3" elementFormDefault="qualified">
    <xsd:import namespace="http://schemas.microsoft.com/office/2006/documentManagement/types"/>
    <xsd:import namespace="http://schemas.microsoft.com/office/infopath/2007/PartnerControls"/>
    <xsd:element name="SharedWithUsers" ma:index="2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7" nillable="true" ma:displayName="Shared With Details" ma:internalName="SharedWithDetails" ma:readOnly="true">
      <xsd:simpleType>
        <xsd:restriction base="dms:Note">
          <xsd:maxLength value="255"/>
        </xsd:restriction>
      </xsd:simpleType>
    </xsd:element>
    <xsd:element name="TaxCatchAll" ma:index="34" nillable="true" ma:displayName="Taxonomy Catch All Column" ma:hidden="true" ma:list="{f7375d76-e668-4f89-b197-4e0e13d9cc63}" ma:internalName="TaxCatchAll" ma:showField="CatchAllData" ma:web="128370cc-bd2a-4047-8216-29ed62e35cf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42655cf0-883e-4682-a403-969b94ed1edd" xsi:nil="true"/>
    <SharedWithUsers xmlns="128370cc-bd2a-4047-8216-29ed62e35cf3">
      <UserInfo>
        <DisplayName>Anthony L. Simmons</DisplayName>
        <AccountId>43</AccountId>
        <AccountType/>
      </UserInfo>
      <UserInfo>
        <DisplayName>Deborah Y. McCormick</DisplayName>
        <AccountId>33</AccountId>
        <AccountType/>
      </UserInfo>
      <UserInfo>
        <DisplayName>Georgetta A. Crayton</DisplayName>
        <AccountId>36</AccountId>
        <AccountType/>
      </UserInfo>
      <UserInfo>
        <DisplayName>Joanna M. Olsen</DisplayName>
        <AccountId>12</AccountId>
        <AccountType/>
      </UserInfo>
      <UserInfo>
        <DisplayName>Kelly B. Carruthers</DisplayName>
        <AccountId>27</AccountId>
        <AccountType/>
      </UserInfo>
      <UserInfo>
        <DisplayName>Robert S. Boyd</DisplayName>
        <AccountId>41</AccountId>
        <AccountType/>
      </UserInfo>
      <UserInfo>
        <DisplayName>Victoria M. Starke</DisplayName>
        <AccountId>29</AccountId>
        <AccountType/>
      </UserInfo>
      <UserInfo>
        <DisplayName>Christopher D. Dillman</DisplayName>
        <AccountId>13</AccountId>
        <AccountType/>
      </UserInfo>
      <UserInfo>
        <DisplayName>DoN SBIR Experimentation Members</DisplayName>
        <AccountId>8</AccountId>
        <AccountType/>
      </UserInfo>
      <UserInfo>
        <DisplayName>Richard P. Weiss</DisplayName>
        <AccountId>16</AccountId>
        <AccountType/>
      </UserInfo>
      <UserInfo>
        <DisplayName>Jonathan M. Romaine</DisplayName>
        <AccountId>34</AccountId>
        <AccountType/>
      </UserInfo>
    </SharedWithUsers>
    <TaxCatchAll xmlns="128370cc-bd2a-4047-8216-29ed62e35cf3" xsi:nil="true"/>
    <lcf76f155ced4ddcb4097134ff3c332f xmlns="42655cf0-883e-4682-a403-969b94ed1edd">
      <Terms xmlns="http://schemas.microsoft.com/office/infopath/2007/PartnerControls"/>
    </lcf76f155ced4ddcb4097134ff3c332f>
    <_ip_UnifiedCompliancePolicyUIAction xmlns="http://schemas.microsoft.com/sharepoint/v3" xsi:nil="true"/>
    <g4ps xmlns="42655cf0-883e-4682-a403-969b94ed1edd" xsi:nil="true"/>
    <jnys xmlns="42655cf0-883e-4682-a403-969b94ed1edd">
      <UserInfo>
        <DisplayName/>
        <AccountId xsi:nil="true"/>
        <AccountType/>
      </UserInfo>
    </jnys>
    <_ip_UnifiedCompliancePolicyProperties xmlns="http://schemas.microsoft.com/sharepoint/v3" xsi:nil="true"/>
    <ContainsCDI_x002f_CUI_x003f_ xmlns="42655cf0-883e-4682-a403-969b94ed1edd">false</ContainsCDI_x002f_CUI_x003f_>
    <ContainsPII_x003f_ xmlns="42655cf0-883e-4682-a403-969b94ed1edd">false</ContainsPII_x003f_>
  </documentManagement>
</p:properties>
</file>

<file path=customXml/itemProps1.xml><?xml version="1.0" encoding="utf-8"?>
<ds:datastoreItem xmlns:ds="http://schemas.openxmlformats.org/officeDocument/2006/customXml" ds:itemID="{C44A35D2-FB3F-4EA1-86FD-BB76618B960E}"/>
</file>

<file path=customXml/itemProps2.xml><?xml version="1.0" encoding="utf-8"?>
<ds:datastoreItem xmlns:ds="http://schemas.openxmlformats.org/officeDocument/2006/customXml" ds:itemID="{19829A2E-8B10-4FAD-986F-F3AE7D4C4B49}">
  <ds:schemaRefs>
    <ds:schemaRef ds:uri="http://schemas.microsoft.com/sharepoint/v3/contenttype/forms"/>
  </ds:schemaRefs>
</ds:datastoreItem>
</file>

<file path=customXml/itemProps3.xml><?xml version="1.0" encoding="utf-8"?>
<ds:datastoreItem xmlns:ds="http://schemas.openxmlformats.org/officeDocument/2006/customXml" ds:itemID="{184748A9-D457-4391-9BF0-53C3E36EF18D}">
  <ds:schemaRefs>
    <ds:schemaRef ds:uri="030e455b-f39c-4a87-aae1-a2682f1ad6e5"/>
    <ds:schemaRef ds:uri="95f4416a-45b9-4dfe-822a-07fa8e4c454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1698</Words>
  <Application>Microsoft Office PowerPoint</Application>
  <PresentationFormat>On-screen Show (4:3)</PresentationFormat>
  <Paragraphs>302</Paragraphs>
  <Slides>17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Courier New</vt:lpstr>
      <vt:lpstr>Roboto</vt:lpstr>
      <vt:lpstr>Times New Roman</vt:lpstr>
      <vt:lpstr>Office Theme</vt:lpstr>
      <vt:lpstr>Department of the Navy (DoN) Small Business Innovation Research (SBIR)  Experimentation Cell (DoN-SEC)     STP Showcase: DoN-SEC Overview  </vt:lpstr>
      <vt:lpstr>About Us</vt:lpstr>
      <vt:lpstr>Mission</vt:lpstr>
      <vt:lpstr>Who We Support</vt:lpstr>
      <vt:lpstr>Connections</vt:lpstr>
      <vt:lpstr>Why Experiment?</vt:lpstr>
      <vt:lpstr>Key Differences</vt:lpstr>
      <vt:lpstr>A Spectrum of Event Options</vt:lpstr>
      <vt:lpstr>Experimentation &amp; Technology Development: Complex Ecosystem</vt:lpstr>
      <vt:lpstr>Navigating Naval Experimentation Connections | Processes | Venues </vt:lpstr>
      <vt:lpstr>Methods</vt:lpstr>
      <vt:lpstr>Initiative Selection</vt:lpstr>
      <vt:lpstr>Resident Expertise</vt:lpstr>
      <vt:lpstr>Effects</vt:lpstr>
      <vt:lpstr>Points of Contact</vt:lpstr>
      <vt:lpstr>Backup</vt:lpstr>
      <vt:lpstr>Current Status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the Navy (DoN) Small Business Innovative Research (SBIR)  Experimentation Cell (DoN-SEC)  NAVWAR SBIR@CONNECT Navy Experimentation &amp; SBIR</dc:title>
  <dc:creator>Victoria M. Starke</dc:creator>
  <cp:lastModifiedBy>Kelly B. Carruthers</cp:lastModifiedBy>
  <cp:revision>7</cp:revision>
  <dcterms:created xsi:type="dcterms:W3CDTF">2021-05-21T11:42:16Z</dcterms:created>
  <dcterms:modified xsi:type="dcterms:W3CDTF">2025-03-05T15:01:15Z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0x010100DE5F251DDDDF0F46B5A983E8643F3F58</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xd_Signature">
    <vt:bool>false</vt:bool>
  </property>
  <property fmtid="{D5CDD505-2E9C-101B-9397-08002B2CF9AE}" pid="8" name="MediaServiceImageTags">
    <vt:lpwstr/>
  </property>
  <property fmtid="{D5CDD505-2E9C-101B-9397-08002B2CF9AE}" pid="9" name="MSIP_Label_c10ba8d4-c3e9-428e-94df-715a14ca559f_Enabled">
    <vt:lpwstr>true</vt:lpwstr>
  </property>
  <property fmtid="{D5CDD505-2E9C-101B-9397-08002B2CF9AE}" pid="10" name="MSIP_Label_c10ba8d4-c3e9-428e-94df-715a14ca559f_SetDate">
    <vt:lpwstr>2025-02-25T15:36:33Z</vt:lpwstr>
  </property>
  <property fmtid="{D5CDD505-2E9C-101B-9397-08002B2CF9AE}" pid="11" name="MSIP_Label_c10ba8d4-c3e9-428e-94df-715a14ca559f_Method">
    <vt:lpwstr>Standard</vt:lpwstr>
  </property>
  <property fmtid="{D5CDD505-2E9C-101B-9397-08002B2CF9AE}" pid="12" name="MSIP_Label_c10ba8d4-c3e9-428e-94df-715a14ca559f_Name">
    <vt:lpwstr>c10ba8d4-c3e9-428e-94df-715a14ca559f</vt:lpwstr>
  </property>
  <property fmtid="{D5CDD505-2E9C-101B-9397-08002B2CF9AE}" pid="13" name="MSIP_Label_c10ba8d4-c3e9-428e-94df-715a14ca559f_SiteId">
    <vt:lpwstr>7867c9ad-7026-4957-a969-a5375ea1acbc</vt:lpwstr>
  </property>
  <property fmtid="{D5CDD505-2E9C-101B-9397-08002B2CF9AE}" pid="14" name="MSIP_Label_c10ba8d4-c3e9-428e-94df-715a14ca559f_ActionId">
    <vt:lpwstr>ba07e751-ab2f-4631-b9fd-e5085630dc49</vt:lpwstr>
  </property>
  <property fmtid="{D5CDD505-2E9C-101B-9397-08002B2CF9AE}" pid="15" name="MSIP_Label_c10ba8d4-c3e9-428e-94df-715a14ca559f_ContentBits">
    <vt:lpwstr>0</vt:lpwstr>
  </property>
  <property fmtid="{D5CDD505-2E9C-101B-9397-08002B2CF9AE}" pid="16" name="MSIP_Label_c10ba8d4-c3e9-428e-94df-715a14ca559f_Tag">
    <vt:lpwstr>10, 3, 0, 1</vt:lpwstr>
  </property>
</Properties>
</file>